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61"/>
  </p:notesMasterIdLst>
  <p:sldIdLst>
    <p:sldId id="256" r:id="rId3"/>
    <p:sldId id="258" r:id="rId4"/>
    <p:sldId id="282" r:id="rId5"/>
    <p:sldId id="272" r:id="rId6"/>
    <p:sldId id="262" r:id="rId7"/>
    <p:sldId id="280" r:id="rId8"/>
    <p:sldId id="311" r:id="rId9"/>
    <p:sldId id="312" r:id="rId10"/>
    <p:sldId id="313" r:id="rId11"/>
    <p:sldId id="264" r:id="rId12"/>
    <p:sldId id="274" r:id="rId13"/>
    <p:sldId id="314" r:id="rId14"/>
    <p:sldId id="315" r:id="rId15"/>
    <p:sldId id="286" r:id="rId16"/>
    <p:sldId id="290" r:id="rId17"/>
    <p:sldId id="263" r:id="rId18"/>
    <p:sldId id="265" r:id="rId19"/>
    <p:sldId id="266" r:id="rId20"/>
    <p:sldId id="267" r:id="rId21"/>
    <p:sldId id="268" r:id="rId22"/>
    <p:sldId id="257" r:id="rId23"/>
    <p:sldId id="261" r:id="rId24"/>
    <p:sldId id="269" r:id="rId25"/>
    <p:sldId id="270" r:id="rId26"/>
    <p:sldId id="271" r:id="rId27"/>
    <p:sldId id="273" r:id="rId28"/>
    <p:sldId id="275" r:id="rId29"/>
    <p:sldId id="276" r:id="rId30"/>
    <p:sldId id="277" r:id="rId31"/>
    <p:sldId id="278" r:id="rId32"/>
    <p:sldId id="279" r:id="rId33"/>
    <p:sldId id="281" r:id="rId34"/>
    <p:sldId id="283" r:id="rId35"/>
    <p:sldId id="284" r:id="rId36"/>
    <p:sldId id="285" r:id="rId37"/>
    <p:sldId id="287" r:id="rId38"/>
    <p:sldId id="288" r:id="rId39"/>
    <p:sldId id="289"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Lst>
  <p:sldSz cx="9144000" cy="5143500" type="screen16x9"/>
  <p:notesSz cx="6858000" cy="9144000"/>
  <p:embeddedFontLst>
    <p:embeddedFont>
      <p:font typeface="Anaheim" panose="020B0604020202020204" charset="0"/>
      <p:regular r:id="rId62"/>
      <p:bold r:id="rId63"/>
    </p:embeddedFont>
    <p:embeddedFont>
      <p:font typeface="Hanken Grotesk" panose="020B0604020202020204" charset="0"/>
      <p:regular r:id="rId64"/>
      <p:bold r:id="rId65"/>
      <p:italic r:id="rId66"/>
      <p:boldItalic r:id="rId67"/>
    </p:embeddedFont>
    <p:embeddedFont>
      <p:font typeface="Calibri" panose="020F0502020204030204" pitchFamily="34" charset="0"/>
      <p:regular r:id="rId68"/>
      <p:bold r:id="rId69"/>
      <p:italic r:id="rId70"/>
      <p:boldItalic r:id="rId71"/>
    </p:embeddedFont>
    <p:embeddedFont>
      <p:font typeface="Nunito Light" panose="020B0604020202020204" charset="0"/>
      <p:regular r:id="rId72"/>
      <p:italic r:id="rId73"/>
    </p:embeddedFont>
    <p:embeddedFont>
      <p:font typeface="Proxima Nova" panose="020B0604020202020204" charset="0"/>
      <p:regular r:id="rId74"/>
      <p:bold r:id="rId75"/>
      <p:italic r:id="rId76"/>
      <p:boldItalic r:id="rId77"/>
    </p:embeddedFont>
    <p:embeddedFont>
      <p:font typeface="Questrial" panose="020B0604020202020204" charset="0"/>
      <p:regular r:id="rId78"/>
    </p:embeddedFont>
    <p:embeddedFont>
      <p:font typeface="DM Sans" panose="020B0604020202020204" charset="0"/>
      <p:regular r:id="rId79"/>
      <p:bold r:id="rId80"/>
      <p:italic r:id="rId81"/>
      <p:boldItalic r:id="rId82"/>
    </p:embeddedFont>
    <p:embeddedFont>
      <p:font typeface="Roboto Medium" panose="020B0604020202020204" charset="0"/>
      <p:regular r:id="rId83"/>
      <p:bold r:id="rId84"/>
      <p:italic r:id="rId85"/>
      <p:boldItalic r:id="rId86"/>
    </p:embeddedFont>
    <p:embeddedFont>
      <p:font typeface="Amatic SC" panose="020B0604020202020204" charset="-79"/>
      <p:regular r:id="rId87"/>
      <p:bold r:id="rId88"/>
    </p:embeddedFont>
    <p:embeddedFont>
      <p:font typeface="Segoe UI Semibold" panose="020B0702040204020203" pitchFamily="34" charset="0"/>
      <p:bold r:id="rId89"/>
      <p:boldItalic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BE9581-7874-46B6-BAE4-97E446167FD0}">
  <a:tblStyle styleId="{AFBE9581-7874-46B6-BAE4-97E446167FD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58DAB57-32DD-4472-BE02-6D34059FCA07}"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387" autoAdjust="0"/>
  </p:normalViewPr>
  <p:slideViewPr>
    <p:cSldViewPr snapToGrid="0">
      <p:cViewPr varScale="1">
        <p:scale>
          <a:sx n="88" d="100"/>
          <a:sy n="88" d="100"/>
        </p:scale>
        <p:origin x="876" y="8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font" Target="fonts/font2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3.xml"/><Relationship Id="rId90" Type="http://schemas.openxmlformats.org/officeDocument/2006/relationships/font" Target="fonts/font29.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3.fntdata"/><Relationship Id="rId69" Type="http://schemas.openxmlformats.org/officeDocument/2006/relationships/font" Target="fonts/font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80" Type="http://schemas.openxmlformats.org/officeDocument/2006/relationships/font" Target="fonts/font19.fntdata"/><Relationship Id="rId85" Type="http://schemas.openxmlformats.org/officeDocument/2006/relationships/font" Target="fonts/font24.fntdata"/><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7" Type="http://schemas.openxmlformats.org/officeDocument/2006/relationships/slide" Target="slides/slide5.xml"/><Relationship Id="rId71" Type="http://schemas.openxmlformats.org/officeDocument/2006/relationships/font" Target="fonts/font10.fntdata"/><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6.fntdata"/></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ec2fc0e16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ec2fc0e1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0"/>
        <p:cNvGrpSpPr/>
        <p:nvPr/>
      </p:nvGrpSpPr>
      <p:grpSpPr>
        <a:xfrm>
          <a:off x="0" y="0"/>
          <a:ext cx="0" cy="0"/>
          <a:chOff x="0" y="0"/>
          <a:chExt cx="0" cy="0"/>
        </a:xfrm>
      </p:grpSpPr>
      <p:sp>
        <p:nvSpPr>
          <p:cNvPr id="2001" name="Google Shape;200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2" name="Google Shape;200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5933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1"/>
        <p:cNvGrpSpPr/>
        <p:nvPr/>
      </p:nvGrpSpPr>
      <p:grpSpPr>
        <a:xfrm>
          <a:off x="0" y="0"/>
          <a:ext cx="0" cy="0"/>
          <a:chOff x="0" y="0"/>
          <a:chExt cx="0" cy="0"/>
        </a:xfrm>
      </p:grpSpPr>
      <p:sp>
        <p:nvSpPr>
          <p:cNvPr id="4062" name="Google Shape;4062;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3" name="Google Shape;406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664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1">
          <a:extLst>
            <a:ext uri="{FF2B5EF4-FFF2-40B4-BE49-F238E27FC236}">
              <a16:creationId xmlns:a16="http://schemas.microsoft.com/office/drawing/2014/main" id="{527BDBCD-1283-775E-C92A-ECC56C69FB51}"/>
            </a:ext>
          </a:extLst>
        </p:cNvPr>
        <p:cNvGrpSpPr/>
        <p:nvPr/>
      </p:nvGrpSpPr>
      <p:grpSpPr>
        <a:xfrm>
          <a:off x="0" y="0"/>
          <a:ext cx="0" cy="0"/>
          <a:chOff x="0" y="0"/>
          <a:chExt cx="0" cy="0"/>
        </a:xfrm>
      </p:grpSpPr>
      <p:sp>
        <p:nvSpPr>
          <p:cNvPr id="4062" name="Google Shape;4062;g54dda1946d_0_3:notes">
            <a:extLst>
              <a:ext uri="{FF2B5EF4-FFF2-40B4-BE49-F238E27FC236}">
                <a16:creationId xmlns:a16="http://schemas.microsoft.com/office/drawing/2014/main" id="{1B958BE9-79C7-9B9F-335A-129AFB0518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3" name="Google Shape;4063;g54dda1946d_0_3:notes">
            <a:extLst>
              <a:ext uri="{FF2B5EF4-FFF2-40B4-BE49-F238E27FC236}">
                <a16:creationId xmlns:a16="http://schemas.microsoft.com/office/drawing/2014/main" id="{8302D961-3B4B-7FA3-6944-4FA1CF82873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9859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a:extLst>
            <a:ext uri="{FF2B5EF4-FFF2-40B4-BE49-F238E27FC236}">
              <a16:creationId xmlns:a16="http://schemas.microsoft.com/office/drawing/2014/main" id="{201F7085-786E-2EBC-753B-28817C9B2587}"/>
            </a:ext>
          </a:extLst>
        </p:cNvPr>
        <p:cNvGrpSpPr/>
        <p:nvPr/>
      </p:nvGrpSpPr>
      <p:grpSpPr>
        <a:xfrm>
          <a:off x="0" y="0"/>
          <a:ext cx="0" cy="0"/>
          <a:chOff x="0" y="0"/>
          <a:chExt cx="0" cy="0"/>
        </a:xfrm>
      </p:grpSpPr>
      <p:sp>
        <p:nvSpPr>
          <p:cNvPr id="1534" name="Google Shape;1534;g54dda1946d_6_322:notes">
            <a:extLst>
              <a:ext uri="{FF2B5EF4-FFF2-40B4-BE49-F238E27FC236}">
                <a16:creationId xmlns:a16="http://schemas.microsoft.com/office/drawing/2014/main" id="{628078AF-BAC6-D74B-1921-0F2D861116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54dda1946d_6_322:notes">
            <a:extLst>
              <a:ext uri="{FF2B5EF4-FFF2-40B4-BE49-F238E27FC236}">
                <a16:creationId xmlns:a16="http://schemas.microsoft.com/office/drawing/2014/main" id="{60054D86-3210-AAB9-08AD-8765ED56A6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88143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4"/>
        <p:cNvGrpSpPr/>
        <p:nvPr/>
      </p:nvGrpSpPr>
      <p:grpSpPr>
        <a:xfrm>
          <a:off x="0" y="0"/>
          <a:ext cx="0" cy="0"/>
          <a:chOff x="0" y="0"/>
          <a:chExt cx="0" cy="0"/>
        </a:xfrm>
      </p:grpSpPr>
      <p:sp>
        <p:nvSpPr>
          <p:cNvPr id="5185" name="Google Shape;5185;g1ec2fc0e16f_1_1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6" name="Google Shape;5186;g1ec2fc0e16f_1_1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3486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7"/>
        <p:cNvGrpSpPr/>
        <p:nvPr/>
      </p:nvGrpSpPr>
      <p:grpSpPr>
        <a:xfrm>
          <a:off x="0" y="0"/>
          <a:ext cx="0" cy="0"/>
          <a:chOff x="0" y="0"/>
          <a:chExt cx="0" cy="0"/>
        </a:xfrm>
      </p:grpSpPr>
      <p:sp>
        <p:nvSpPr>
          <p:cNvPr id="5908" name="Google Shape;5908;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9" name="Google Shape;5909;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68932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4"/>
        <p:cNvGrpSpPr/>
        <p:nvPr/>
      </p:nvGrpSpPr>
      <p:grpSpPr>
        <a:xfrm>
          <a:off x="0" y="0"/>
          <a:ext cx="0" cy="0"/>
          <a:chOff x="0" y="0"/>
          <a:chExt cx="0" cy="0"/>
        </a:xfrm>
      </p:grpSpPr>
      <p:sp>
        <p:nvSpPr>
          <p:cNvPr id="2065" name="Google Shape;206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6" name="Google Shape;206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0689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1ec2fc0e16f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1ec2fc0e16f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3"/>
        <p:cNvGrpSpPr/>
        <p:nvPr/>
      </p:nvGrpSpPr>
      <p:grpSpPr>
        <a:xfrm>
          <a:off x="0" y="0"/>
          <a:ext cx="0" cy="0"/>
          <a:chOff x="0" y="0"/>
          <a:chExt cx="0" cy="0"/>
        </a:xfrm>
      </p:grpSpPr>
      <p:sp>
        <p:nvSpPr>
          <p:cNvPr id="2654" name="Google Shape;2654;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5" name="Google Shape;2655;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84765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
        <p:cNvGrpSpPr/>
        <p:nvPr/>
      </p:nvGrpSpPr>
      <p:grpSpPr>
        <a:xfrm>
          <a:off x="0" y="0"/>
          <a:ext cx="0" cy="0"/>
          <a:chOff x="0" y="0"/>
          <a:chExt cx="0" cy="0"/>
        </a:xfrm>
      </p:grpSpPr>
      <p:sp>
        <p:nvSpPr>
          <p:cNvPr id="1527" name="Google Shape;1527;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8" name="Google Shape;1528;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02742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0"/>
        <p:cNvGrpSpPr/>
        <p:nvPr/>
      </p:nvGrpSpPr>
      <p:grpSpPr>
        <a:xfrm>
          <a:off x="0" y="0"/>
          <a:ext cx="0" cy="0"/>
          <a:chOff x="0" y="0"/>
          <a:chExt cx="0" cy="0"/>
        </a:xfrm>
      </p:grpSpPr>
      <p:sp>
        <p:nvSpPr>
          <p:cNvPr id="3101" name="Google Shape;3101;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2" name="Google Shape;3102;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0"/>
        <p:cNvGrpSpPr/>
        <p:nvPr/>
      </p:nvGrpSpPr>
      <p:grpSpPr>
        <a:xfrm>
          <a:off x="0" y="0"/>
          <a:ext cx="0" cy="0"/>
          <a:chOff x="0" y="0"/>
          <a:chExt cx="0" cy="0"/>
        </a:xfrm>
      </p:grpSpPr>
      <p:sp>
        <p:nvSpPr>
          <p:cNvPr id="3111" name="Google Shape;3111;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2" name="Google Shape;311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7"/>
        <p:cNvGrpSpPr/>
        <p:nvPr/>
      </p:nvGrpSpPr>
      <p:grpSpPr>
        <a:xfrm>
          <a:off x="0" y="0"/>
          <a:ext cx="0" cy="0"/>
          <a:chOff x="0" y="0"/>
          <a:chExt cx="0" cy="0"/>
        </a:xfrm>
      </p:grpSpPr>
      <p:sp>
        <p:nvSpPr>
          <p:cNvPr id="3118" name="Google Shape;311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9" name="Google Shape;311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1"/>
        <p:cNvGrpSpPr/>
        <p:nvPr/>
      </p:nvGrpSpPr>
      <p:grpSpPr>
        <a:xfrm>
          <a:off x="0" y="0"/>
          <a:ext cx="0" cy="0"/>
          <a:chOff x="0" y="0"/>
          <a:chExt cx="0" cy="0"/>
        </a:xfrm>
      </p:grpSpPr>
      <p:sp>
        <p:nvSpPr>
          <p:cNvPr id="4042" name="Google Shape;4042;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3" name="Google Shape;4043;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3"/>
        <p:cNvGrpSpPr/>
        <p:nvPr/>
      </p:nvGrpSpPr>
      <p:grpSpPr>
        <a:xfrm>
          <a:off x="0" y="0"/>
          <a:ext cx="0" cy="0"/>
          <a:chOff x="0" y="0"/>
          <a:chExt cx="0" cy="0"/>
        </a:xfrm>
      </p:grpSpPr>
      <p:sp>
        <p:nvSpPr>
          <p:cNvPr id="4074" name="Google Shape;4074;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5" name="Google Shape;4075;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5"/>
        <p:cNvGrpSpPr/>
        <p:nvPr/>
      </p:nvGrpSpPr>
      <p:grpSpPr>
        <a:xfrm>
          <a:off x="0" y="0"/>
          <a:ext cx="0" cy="0"/>
          <a:chOff x="0" y="0"/>
          <a:chExt cx="0" cy="0"/>
        </a:xfrm>
      </p:grpSpPr>
      <p:sp>
        <p:nvSpPr>
          <p:cNvPr id="4086" name="Google Shape;4086;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7" name="Google Shape;408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6"/>
        <p:cNvGrpSpPr/>
        <p:nvPr/>
      </p:nvGrpSpPr>
      <p:grpSpPr>
        <a:xfrm>
          <a:off x="0" y="0"/>
          <a:ext cx="0" cy="0"/>
          <a:chOff x="0" y="0"/>
          <a:chExt cx="0" cy="0"/>
        </a:xfrm>
      </p:grpSpPr>
      <p:sp>
        <p:nvSpPr>
          <p:cNvPr id="4097" name="Google Shape;4097;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8" name="Google Shape;4098;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8"/>
        <p:cNvGrpSpPr/>
        <p:nvPr/>
      </p:nvGrpSpPr>
      <p:grpSpPr>
        <a:xfrm>
          <a:off x="0" y="0"/>
          <a:ext cx="0" cy="0"/>
          <a:chOff x="0" y="0"/>
          <a:chExt cx="0" cy="0"/>
        </a:xfrm>
      </p:grpSpPr>
      <p:sp>
        <p:nvSpPr>
          <p:cNvPr id="4539" name="Google Shape;4539;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0" name="Google Shape;454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99847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8"/>
        <p:cNvGrpSpPr/>
        <p:nvPr/>
      </p:nvGrpSpPr>
      <p:grpSpPr>
        <a:xfrm>
          <a:off x="0" y="0"/>
          <a:ext cx="0" cy="0"/>
          <a:chOff x="0" y="0"/>
          <a:chExt cx="0" cy="0"/>
        </a:xfrm>
      </p:grpSpPr>
      <p:sp>
        <p:nvSpPr>
          <p:cNvPr id="4169" name="Google Shape;4169;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0" name="Google Shape;4170;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4"/>
        <p:cNvGrpSpPr/>
        <p:nvPr/>
      </p:nvGrpSpPr>
      <p:grpSpPr>
        <a:xfrm>
          <a:off x="0" y="0"/>
          <a:ext cx="0" cy="0"/>
          <a:chOff x="0" y="0"/>
          <a:chExt cx="0" cy="0"/>
        </a:xfrm>
      </p:grpSpPr>
      <p:sp>
        <p:nvSpPr>
          <p:cNvPr id="4215" name="Google Shape;4215;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6" name="Google Shape;4216;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5"/>
        <p:cNvGrpSpPr/>
        <p:nvPr/>
      </p:nvGrpSpPr>
      <p:grpSpPr>
        <a:xfrm>
          <a:off x="0" y="0"/>
          <a:ext cx="0" cy="0"/>
          <a:chOff x="0" y="0"/>
          <a:chExt cx="0" cy="0"/>
        </a:xfrm>
      </p:grpSpPr>
      <p:sp>
        <p:nvSpPr>
          <p:cNvPr id="4526" name="Google Shape;4526;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7" name="Google Shape;4527;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2"/>
        <p:cNvGrpSpPr/>
        <p:nvPr/>
      </p:nvGrpSpPr>
      <p:grpSpPr>
        <a:xfrm>
          <a:off x="0" y="0"/>
          <a:ext cx="0" cy="0"/>
          <a:chOff x="0" y="0"/>
          <a:chExt cx="0" cy="0"/>
        </a:xfrm>
      </p:grpSpPr>
      <p:sp>
        <p:nvSpPr>
          <p:cNvPr id="4553" name="Google Shape;4553;g1ec2fc0e16f_1_1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4" name="Google Shape;4554;g1ec2fc0e16f_1_1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8"/>
        <p:cNvGrpSpPr/>
        <p:nvPr/>
      </p:nvGrpSpPr>
      <p:grpSpPr>
        <a:xfrm>
          <a:off x="0" y="0"/>
          <a:ext cx="0" cy="0"/>
          <a:chOff x="0" y="0"/>
          <a:chExt cx="0" cy="0"/>
        </a:xfrm>
      </p:grpSpPr>
      <p:sp>
        <p:nvSpPr>
          <p:cNvPr id="4669" name="Google Shape;4669;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0" name="Google Shape;4670;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4"/>
        <p:cNvGrpSpPr/>
        <p:nvPr/>
      </p:nvGrpSpPr>
      <p:grpSpPr>
        <a:xfrm>
          <a:off x="0" y="0"/>
          <a:ext cx="0" cy="0"/>
          <a:chOff x="0" y="0"/>
          <a:chExt cx="0" cy="0"/>
        </a:xfrm>
      </p:grpSpPr>
      <p:sp>
        <p:nvSpPr>
          <p:cNvPr id="5135" name="Google Shape;5135;g1ec2fc0e16f_1_1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6" name="Google Shape;5136;g1ec2fc0e16f_1_1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0"/>
        <p:cNvGrpSpPr/>
        <p:nvPr/>
      </p:nvGrpSpPr>
      <p:grpSpPr>
        <a:xfrm>
          <a:off x="0" y="0"/>
          <a:ext cx="0" cy="0"/>
          <a:chOff x="0" y="0"/>
          <a:chExt cx="0" cy="0"/>
        </a:xfrm>
      </p:grpSpPr>
      <p:sp>
        <p:nvSpPr>
          <p:cNvPr id="5191" name="Google Shape;5191;g1ec2fc0e16f_1_1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2" name="Google Shape;5192;g1ec2fc0e16f_1_1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2"/>
        <p:cNvGrpSpPr/>
        <p:nvPr/>
      </p:nvGrpSpPr>
      <p:grpSpPr>
        <a:xfrm>
          <a:off x="0" y="0"/>
          <a:ext cx="0" cy="0"/>
          <a:chOff x="0" y="0"/>
          <a:chExt cx="0" cy="0"/>
        </a:xfrm>
      </p:grpSpPr>
      <p:sp>
        <p:nvSpPr>
          <p:cNvPr id="5503" name="Google Shape;5503;g1ec2fc0e16f_1_17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4" name="Google Shape;5504;g1ec2fc0e16f_1_1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0"/>
        <p:cNvGrpSpPr/>
        <p:nvPr/>
      </p:nvGrpSpPr>
      <p:grpSpPr>
        <a:xfrm>
          <a:off x="0" y="0"/>
          <a:ext cx="0" cy="0"/>
          <a:chOff x="0" y="0"/>
          <a:chExt cx="0" cy="0"/>
        </a:xfrm>
      </p:grpSpPr>
      <p:sp>
        <p:nvSpPr>
          <p:cNvPr id="5561" name="Google Shape;5561;g1ec2fc0e16f_1_17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2" name="Google Shape;5562;g1ec2fc0e16f_1_1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6"/>
        <p:cNvGrpSpPr/>
        <p:nvPr/>
      </p:nvGrpSpPr>
      <p:grpSpPr>
        <a:xfrm>
          <a:off x="0" y="0"/>
          <a:ext cx="0" cy="0"/>
          <a:chOff x="0" y="0"/>
          <a:chExt cx="0" cy="0"/>
        </a:xfrm>
      </p:grpSpPr>
      <p:sp>
        <p:nvSpPr>
          <p:cNvPr id="6347" name="Google Shape;63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8" name="Google Shape;63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7"/>
        <p:cNvGrpSpPr/>
        <p:nvPr/>
      </p:nvGrpSpPr>
      <p:grpSpPr>
        <a:xfrm>
          <a:off x="0" y="0"/>
          <a:ext cx="0" cy="0"/>
          <a:chOff x="0" y="0"/>
          <a:chExt cx="0" cy="0"/>
        </a:xfrm>
      </p:grpSpPr>
      <p:sp>
        <p:nvSpPr>
          <p:cNvPr id="3578" name="Google Shape;3578;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9" name="Google Shape;3579;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26580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4"/>
        <p:cNvGrpSpPr/>
        <p:nvPr/>
      </p:nvGrpSpPr>
      <p:grpSpPr>
        <a:xfrm>
          <a:off x="0" y="0"/>
          <a:ext cx="0" cy="0"/>
          <a:chOff x="0" y="0"/>
          <a:chExt cx="0" cy="0"/>
        </a:xfrm>
      </p:grpSpPr>
      <p:sp>
        <p:nvSpPr>
          <p:cNvPr id="6925" name="Google Shape;6925;g1ec2fc0e16f_1_1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6" name="Google Shape;6926;g1ec2fc0e16f_1_1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1"/>
        <p:cNvGrpSpPr/>
        <p:nvPr/>
      </p:nvGrpSpPr>
      <p:grpSpPr>
        <a:xfrm>
          <a:off x="0" y="0"/>
          <a:ext cx="0" cy="0"/>
          <a:chOff x="0" y="0"/>
          <a:chExt cx="0" cy="0"/>
        </a:xfrm>
      </p:grpSpPr>
      <p:sp>
        <p:nvSpPr>
          <p:cNvPr id="6932" name="Google Shape;6932;g1ec2fc0e16f_1_10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3" name="Google Shape;6933;g1ec2fc0e16f_1_10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7"/>
        <p:cNvGrpSpPr/>
        <p:nvPr/>
      </p:nvGrpSpPr>
      <p:grpSpPr>
        <a:xfrm>
          <a:off x="0" y="0"/>
          <a:ext cx="0" cy="0"/>
          <a:chOff x="0" y="0"/>
          <a:chExt cx="0" cy="0"/>
        </a:xfrm>
      </p:grpSpPr>
      <p:sp>
        <p:nvSpPr>
          <p:cNvPr id="6938" name="Google Shape;6938;g1ec2fc0e16f_1_10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9" name="Google Shape;6939;g1ec2fc0e16f_1_10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3"/>
        <p:cNvGrpSpPr/>
        <p:nvPr/>
      </p:nvGrpSpPr>
      <p:grpSpPr>
        <a:xfrm>
          <a:off x="0" y="0"/>
          <a:ext cx="0" cy="0"/>
          <a:chOff x="0" y="0"/>
          <a:chExt cx="0" cy="0"/>
        </a:xfrm>
      </p:grpSpPr>
      <p:sp>
        <p:nvSpPr>
          <p:cNvPr id="6944" name="Google Shape;6944;g1ec2fc0e16f_1_10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5" name="Google Shape;6945;g1ec2fc0e16f_1_10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9"/>
        <p:cNvGrpSpPr/>
        <p:nvPr/>
      </p:nvGrpSpPr>
      <p:grpSpPr>
        <a:xfrm>
          <a:off x="0" y="0"/>
          <a:ext cx="0" cy="0"/>
          <a:chOff x="0" y="0"/>
          <a:chExt cx="0" cy="0"/>
        </a:xfrm>
      </p:grpSpPr>
      <p:sp>
        <p:nvSpPr>
          <p:cNvPr id="6970" name="Google Shape;6970;g1ec2fc0e16f_1_10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1" name="Google Shape;6971;g1ec2fc0e16f_1_10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5"/>
        <p:cNvGrpSpPr/>
        <p:nvPr/>
      </p:nvGrpSpPr>
      <p:grpSpPr>
        <a:xfrm>
          <a:off x="0" y="0"/>
          <a:ext cx="0" cy="0"/>
          <a:chOff x="0" y="0"/>
          <a:chExt cx="0" cy="0"/>
        </a:xfrm>
      </p:grpSpPr>
      <p:sp>
        <p:nvSpPr>
          <p:cNvPr id="6986" name="Google Shape;6986;g1ec2fc0e16f_1_105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7" name="Google Shape;6987;g1ec2fc0e16f_1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4"/>
        <p:cNvGrpSpPr/>
        <p:nvPr/>
      </p:nvGrpSpPr>
      <p:grpSpPr>
        <a:xfrm>
          <a:off x="0" y="0"/>
          <a:ext cx="0" cy="0"/>
          <a:chOff x="0" y="0"/>
          <a:chExt cx="0" cy="0"/>
        </a:xfrm>
      </p:grpSpPr>
      <p:sp>
        <p:nvSpPr>
          <p:cNvPr id="7325" name="Google Shape;7325;g1ec2fc0e16f_1_10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6" name="Google Shape;7326;g1ec2fc0e16f_1_10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5"/>
        <p:cNvGrpSpPr/>
        <p:nvPr/>
      </p:nvGrpSpPr>
      <p:grpSpPr>
        <a:xfrm>
          <a:off x="0" y="0"/>
          <a:ext cx="0" cy="0"/>
          <a:chOff x="0" y="0"/>
          <a:chExt cx="0" cy="0"/>
        </a:xfrm>
      </p:grpSpPr>
      <p:sp>
        <p:nvSpPr>
          <p:cNvPr id="9526" name="Google Shape;9526;g1ec2fc0e16f_1_130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7" name="Google Shape;9527;g1ec2fc0e16f_1_130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4"/>
        <p:cNvGrpSpPr/>
        <p:nvPr/>
      </p:nvGrpSpPr>
      <p:grpSpPr>
        <a:xfrm>
          <a:off x="0" y="0"/>
          <a:ext cx="0" cy="0"/>
          <a:chOff x="0" y="0"/>
          <a:chExt cx="0" cy="0"/>
        </a:xfrm>
      </p:grpSpPr>
      <p:sp>
        <p:nvSpPr>
          <p:cNvPr id="9945" name="Google Shape;9945;g1ec2fc0e16f_1_13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6" name="Google Shape;9946;g1ec2fc0e16f_1_1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4"/>
        <p:cNvGrpSpPr/>
        <p:nvPr/>
      </p:nvGrpSpPr>
      <p:grpSpPr>
        <a:xfrm>
          <a:off x="0" y="0"/>
          <a:ext cx="0" cy="0"/>
          <a:chOff x="0" y="0"/>
          <a:chExt cx="0" cy="0"/>
        </a:xfrm>
      </p:grpSpPr>
      <p:sp>
        <p:nvSpPr>
          <p:cNvPr id="10115" name="Google Shape;10115;g1ec2fc0e16f_1_13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6" name="Google Shape;10116;g1ec2fc0e16f_1_13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9"/>
        <p:cNvGrpSpPr/>
        <p:nvPr/>
      </p:nvGrpSpPr>
      <p:grpSpPr>
        <a:xfrm>
          <a:off x="0" y="0"/>
          <a:ext cx="0" cy="0"/>
          <a:chOff x="0" y="0"/>
          <a:chExt cx="0" cy="0"/>
        </a:xfrm>
      </p:grpSpPr>
      <p:sp>
        <p:nvSpPr>
          <p:cNvPr id="10520" name="Google Shape;10520;g1ec2fc0e16f_1_14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1" name="Google Shape;10521;g1ec2fc0e16f_1_14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9"/>
        <p:cNvGrpSpPr/>
        <p:nvPr/>
      </p:nvGrpSpPr>
      <p:grpSpPr>
        <a:xfrm>
          <a:off x="0" y="0"/>
          <a:ext cx="0" cy="0"/>
          <a:chOff x="0" y="0"/>
          <a:chExt cx="0" cy="0"/>
        </a:xfrm>
      </p:grpSpPr>
      <p:sp>
        <p:nvSpPr>
          <p:cNvPr id="10900" name="Google Shape;10900;g1ec2fc0e16f_1_14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01" name="Google Shape;10901;g1ec2fc0e16f_1_14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6"/>
        <p:cNvGrpSpPr/>
        <p:nvPr/>
      </p:nvGrpSpPr>
      <p:grpSpPr>
        <a:xfrm>
          <a:off x="0" y="0"/>
          <a:ext cx="0" cy="0"/>
          <a:chOff x="0" y="0"/>
          <a:chExt cx="0" cy="0"/>
        </a:xfrm>
      </p:grpSpPr>
      <p:sp>
        <p:nvSpPr>
          <p:cNvPr id="11677" name="Google Shape;11677;g1ec2fc0e16f_1_15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8" name="Google Shape;11678;g1ec2fc0e16f_1_15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3"/>
        <p:cNvGrpSpPr/>
        <p:nvPr/>
      </p:nvGrpSpPr>
      <p:grpSpPr>
        <a:xfrm>
          <a:off x="0" y="0"/>
          <a:ext cx="0" cy="0"/>
          <a:chOff x="0" y="0"/>
          <a:chExt cx="0" cy="0"/>
        </a:xfrm>
      </p:grpSpPr>
      <p:sp>
        <p:nvSpPr>
          <p:cNvPr id="13084" name="Google Shape;13084;g1ec2fc0e16f_1_16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85" name="Google Shape;13085;g1ec2fc0e16f_1_16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7"/>
        <p:cNvGrpSpPr/>
        <p:nvPr/>
      </p:nvGrpSpPr>
      <p:grpSpPr>
        <a:xfrm>
          <a:off x="0" y="0"/>
          <a:ext cx="0" cy="0"/>
          <a:chOff x="0" y="0"/>
          <a:chExt cx="0" cy="0"/>
        </a:xfrm>
      </p:grpSpPr>
      <p:sp>
        <p:nvSpPr>
          <p:cNvPr id="15478" name="Google Shape;15478;g1ec2fc0e16f_1_190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79" name="Google Shape;15479;g1ec2fc0e16f_1_19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1"/>
        <p:cNvGrpSpPr/>
        <p:nvPr/>
      </p:nvGrpSpPr>
      <p:grpSpPr>
        <a:xfrm>
          <a:off x="0" y="0"/>
          <a:ext cx="0" cy="0"/>
          <a:chOff x="0" y="0"/>
          <a:chExt cx="0" cy="0"/>
        </a:xfrm>
      </p:grpSpPr>
      <p:sp>
        <p:nvSpPr>
          <p:cNvPr id="17492" name="Google Shape;17492;g1ec2fc0e16f_1_21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93" name="Google Shape;17493;g1ec2fc0e16f_1_2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27"/>
        <p:cNvGrpSpPr/>
        <p:nvPr/>
      </p:nvGrpSpPr>
      <p:grpSpPr>
        <a:xfrm>
          <a:off x="0" y="0"/>
          <a:ext cx="0" cy="0"/>
          <a:chOff x="0" y="0"/>
          <a:chExt cx="0" cy="0"/>
        </a:xfrm>
      </p:grpSpPr>
      <p:sp>
        <p:nvSpPr>
          <p:cNvPr id="19128" name="Google Shape;19128;g1ec2fc0e16f_1_22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9" name="Google Shape;19129;g1ec2fc0e16f_1_22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9"/>
        <p:cNvGrpSpPr/>
        <p:nvPr/>
      </p:nvGrpSpPr>
      <p:grpSpPr>
        <a:xfrm>
          <a:off x="0" y="0"/>
          <a:ext cx="0" cy="0"/>
          <a:chOff x="0" y="0"/>
          <a:chExt cx="0" cy="0"/>
        </a:xfrm>
      </p:grpSpPr>
      <p:sp>
        <p:nvSpPr>
          <p:cNvPr id="20170" name="Google Shape;20170;g1ec2fc0e16f_1_23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71" name="Google Shape;20171;g1ec2fc0e16f_1_23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2"/>
        <p:cNvGrpSpPr/>
        <p:nvPr/>
      </p:nvGrpSpPr>
      <p:grpSpPr>
        <a:xfrm>
          <a:off x="0" y="0"/>
          <a:ext cx="0" cy="0"/>
          <a:chOff x="0" y="0"/>
          <a:chExt cx="0" cy="0"/>
        </a:xfrm>
      </p:grpSpPr>
      <p:sp>
        <p:nvSpPr>
          <p:cNvPr id="21713" name="Google Shape;21713;g1ec2fc0e16f_1_29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14" name="Google Shape;21714;g1ec2fc0e16f_1_29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9"/>
        <p:cNvGrpSpPr/>
        <p:nvPr/>
      </p:nvGrpSpPr>
      <p:grpSpPr>
        <a:xfrm>
          <a:off x="0" y="0"/>
          <a:ext cx="0" cy="0"/>
          <a:chOff x="0" y="0"/>
          <a:chExt cx="0" cy="0"/>
        </a:xfrm>
      </p:grpSpPr>
      <p:sp>
        <p:nvSpPr>
          <p:cNvPr id="4520" name="Google Shape;4520;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1" name="Google Shape;4521;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3642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9">
          <a:extLst>
            <a:ext uri="{FF2B5EF4-FFF2-40B4-BE49-F238E27FC236}">
              <a16:creationId xmlns:a16="http://schemas.microsoft.com/office/drawing/2014/main" id="{7F8A3744-DAB7-B2D7-2970-7FB47CD8EBCD}"/>
            </a:ext>
          </a:extLst>
        </p:cNvPr>
        <p:cNvGrpSpPr/>
        <p:nvPr/>
      </p:nvGrpSpPr>
      <p:grpSpPr>
        <a:xfrm>
          <a:off x="0" y="0"/>
          <a:ext cx="0" cy="0"/>
          <a:chOff x="0" y="0"/>
          <a:chExt cx="0" cy="0"/>
        </a:xfrm>
      </p:grpSpPr>
      <p:sp>
        <p:nvSpPr>
          <p:cNvPr id="4520" name="Google Shape;4520;g54dda1946d_4_2701:notes">
            <a:extLst>
              <a:ext uri="{FF2B5EF4-FFF2-40B4-BE49-F238E27FC236}">
                <a16:creationId xmlns:a16="http://schemas.microsoft.com/office/drawing/2014/main" id="{85A644EC-6E1A-3941-88F1-D86206173A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1" name="Google Shape;4521;g54dda1946d_4_2701:notes">
            <a:extLst>
              <a:ext uri="{FF2B5EF4-FFF2-40B4-BE49-F238E27FC236}">
                <a16:creationId xmlns:a16="http://schemas.microsoft.com/office/drawing/2014/main" id="{984DF0C9-C8EC-D05E-9C3F-4CCFFAA1AE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79659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9">
          <a:extLst>
            <a:ext uri="{FF2B5EF4-FFF2-40B4-BE49-F238E27FC236}">
              <a16:creationId xmlns:a16="http://schemas.microsoft.com/office/drawing/2014/main" id="{8A0C85BC-573A-A3C9-0554-D8FBCACD35EF}"/>
            </a:ext>
          </a:extLst>
        </p:cNvPr>
        <p:cNvGrpSpPr/>
        <p:nvPr/>
      </p:nvGrpSpPr>
      <p:grpSpPr>
        <a:xfrm>
          <a:off x="0" y="0"/>
          <a:ext cx="0" cy="0"/>
          <a:chOff x="0" y="0"/>
          <a:chExt cx="0" cy="0"/>
        </a:xfrm>
      </p:grpSpPr>
      <p:sp>
        <p:nvSpPr>
          <p:cNvPr id="4520" name="Google Shape;4520;g54dda1946d_4_2701:notes">
            <a:extLst>
              <a:ext uri="{FF2B5EF4-FFF2-40B4-BE49-F238E27FC236}">
                <a16:creationId xmlns:a16="http://schemas.microsoft.com/office/drawing/2014/main" id="{9ABE1EE9-389F-1025-85EF-9A085697C4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1" name="Google Shape;4521;g54dda1946d_4_2701:notes">
            <a:extLst>
              <a:ext uri="{FF2B5EF4-FFF2-40B4-BE49-F238E27FC236}">
                <a16:creationId xmlns:a16="http://schemas.microsoft.com/office/drawing/2014/main" id="{24F3C96A-534D-8674-2D57-B60C03BE86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52218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9">
          <a:extLst>
            <a:ext uri="{FF2B5EF4-FFF2-40B4-BE49-F238E27FC236}">
              <a16:creationId xmlns:a16="http://schemas.microsoft.com/office/drawing/2014/main" id="{6629646C-22F3-22E5-4131-BA974403D9E6}"/>
            </a:ext>
          </a:extLst>
        </p:cNvPr>
        <p:cNvGrpSpPr/>
        <p:nvPr/>
      </p:nvGrpSpPr>
      <p:grpSpPr>
        <a:xfrm>
          <a:off x="0" y="0"/>
          <a:ext cx="0" cy="0"/>
          <a:chOff x="0" y="0"/>
          <a:chExt cx="0" cy="0"/>
        </a:xfrm>
      </p:grpSpPr>
      <p:sp>
        <p:nvSpPr>
          <p:cNvPr id="4520" name="Google Shape;4520;g54dda1946d_4_2701:notes">
            <a:extLst>
              <a:ext uri="{FF2B5EF4-FFF2-40B4-BE49-F238E27FC236}">
                <a16:creationId xmlns:a16="http://schemas.microsoft.com/office/drawing/2014/main" id="{CB0E6416-1528-327A-4452-AEFD4FEBC5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1" name="Google Shape;4521;g54dda1946d_4_2701:notes">
            <a:extLst>
              <a:ext uri="{FF2B5EF4-FFF2-40B4-BE49-F238E27FC236}">
                <a16:creationId xmlns:a16="http://schemas.microsoft.com/office/drawing/2014/main" id="{5D224A15-2060-47F1-68BC-410A7B5CD57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6901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0464" y="1385125"/>
            <a:ext cx="3799500" cy="1584000"/>
          </a:xfrm>
          <a:prstGeom prst="rect">
            <a:avLst/>
          </a:prstGeom>
          <a:noFill/>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0464" y="3030275"/>
            <a:ext cx="2941200" cy="7281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367613" y="1715942"/>
            <a:ext cx="115200" cy="1801625"/>
            <a:chOff x="367613" y="1715942"/>
            <a:chExt cx="115200" cy="1801625"/>
          </a:xfrm>
        </p:grpSpPr>
        <p:sp>
          <p:nvSpPr>
            <p:cNvPr id="12" name="Google Shape;12;p2"/>
            <p:cNvSpPr/>
            <p:nvPr/>
          </p:nvSpPr>
          <p:spPr>
            <a:xfrm>
              <a:off x="367613" y="340236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3" name="Google Shape;13;p2"/>
            <p:cNvSpPr/>
            <p:nvPr/>
          </p:nvSpPr>
          <p:spPr>
            <a:xfrm>
              <a:off x="367613" y="17159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14" name="Google Shape;14;p2"/>
            <p:cNvCxnSpPr/>
            <p:nvPr/>
          </p:nvCxnSpPr>
          <p:spPr>
            <a:xfrm>
              <a:off x="425213" y="1831142"/>
              <a:ext cx="0" cy="1571100"/>
            </a:xfrm>
            <a:prstGeom prst="straightConnector1">
              <a:avLst/>
            </a:prstGeom>
            <a:noFill/>
            <a:ln w="19050" cap="flat" cmpd="sng">
              <a:solidFill>
                <a:schemeClr val="accent1"/>
              </a:solidFill>
              <a:prstDash val="dash"/>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21"/>
        <p:cNvGrpSpPr/>
        <p:nvPr/>
      </p:nvGrpSpPr>
      <p:grpSpPr>
        <a:xfrm>
          <a:off x="0" y="0"/>
          <a:ext cx="0" cy="0"/>
          <a:chOff x="0" y="0"/>
          <a:chExt cx="0" cy="0"/>
        </a:xfrm>
      </p:grpSpPr>
      <p:sp>
        <p:nvSpPr>
          <p:cNvPr id="122" name="Google Shape;122;p17"/>
          <p:cNvSpPr txBox="1">
            <a:spLocks noGrp="1"/>
          </p:cNvSpPr>
          <p:nvPr>
            <p:ph type="title"/>
          </p:nvPr>
        </p:nvSpPr>
        <p:spPr>
          <a:xfrm>
            <a:off x="4837200" y="1870775"/>
            <a:ext cx="3593400" cy="691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3" name="Google Shape;123;p17"/>
          <p:cNvSpPr txBox="1">
            <a:spLocks noGrp="1"/>
          </p:cNvSpPr>
          <p:nvPr>
            <p:ph type="subTitle" idx="1"/>
          </p:nvPr>
        </p:nvSpPr>
        <p:spPr>
          <a:xfrm>
            <a:off x="4837375" y="2562000"/>
            <a:ext cx="3593400" cy="90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4" name="Google Shape;124;p17"/>
          <p:cNvGrpSpPr/>
          <p:nvPr/>
        </p:nvGrpSpPr>
        <p:grpSpPr>
          <a:xfrm>
            <a:off x="367613" y="243042"/>
            <a:ext cx="115200" cy="4679675"/>
            <a:chOff x="367613" y="243042"/>
            <a:chExt cx="115200" cy="4679675"/>
          </a:xfrm>
        </p:grpSpPr>
        <p:cxnSp>
          <p:nvCxnSpPr>
            <p:cNvPr id="125" name="Google Shape;125;p17"/>
            <p:cNvCxnSpPr>
              <a:stCxn id="126" idx="4"/>
              <a:endCxn id="127"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126" name="Google Shape;126;p17"/>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27" name="Google Shape;127;p17"/>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1271200" y="1825725"/>
            <a:ext cx="3593400" cy="6912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0" name="Google Shape;130;p18"/>
          <p:cNvSpPr txBox="1">
            <a:spLocks noGrp="1"/>
          </p:cNvSpPr>
          <p:nvPr>
            <p:ph type="subTitle" idx="1"/>
          </p:nvPr>
        </p:nvSpPr>
        <p:spPr>
          <a:xfrm>
            <a:off x="1271375" y="2516950"/>
            <a:ext cx="3593400" cy="907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131" name="Google Shape;131;p18"/>
          <p:cNvGrpSpPr/>
          <p:nvPr/>
        </p:nvGrpSpPr>
        <p:grpSpPr>
          <a:xfrm>
            <a:off x="367613" y="243042"/>
            <a:ext cx="115200" cy="4679675"/>
            <a:chOff x="367613" y="243042"/>
            <a:chExt cx="115200" cy="4679675"/>
          </a:xfrm>
        </p:grpSpPr>
        <p:cxnSp>
          <p:nvCxnSpPr>
            <p:cNvPr id="132" name="Google Shape;132;p18"/>
            <p:cNvCxnSpPr>
              <a:stCxn id="133" idx="4"/>
              <a:endCxn id="134"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133" name="Google Shape;133;p18"/>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34" name="Google Shape;134;p18"/>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4">
  <p:cSld name="CUSTOM_4_1_1_1">
    <p:spTree>
      <p:nvGrpSpPr>
        <p:cNvPr id="1" name="Shape 135"/>
        <p:cNvGrpSpPr/>
        <p:nvPr/>
      </p:nvGrpSpPr>
      <p:grpSpPr>
        <a:xfrm>
          <a:off x="0" y="0"/>
          <a:ext cx="0" cy="0"/>
          <a:chOff x="0" y="0"/>
          <a:chExt cx="0" cy="0"/>
        </a:xfrm>
      </p:grpSpPr>
      <p:sp>
        <p:nvSpPr>
          <p:cNvPr id="136" name="Google Shape;13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7" name="Google Shape;137;p19"/>
          <p:cNvSpPr txBox="1">
            <a:spLocks noGrp="1"/>
          </p:cNvSpPr>
          <p:nvPr>
            <p:ph type="body" idx="1"/>
          </p:nvPr>
        </p:nvSpPr>
        <p:spPr>
          <a:xfrm>
            <a:off x="720000" y="1215750"/>
            <a:ext cx="4317900" cy="1751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grpSp>
        <p:nvGrpSpPr>
          <p:cNvPr id="138" name="Google Shape;138;p19"/>
          <p:cNvGrpSpPr/>
          <p:nvPr/>
        </p:nvGrpSpPr>
        <p:grpSpPr>
          <a:xfrm>
            <a:off x="367613" y="243042"/>
            <a:ext cx="115200" cy="4679675"/>
            <a:chOff x="367613" y="243042"/>
            <a:chExt cx="115200" cy="4679675"/>
          </a:xfrm>
        </p:grpSpPr>
        <p:sp>
          <p:nvSpPr>
            <p:cNvPr id="139" name="Google Shape;139;p19"/>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140" name="Google Shape;140;p19"/>
            <p:cNvCxnSpPr>
              <a:stCxn id="139" idx="4"/>
              <a:endCxn id="141"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141" name="Google Shape;141;p19"/>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42"/>
        <p:cNvGrpSpPr/>
        <p:nvPr/>
      </p:nvGrpSpPr>
      <p:grpSpPr>
        <a:xfrm>
          <a:off x="0" y="0"/>
          <a:ext cx="0" cy="0"/>
          <a:chOff x="0" y="0"/>
          <a:chExt cx="0" cy="0"/>
        </a:xfrm>
      </p:grpSpPr>
      <p:sp>
        <p:nvSpPr>
          <p:cNvPr id="143" name="Google Shape;143;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4" name="Google Shape;144;p20"/>
          <p:cNvSpPr txBox="1">
            <a:spLocks noGrp="1"/>
          </p:cNvSpPr>
          <p:nvPr>
            <p:ph type="subTitle" idx="1"/>
          </p:nvPr>
        </p:nvSpPr>
        <p:spPr>
          <a:xfrm>
            <a:off x="4913550" y="3020025"/>
            <a:ext cx="2848500" cy="107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 name="Google Shape;145;p20"/>
          <p:cNvSpPr txBox="1">
            <a:spLocks noGrp="1"/>
          </p:cNvSpPr>
          <p:nvPr>
            <p:ph type="subTitle" idx="2"/>
          </p:nvPr>
        </p:nvSpPr>
        <p:spPr>
          <a:xfrm>
            <a:off x="1363000" y="3020025"/>
            <a:ext cx="2848500" cy="107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0"/>
          <p:cNvSpPr txBox="1">
            <a:spLocks noGrp="1"/>
          </p:cNvSpPr>
          <p:nvPr>
            <p:ph type="subTitle" idx="3"/>
          </p:nvPr>
        </p:nvSpPr>
        <p:spPr>
          <a:xfrm>
            <a:off x="1362999" y="2554025"/>
            <a:ext cx="28485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7" name="Google Shape;147;p20"/>
          <p:cNvSpPr txBox="1">
            <a:spLocks noGrp="1"/>
          </p:cNvSpPr>
          <p:nvPr>
            <p:ph type="subTitle" idx="4"/>
          </p:nvPr>
        </p:nvSpPr>
        <p:spPr>
          <a:xfrm>
            <a:off x="4913553" y="2554025"/>
            <a:ext cx="28485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48" name="Google Shape;148;p20"/>
          <p:cNvGrpSpPr/>
          <p:nvPr/>
        </p:nvGrpSpPr>
        <p:grpSpPr>
          <a:xfrm>
            <a:off x="367613" y="243042"/>
            <a:ext cx="115200" cy="4679675"/>
            <a:chOff x="367613" y="243042"/>
            <a:chExt cx="115200" cy="4679675"/>
          </a:xfrm>
        </p:grpSpPr>
        <p:cxnSp>
          <p:nvCxnSpPr>
            <p:cNvPr id="149" name="Google Shape;149;p20"/>
            <p:cNvCxnSpPr>
              <a:stCxn id="150" idx="4"/>
              <a:endCxn id="151"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150" name="Google Shape;150;p20"/>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51" name="Google Shape;151;p20"/>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1">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2" name="Google Shape;162;p22"/>
          <p:cNvSpPr txBox="1">
            <a:spLocks noGrp="1"/>
          </p:cNvSpPr>
          <p:nvPr>
            <p:ph type="body" idx="1"/>
          </p:nvPr>
        </p:nvSpPr>
        <p:spPr>
          <a:xfrm>
            <a:off x="892475" y="1215750"/>
            <a:ext cx="3679500" cy="3209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163" name="Google Shape;163;p22"/>
          <p:cNvSpPr txBox="1">
            <a:spLocks noGrp="1"/>
          </p:cNvSpPr>
          <p:nvPr>
            <p:ph type="body" idx="2"/>
          </p:nvPr>
        </p:nvSpPr>
        <p:spPr>
          <a:xfrm>
            <a:off x="4572025" y="1215750"/>
            <a:ext cx="3679500" cy="3209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grpSp>
        <p:nvGrpSpPr>
          <p:cNvPr id="164" name="Google Shape;164;p22"/>
          <p:cNvGrpSpPr/>
          <p:nvPr/>
        </p:nvGrpSpPr>
        <p:grpSpPr>
          <a:xfrm>
            <a:off x="367613" y="243042"/>
            <a:ext cx="115200" cy="4679675"/>
            <a:chOff x="367613" y="243042"/>
            <a:chExt cx="115200" cy="4679675"/>
          </a:xfrm>
        </p:grpSpPr>
        <p:sp>
          <p:nvSpPr>
            <p:cNvPr id="165" name="Google Shape;165;p22"/>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166" name="Google Shape;166;p22"/>
            <p:cNvCxnSpPr>
              <a:stCxn id="165" idx="4"/>
              <a:endCxn id="167"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167" name="Google Shape;167;p22"/>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0"/>
        <p:cNvGrpSpPr/>
        <p:nvPr/>
      </p:nvGrpSpPr>
      <p:grpSpPr>
        <a:xfrm>
          <a:off x="0" y="0"/>
          <a:ext cx="0" cy="0"/>
          <a:chOff x="0" y="0"/>
          <a:chExt cx="0" cy="0"/>
        </a:xfrm>
      </p:grpSpPr>
      <p:sp>
        <p:nvSpPr>
          <p:cNvPr id="181" name="Google Shape;18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2" name="Google Shape;182;p24"/>
          <p:cNvSpPr txBox="1">
            <a:spLocks noGrp="1"/>
          </p:cNvSpPr>
          <p:nvPr>
            <p:ph type="subTitle" idx="1"/>
          </p:nvPr>
        </p:nvSpPr>
        <p:spPr>
          <a:xfrm>
            <a:off x="2376437" y="1927346"/>
            <a:ext cx="1978200" cy="60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24"/>
          <p:cNvSpPr txBox="1">
            <a:spLocks noGrp="1"/>
          </p:cNvSpPr>
          <p:nvPr>
            <p:ph type="subTitle" idx="2"/>
          </p:nvPr>
        </p:nvSpPr>
        <p:spPr>
          <a:xfrm>
            <a:off x="5778829" y="1927346"/>
            <a:ext cx="1978200" cy="60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 name="Google Shape;184;p24"/>
          <p:cNvSpPr txBox="1">
            <a:spLocks noGrp="1"/>
          </p:cNvSpPr>
          <p:nvPr>
            <p:ph type="subTitle" idx="3"/>
          </p:nvPr>
        </p:nvSpPr>
        <p:spPr>
          <a:xfrm>
            <a:off x="2376437" y="3570221"/>
            <a:ext cx="1978200" cy="60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 name="Google Shape;185;p24"/>
          <p:cNvSpPr txBox="1">
            <a:spLocks noGrp="1"/>
          </p:cNvSpPr>
          <p:nvPr>
            <p:ph type="subTitle" idx="4"/>
          </p:nvPr>
        </p:nvSpPr>
        <p:spPr>
          <a:xfrm>
            <a:off x="5778829" y="3570221"/>
            <a:ext cx="1978200" cy="60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 name="Google Shape;186;p24"/>
          <p:cNvSpPr txBox="1">
            <a:spLocks noGrp="1"/>
          </p:cNvSpPr>
          <p:nvPr>
            <p:ph type="subTitle" idx="5"/>
          </p:nvPr>
        </p:nvSpPr>
        <p:spPr>
          <a:xfrm>
            <a:off x="2376448" y="1574146"/>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87" name="Google Shape;187;p24"/>
          <p:cNvSpPr txBox="1">
            <a:spLocks noGrp="1"/>
          </p:cNvSpPr>
          <p:nvPr>
            <p:ph type="subTitle" idx="6"/>
          </p:nvPr>
        </p:nvSpPr>
        <p:spPr>
          <a:xfrm>
            <a:off x="2376448" y="3217121"/>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88" name="Google Shape;188;p24"/>
          <p:cNvSpPr txBox="1">
            <a:spLocks noGrp="1"/>
          </p:cNvSpPr>
          <p:nvPr>
            <p:ph type="subTitle" idx="7"/>
          </p:nvPr>
        </p:nvSpPr>
        <p:spPr>
          <a:xfrm>
            <a:off x="5778823" y="1574146"/>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89" name="Google Shape;189;p24"/>
          <p:cNvSpPr txBox="1">
            <a:spLocks noGrp="1"/>
          </p:cNvSpPr>
          <p:nvPr>
            <p:ph type="subTitle" idx="8"/>
          </p:nvPr>
        </p:nvSpPr>
        <p:spPr>
          <a:xfrm>
            <a:off x="5778823" y="3217121"/>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90" name="Google Shape;190;p24"/>
          <p:cNvGrpSpPr/>
          <p:nvPr/>
        </p:nvGrpSpPr>
        <p:grpSpPr>
          <a:xfrm>
            <a:off x="367613" y="243042"/>
            <a:ext cx="115200" cy="4679675"/>
            <a:chOff x="367613" y="243042"/>
            <a:chExt cx="115200" cy="4679675"/>
          </a:xfrm>
        </p:grpSpPr>
        <p:cxnSp>
          <p:nvCxnSpPr>
            <p:cNvPr id="191" name="Google Shape;191;p24"/>
            <p:cNvCxnSpPr>
              <a:stCxn id="192" idx="4"/>
              <a:endCxn id="193"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192" name="Google Shape;192;p24"/>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93" name="Google Shape;193;p24"/>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4"/>
        <p:cNvGrpSpPr/>
        <p:nvPr/>
      </p:nvGrpSpPr>
      <p:grpSpPr>
        <a:xfrm>
          <a:off x="0" y="0"/>
          <a:ext cx="0" cy="0"/>
          <a:chOff x="0" y="0"/>
          <a:chExt cx="0" cy="0"/>
        </a:xfrm>
      </p:grpSpPr>
      <p:sp>
        <p:nvSpPr>
          <p:cNvPr id="195" name="Google Shape;195;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6" name="Google Shape;196;p25"/>
          <p:cNvSpPr txBox="1">
            <a:spLocks noGrp="1"/>
          </p:cNvSpPr>
          <p:nvPr>
            <p:ph type="subTitle" idx="1"/>
          </p:nvPr>
        </p:nvSpPr>
        <p:spPr>
          <a:xfrm>
            <a:off x="1108627" y="2013692"/>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5"/>
          <p:cNvSpPr txBox="1">
            <a:spLocks noGrp="1"/>
          </p:cNvSpPr>
          <p:nvPr>
            <p:ph type="subTitle" idx="2"/>
          </p:nvPr>
        </p:nvSpPr>
        <p:spPr>
          <a:xfrm>
            <a:off x="3579000" y="2013692"/>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25"/>
          <p:cNvSpPr txBox="1">
            <a:spLocks noGrp="1"/>
          </p:cNvSpPr>
          <p:nvPr>
            <p:ph type="subTitle" idx="3"/>
          </p:nvPr>
        </p:nvSpPr>
        <p:spPr>
          <a:xfrm>
            <a:off x="1108627" y="3443917"/>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25"/>
          <p:cNvSpPr txBox="1">
            <a:spLocks noGrp="1"/>
          </p:cNvSpPr>
          <p:nvPr>
            <p:ph type="subTitle" idx="4"/>
          </p:nvPr>
        </p:nvSpPr>
        <p:spPr>
          <a:xfrm>
            <a:off x="3579000" y="3443917"/>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25"/>
          <p:cNvSpPr txBox="1">
            <a:spLocks noGrp="1"/>
          </p:cNvSpPr>
          <p:nvPr>
            <p:ph type="subTitle" idx="5"/>
          </p:nvPr>
        </p:nvSpPr>
        <p:spPr>
          <a:xfrm>
            <a:off x="6049373" y="2013692"/>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 name="Google Shape;201;p25"/>
          <p:cNvSpPr txBox="1">
            <a:spLocks noGrp="1"/>
          </p:cNvSpPr>
          <p:nvPr>
            <p:ph type="subTitle" idx="6"/>
          </p:nvPr>
        </p:nvSpPr>
        <p:spPr>
          <a:xfrm>
            <a:off x="6049373" y="3443917"/>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 name="Google Shape;202;p25"/>
          <p:cNvSpPr txBox="1">
            <a:spLocks noGrp="1"/>
          </p:cNvSpPr>
          <p:nvPr>
            <p:ph type="subTitle" idx="7"/>
          </p:nvPr>
        </p:nvSpPr>
        <p:spPr>
          <a:xfrm>
            <a:off x="1109527" y="1656599"/>
            <a:ext cx="1984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3" name="Google Shape;203;p25"/>
          <p:cNvSpPr txBox="1">
            <a:spLocks noGrp="1"/>
          </p:cNvSpPr>
          <p:nvPr>
            <p:ph type="subTitle" idx="8"/>
          </p:nvPr>
        </p:nvSpPr>
        <p:spPr>
          <a:xfrm>
            <a:off x="3579900" y="1656599"/>
            <a:ext cx="1984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4" name="Google Shape;204;p25"/>
          <p:cNvSpPr txBox="1">
            <a:spLocks noGrp="1"/>
          </p:cNvSpPr>
          <p:nvPr>
            <p:ph type="subTitle" idx="9"/>
          </p:nvPr>
        </p:nvSpPr>
        <p:spPr>
          <a:xfrm>
            <a:off x="6050273" y="1656599"/>
            <a:ext cx="1984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5" name="Google Shape;205;p25"/>
          <p:cNvSpPr txBox="1">
            <a:spLocks noGrp="1"/>
          </p:cNvSpPr>
          <p:nvPr>
            <p:ph type="subTitle" idx="13"/>
          </p:nvPr>
        </p:nvSpPr>
        <p:spPr>
          <a:xfrm>
            <a:off x="1109527" y="3086800"/>
            <a:ext cx="1984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6" name="Google Shape;206;p25"/>
          <p:cNvSpPr txBox="1">
            <a:spLocks noGrp="1"/>
          </p:cNvSpPr>
          <p:nvPr>
            <p:ph type="subTitle" idx="14"/>
          </p:nvPr>
        </p:nvSpPr>
        <p:spPr>
          <a:xfrm>
            <a:off x="3579900" y="3086800"/>
            <a:ext cx="1984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7" name="Google Shape;207;p25"/>
          <p:cNvSpPr txBox="1">
            <a:spLocks noGrp="1"/>
          </p:cNvSpPr>
          <p:nvPr>
            <p:ph type="subTitle" idx="15"/>
          </p:nvPr>
        </p:nvSpPr>
        <p:spPr>
          <a:xfrm>
            <a:off x="6050273" y="3086800"/>
            <a:ext cx="1984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08" name="Google Shape;208;p25"/>
          <p:cNvGrpSpPr/>
          <p:nvPr/>
        </p:nvGrpSpPr>
        <p:grpSpPr>
          <a:xfrm>
            <a:off x="367613" y="243042"/>
            <a:ext cx="115200" cy="4679675"/>
            <a:chOff x="367613" y="243042"/>
            <a:chExt cx="115200" cy="4679675"/>
          </a:xfrm>
        </p:grpSpPr>
        <p:cxnSp>
          <p:nvCxnSpPr>
            <p:cNvPr id="209" name="Google Shape;209;p25"/>
            <p:cNvCxnSpPr>
              <a:stCxn id="210" idx="4"/>
              <a:endCxn id="211"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210" name="Google Shape;210;p25"/>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11" name="Google Shape;211;p25"/>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23"/>
        <p:cNvGrpSpPr/>
        <p:nvPr/>
      </p:nvGrpSpPr>
      <p:grpSpPr>
        <a:xfrm>
          <a:off x="0" y="0"/>
          <a:ext cx="0" cy="0"/>
          <a:chOff x="0" y="0"/>
          <a:chExt cx="0" cy="0"/>
        </a:xfrm>
      </p:grpSpPr>
      <p:sp>
        <p:nvSpPr>
          <p:cNvPr id="224" name="Google Shape;224;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25" name="Google Shape;225;p27"/>
          <p:cNvGrpSpPr/>
          <p:nvPr/>
        </p:nvGrpSpPr>
        <p:grpSpPr>
          <a:xfrm>
            <a:off x="367613" y="243042"/>
            <a:ext cx="115200" cy="4679675"/>
            <a:chOff x="367613" y="243042"/>
            <a:chExt cx="115200" cy="4679675"/>
          </a:xfrm>
        </p:grpSpPr>
        <p:sp>
          <p:nvSpPr>
            <p:cNvPr id="226" name="Google Shape;226;p27"/>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227" name="Google Shape;227;p27"/>
            <p:cNvCxnSpPr>
              <a:stCxn id="226" idx="4"/>
              <a:endCxn id="228"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228" name="Google Shape;228;p27"/>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229"/>
        <p:cNvGrpSpPr/>
        <p:nvPr/>
      </p:nvGrpSpPr>
      <p:grpSpPr>
        <a:xfrm>
          <a:off x="0" y="0"/>
          <a:ext cx="0" cy="0"/>
          <a:chOff x="0" y="0"/>
          <a:chExt cx="0" cy="0"/>
        </a:xfrm>
      </p:grpSpPr>
      <p:sp>
        <p:nvSpPr>
          <p:cNvPr id="230" name="Google Shape;23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31" name="Google Shape;231;p28"/>
          <p:cNvGrpSpPr/>
          <p:nvPr/>
        </p:nvGrpSpPr>
        <p:grpSpPr>
          <a:xfrm>
            <a:off x="367613" y="243042"/>
            <a:ext cx="115200" cy="4679675"/>
            <a:chOff x="367613" y="243042"/>
            <a:chExt cx="115200" cy="4679675"/>
          </a:xfrm>
        </p:grpSpPr>
        <p:cxnSp>
          <p:nvCxnSpPr>
            <p:cNvPr id="232" name="Google Shape;232;p28"/>
            <p:cNvCxnSpPr>
              <a:stCxn id="233" idx="4"/>
              <a:endCxn id="234"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233" name="Google Shape;233;p28"/>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34" name="Google Shape;234;p28"/>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3"/>
        <p:cNvGrpSpPr/>
        <p:nvPr/>
      </p:nvGrpSpPr>
      <p:grpSpPr>
        <a:xfrm>
          <a:off x="0" y="0"/>
          <a:ext cx="0" cy="0"/>
          <a:chOff x="0" y="0"/>
          <a:chExt cx="0" cy="0"/>
        </a:xfrm>
      </p:grpSpPr>
      <p:grpSp>
        <p:nvGrpSpPr>
          <p:cNvPr id="244" name="Google Shape;244;p30"/>
          <p:cNvGrpSpPr/>
          <p:nvPr/>
        </p:nvGrpSpPr>
        <p:grpSpPr>
          <a:xfrm>
            <a:off x="367613" y="1715942"/>
            <a:ext cx="115200" cy="1801625"/>
            <a:chOff x="367613" y="1715942"/>
            <a:chExt cx="115200" cy="1801625"/>
          </a:xfrm>
        </p:grpSpPr>
        <p:sp>
          <p:nvSpPr>
            <p:cNvPr id="245" name="Google Shape;245;p30"/>
            <p:cNvSpPr/>
            <p:nvPr/>
          </p:nvSpPr>
          <p:spPr>
            <a:xfrm>
              <a:off x="367613" y="340236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46" name="Google Shape;246;p30"/>
            <p:cNvSpPr/>
            <p:nvPr/>
          </p:nvSpPr>
          <p:spPr>
            <a:xfrm>
              <a:off x="367613" y="17159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247" name="Google Shape;247;p30"/>
            <p:cNvCxnSpPr/>
            <p:nvPr/>
          </p:nvCxnSpPr>
          <p:spPr>
            <a:xfrm>
              <a:off x="425213" y="1831142"/>
              <a:ext cx="0" cy="1571100"/>
            </a:xfrm>
            <a:prstGeom prst="straightConnector1">
              <a:avLst/>
            </a:prstGeom>
            <a:noFill/>
            <a:ln w="19050" cap="flat" cmpd="sng">
              <a:solidFill>
                <a:schemeClr val="accent1"/>
              </a:solidFill>
              <a:prstDash val="dash"/>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3" name="Google Shape;43;p6"/>
          <p:cNvGrpSpPr/>
          <p:nvPr/>
        </p:nvGrpSpPr>
        <p:grpSpPr>
          <a:xfrm>
            <a:off x="367613" y="243042"/>
            <a:ext cx="115200" cy="4679675"/>
            <a:chOff x="367613" y="243042"/>
            <a:chExt cx="115200" cy="4679675"/>
          </a:xfrm>
        </p:grpSpPr>
        <p:cxnSp>
          <p:nvCxnSpPr>
            <p:cNvPr id="44" name="Google Shape;44;p6"/>
            <p:cNvCxnSpPr>
              <a:stCxn id="45" idx="4"/>
              <a:endCxn id="46"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45" name="Google Shape;45;p6"/>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6" name="Google Shape;46;p6"/>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48"/>
        <p:cNvGrpSpPr/>
        <p:nvPr/>
      </p:nvGrpSpPr>
      <p:grpSpPr>
        <a:xfrm>
          <a:off x="0" y="0"/>
          <a:ext cx="0" cy="0"/>
          <a:chOff x="0" y="0"/>
          <a:chExt cx="0" cy="0"/>
        </a:xfrm>
      </p:grpSpPr>
      <p:grpSp>
        <p:nvGrpSpPr>
          <p:cNvPr id="249" name="Google Shape;249;p31"/>
          <p:cNvGrpSpPr/>
          <p:nvPr/>
        </p:nvGrpSpPr>
        <p:grpSpPr>
          <a:xfrm>
            <a:off x="367613" y="243042"/>
            <a:ext cx="115200" cy="4679675"/>
            <a:chOff x="367613" y="243042"/>
            <a:chExt cx="115200" cy="4679675"/>
          </a:xfrm>
        </p:grpSpPr>
        <p:cxnSp>
          <p:nvCxnSpPr>
            <p:cNvPr id="250" name="Google Shape;250;p31"/>
            <p:cNvCxnSpPr>
              <a:stCxn id="251" idx="4"/>
              <a:endCxn id="252"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251" name="Google Shape;251;p31"/>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52" name="Google Shape;252;p31"/>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 name="Google Shape;31;p5"/>
          <p:cNvSpPr txBox="1">
            <a:spLocks noGrp="1"/>
          </p:cNvSpPr>
          <p:nvPr>
            <p:ph type="subTitle" idx="1"/>
          </p:nvPr>
        </p:nvSpPr>
        <p:spPr>
          <a:xfrm>
            <a:off x="5961046" y="3611520"/>
            <a:ext cx="225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 name="Google Shape;32;p5"/>
          <p:cNvSpPr txBox="1">
            <a:spLocks noGrp="1"/>
          </p:cNvSpPr>
          <p:nvPr>
            <p:ph type="subTitle" idx="2"/>
          </p:nvPr>
        </p:nvSpPr>
        <p:spPr>
          <a:xfrm>
            <a:off x="919898" y="3611520"/>
            <a:ext cx="225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 name="Google Shape;33;p5"/>
          <p:cNvSpPr txBox="1">
            <a:spLocks noGrp="1"/>
          </p:cNvSpPr>
          <p:nvPr>
            <p:ph type="subTitle" idx="3"/>
          </p:nvPr>
        </p:nvSpPr>
        <p:spPr>
          <a:xfrm>
            <a:off x="5961046" y="3122525"/>
            <a:ext cx="2253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4" name="Google Shape;34;p5"/>
          <p:cNvSpPr txBox="1">
            <a:spLocks noGrp="1"/>
          </p:cNvSpPr>
          <p:nvPr>
            <p:ph type="subTitle" idx="4"/>
          </p:nvPr>
        </p:nvSpPr>
        <p:spPr>
          <a:xfrm>
            <a:off x="919898" y="3122525"/>
            <a:ext cx="2253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5" name="Google Shape;35;p5"/>
          <p:cNvSpPr txBox="1">
            <a:spLocks noGrp="1"/>
          </p:cNvSpPr>
          <p:nvPr>
            <p:ph type="subTitle" idx="5"/>
          </p:nvPr>
        </p:nvSpPr>
        <p:spPr>
          <a:xfrm>
            <a:off x="3445196" y="3611520"/>
            <a:ext cx="2253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6"/>
          </p:nvPr>
        </p:nvSpPr>
        <p:spPr>
          <a:xfrm>
            <a:off x="3445196" y="3122525"/>
            <a:ext cx="2253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37" name="Google Shape;37;p5"/>
          <p:cNvGrpSpPr/>
          <p:nvPr/>
        </p:nvGrpSpPr>
        <p:grpSpPr>
          <a:xfrm>
            <a:off x="367613" y="243042"/>
            <a:ext cx="115200" cy="4679675"/>
            <a:chOff x="367613" y="243042"/>
            <a:chExt cx="115200" cy="4679675"/>
          </a:xfrm>
        </p:grpSpPr>
        <p:cxnSp>
          <p:nvCxnSpPr>
            <p:cNvPr id="38" name="Google Shape;38;p5"/>
            <p:cNvCxnSpPr>
              <a:stCxn id="39" idx="4"/>
              <a:endCxn id="40"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39" name="Google Shape;39;p5"/>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0" name="Google Shape;40;p5"/>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extLst>
      <p:ext uri="{BB962C8B-B14F-4D97-AF65-F5344CB8AC3E}">
        <p14:creationId xmlns:p14="http://schemas.microsoft.com/office/powerpoint/2010/main" val="13538292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152"/>
        <p:cNvGrpSpPr/>
        <p:nvPr/>
      </p:nvGrpSpPr>
      <p:grpSpPr>
        <a:xfrm>
          <a:off x="0" y="0"/>
          <a:ext cx="0" cy="0"/>
          <a:chOff x="0" y="0"/>
          <a:chExt cx="0" cy="0"/>
        </a:xfrm>
      </p:grpSpPr>
      <p:sp>
        <p:nvSpPr>
          <p:cNvPr id="153" name="Google Shape;15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4" name="Google Shape;154;p21"/>
          <p:cNvSpPr txBox="1">
            <a:spLocks noGrp="1"/>
          </p:cNvSpPr>
          <p:nvPr>
            <p:ph type="subTitle" idx="1"/>
          </p:nvPr>
        </p:nvSpPr>
        <p:spPr>
          <a:xfrm>
            <a:off x="4687837" y="1532500"/>
            <a:ext cx="3744300" cy="266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21"/>
          <p:cNvSpPr txBox="1">
            <a:spLocks noGrp="1"/>
          </p:cNvSpPr>
          <p:nvPr>
            <p:ph type="subTitle" idx="2"/>
          </p:nvPr>
        </p:nvSpPr>
        <p:spPr>
          <a:xfrm>
            <a:off x="711863" y="1532500"/>
            <a:ext cx="3744300" cy="266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56" name="Google Shape;156;p21"/>
          <p:cNvGrpSpPr/>
          <p:nvPr/>
        </p:nvGrpSpPr>
        <p:grpSpPr>
          <a:xfrm>
            <a:off x="367613" y="243042"/>
            <a:ext cx="115200" cy="4679675"/>
            <a:chOff x="367613" y="243042"/>
            <a:chExt cx="115200" cy="4679675"/>
          </a:xfrm>
        </p:grpSpPr>
        <p:cxnSp>
          <p:nvCxnSpPr>
            <p:cNvPr id="157" name="Google Shape;157;p21"/>
            <p:cNvCxnSpPr>
              <a:stCxn id="158" idx="4"/>
              <a:endCxn id="159"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158" name="Google Shape;158;p21"/>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59" name="Google Shape;159;p21"/>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extLst>
      <p:ext uri="{BB962C8B-B14F-4D97-AF65-F5344CB8AC3E}">
        <p14:creationId xmlns:p14="http://schemas.microsoft.com/office/powerpoint/2010/main" val="17820230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212"/>
        <p:cNvGrpSpPr/>
        <p:nvPr/>
      </p:nvGrpSpPr>
      <p:grpSpPr>
        <a:xfrm>
          <a:off x="0" y="0"/>
          <a:ext cx="0" cy="0"/>
          <a:chOff x="0" y="0"/>
          <a:chExt cx="0" cy="0"/>
        </a:xfrm>
      </p:grpSpPr>
      <p:sp>
        <p:nvSpPr>
          <p:cNvPr id="213" name="Google Shape;213;p26"/>
          <p:cNvSpPr txBox="1">
            <a:spLocks noGrp="1"/>
          </p:cNvSpPr>
          <p:nvPr>
            <p:ph type="title" hasCustomPrompt="1"/>
          </p:nvPr>
        </p:nvSpPr>
        <p:spPr>
          <a:xfrm>
            <a:off x="699600" y="668375"/>
            <a:ext cx="39702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4" name="Google Shape;214;p26"/>
          <p:cNvSpPr txBox="1">
            <a:spLocks noGrp="1"/>
          </p:cNvSpPr>
          <p:nvPr>
            <p:ph type="subTitle" idx="1"/>
          </p:nvPr>
        </p:nvSpPr>
        <p:spPr>
          <a:xfrm>
            <a:off x="699600" y="1357300"/>
            <a:ext cx="3970200" cy="40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15" name="Google Shape;215;p26"/>
          <p:cNvSpPr txBox="1">
            <a:spLocks noGrp="1"/>
          </p:cNvSpPr>
          <p:nvPr>
            <p:ph type="title" idx="2" hasCustomPrompt="1"/>
          </p:nvPr>
        </p:nvSpPr>
        <p:spPr>
          <a:xfrm>
            <a:off x="699600" y="2020637"/>
            <a:ext cx="39702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6" name="Google Shape;216;p26"/>
          <p:cNvSpPr txBox="1">
            <a:spLocks noGrp="1"/>
          </p:cNvSpPr>
          <p:nvPr>
            <p:ph type="subTitle" idx="3"/>
          </p:nvPr>
        </p:nvSpPr>
        <p:spPr>
          <a:xfrm>
            <a:off x="699600" y="2709554"/>
            <a:ext cx="3970200" cy="40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17" name="Google Shape;217;p26"/>
          <p:cNvSpPr txBox="1">
            <a:spLocks noGrp="1"/>
          </p:cNvSpPr>
          <p:nvPr>
            <p:ph type="title" idx="4" hasCustomPrompt="1"/>
          </p:nvPr>
        </p:nvSpPr>
        <p:spPr>
          <a:xfrm>
            <a:off x="699600" y="3372899"/>
            <a:ext cx="39702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8" name="Google Shape;218;p26"/>
          <p:cNvSpPr txBox="1">
            <a:spLocks noGrp="1"/>
          </p:cNvSpPr>
          <p:nvPr>
            <p:ph type="subTitle" idx="5"/>
          </p:nvPr>
        </p:nvSpPr>
        <p:spPr>
          <a:xfrm>
            <a:off x="699600" y="4061825"/>
            <a:ext cx="3970200" cy="40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219" name="Google Shape;219;p26"/>
          <p:cNvGrpSpPr/>
          <p:nvPr/>
        </p:nvGrpSpPr>
        <p:grpSpPr>
          <a:xfrm>
            <a:off x="367613" y="243042"/>
            <a:ext cx="115200" cy="4679675"/>
            <a:chOff x="367613" y="243042"/>
            <a:chExt cx="115200" cy="4679675"/>
          </a:xfrm>
        </p:grpSpPr>
        <p:cxnSp>
          <p:nvCxnSpPr>
            <p:cNvPr id="220" name="Google Shape;220;p26"/>
            <p:cNvCxnSpPr>
              <a:stCxn id="221" idx="4"/>
              <a:endCxn id="222"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221" name="Google Shape;221;p26"/>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22" name="Google Shape;222;p26"/>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extLst>
      <p:ext uri="{BB962C8B-B14F-4D97-AF65-F5344CB8AC3E}">
        <p14:creationId xmlns:p14="http://schemas.microsoft.com/office/powerpoint/2010/main" val="405952930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4"/>
        <p:cNvGrpSpPr/>
        <p:nvPr/>
      </p:nvGrpSpPr>
      <p:grpSpPr>
        <a:xfrm>
          <a:off x="0" y="0"/>
          <a:ext cx="0" cy="0"/>
          <a:chOff x="0" y="0"/>
          <a:chExt cx="0" cy="0"/>
        </a:xfrm>
      </p:grpSpPr>
      <p:sp>
        <p:nvSpPr>
          <p:cNvPr id="55" name="Google Shape;55;p8"/>
          <p:cNvSpPr txBox="1">
            <a:spLocks noGrp="1"/>
          </p:cNvSpPr>
          <p:nvPr>
            <p:ph type="title"/>
          </p:nvPr>
        </p:nvSpPr>
        <p:spPr>
          <a:xfrm>
            <a:off x="713225" y="1679725"/>
            <a:ext cx="3858900" cy="19185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6" name="Google Shape;56;p8"/>
          <p:cNvGrpSpPr/>
          <p:nvPr/>
        </p:nvGrpSpPr>
        <p:grpSpPr>
          <a:xfrm>
            <a:off x="367613" y="1715942"/>
            <a:ext cx="115200" cy="1801625"/>
            <a:chOff x="367613" y="1715942"/>
            <a:chExt cx="115200" cy="1801625"/>
          </a:xfrm>
        </p:grpSpPr>
        <p:sp>
          <p:nvSpPr>
            <p:cNvPr id="57" name="Google Shape;57;p8"/>
            <p:cNvSpPr/>
            <p:nvPr/>
          </p:nvSpPr>
          <p:spPr>
            <a:xfrm>
              <a:off x="367613" y="340236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58" name="Google Shape;58;p8"/>
            <p:cNvCxnSpPr>
              <a:stCxn id="59" idx="4"/>
              <a:endCxn id="57" idx="0"/>
            </p:cNvCxnSpPr>
            <p:nvPr/>
          </p:nvCxnSpPr>
          <p:spPr>
            <a:xfrm>
              <a:off x="425213" y="1831142"/>
              <a:ext cx="0" cy="1571100"/>
            </a:xfrm>
            <a:prstGeom prst="straightConnector1">
              <a:avLst/>
            </a:prstGeom>
            <a:noFill/>
            <a:ln w="19050" cap="flat" cmpd="sng">
              <a:solidFill>
                <a:schemeClr val="accent1"/>
              </a:solidFill>
              <a:prstDash val="dash"/>
              <a:round/>
              <a:headEnd type="none" w="med" len="med"/>
              <a:tailEnd type="none" w="med" len="med"/>
            </a:ln>
          </p:spPr>
        </p:cxnSp>
        <p:sp>
          <p:nvSpPr>
            <p:cNvPr id="59" name="Google Shape;59;p8"/>
            <p:cNvSpPr/>
            <p:nvPr/>
          </p:nvSpPr>
          <p:spPr>
            <a:xfrm>
              <a:off x="367613" y="17159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extLst>
      <p:ext uri="{BB962C8B-B14F-4D97-AF65-F5344CB8AC3E}">
        <p14:creationId xmlns:p14="http://schemas.microsoft.com/office/powerpoint/2010/main" val="36361545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 name="Google Shape;24;p4"/>
          <p:cNvSpPr txBox="1">
            <a:spLocks noGrp="1"/>
          </p:cNvSpPr>
          <p:nvPr>
            <p:ph type="body" idx="1"/>
          </p:nvPr>
        </p:nvSpPr>
        <p:spPr>
          <a:xfrm>
            <a:off x="720000" y="1215751"/>
            <a:ext cx="7704000" cy="4245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5" name="Google Shape;25;p4"/>
          <p:cNvGrpSpPr/>
          <p:nvPr/>
        </p:nvGrpSpPr>
        <p:grpSpPr>
          <a:xfrm>
            <a:off x="367613" y="243042"/>
            <a:ext cx="115200" cy="4679675"/>
            <a:chOff x="367613" y="243042"/>
            <a:chExt cx="115200" cy="4679675"/>
          </a:xfrm>
        </p:grpSpPr>
        <p:cxnSp>
          <p:nvCxnSpPr>
            <p:cNvPr id="26" name="Google Shape;26;p4"/>
            <p:cNvCxnSpPr>
              <a:stCxn id="27" idx="4"/>
              <a:endCxn id="28"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27" name="Google Shape;27;p4"/>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8" name="Google Shape;28;p4"/>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extLst>
      <p:ext uri="{BB962C8B-B14F-4D97-AF65-F5344CB8AC3E}">
        <p14:creationId xmlns:p14="http://schemas.microsoft.com/office/powerpoint/2010/main" val="13612364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23"/>
          <p:cNvSpPr txBox="1">
            <a:spLocks noGrp="1"/>
          </p:cNvSpPr>
          <p:nvPr>
            <p:ph type="subTitle" idx="1"/>
          </p:nvPr>
        </p:nvSpPr>
        <p:spPr>
          <a:xfrm>
            <a:off x="937625" y="3172744"/>
            <a:ext cx="2175300" cy="88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23"/>
          <p:cNvSpPr txBox="1">
            <a:spLocks noGrp="1"/>
          </p:cNvSpPr>
          <p:nvPr>
            <p:ph type="subTitle" idx="2"/>
          </p:nvPr>
        </p:nvSpPr>
        <p:spPr>
          <a:xfrm>
            <a:off x="3484347" y="3172744"/>
            <a:ext cx="2175300" cy="88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23"/>
          <p:cNvSpPr txBox="1">
            <a:spLocks noGrp="1"/>
          </p:cNvSpPr>
          <p:nvPr>
            <p:ph type="subTitle" idx="3"/>
          </p:nvPr>
        </p:nvSpPr>
        <p:spPr>
          <a:xfrm>
            <a:off x="6031075" y="3172744"/>
            <a:ext cx="2175300" cy="88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3"/>
          <p:cNvSpPr txBox="1">
            <a:spLocks noGrp="1"/>
          </p:cNvSpPr>
          <p:nvPr>
            <p:ph type="subTitle" idx="4"/>
          </p:nvPr>
        </p:nvSpPr>
        <p:spPr>
          <a:xfrm>
            <a:off x="937625" y="2692968"/>
            <a:ext cx="217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4" name="Google Shape;174;p23"/>
          <p:cNvSpPr txBox="1">
            <a:spLocks noGrp="1"/>
          </p:cNvSpPr>
          <p:nvPr>
            <p:ph type="subTitle" idx="5"/>
          </p:nvPr>
        </p:nvSpPr>
        <p:spPr>
          <a:xfrm>
            <a:off x="3484350" y="2692968"/>
            <a:ext cx="217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5" name="Google Shape;175;p23"/>
          <p:cNvSpPr txBox="1">
            <a:spLocks noGrp="1"/>
          </p:cNvSpPr>
          <p:nvPr>
            <p:ph type="subTitle" idx="6"/>
          </p:nvPr>
        </p:nvSpPr>
        <p:spPr>
          <a:xfrm>
            <a:off x="6031075" y="2692968"/>
            <a:ext cx="217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76" name="Google Shape;176;p23"/>
          <p:cNvGrpSpPr/>
          <p:nvPr/>
        </p:nvGrpSpPr>
        <p:grpSpPr>
          <a:xfrm>
            <a:off x="367613" y="243042"/>
            <a:ext cx="115200" cy="4679675"/>
            <a:chOff x="367613" y="243042"/>
            <a:chExt cx="115200" cy="4679675"/>
          </a:xfrm>
        </p:grpSpPr>
        <p:cxnSp>
          <p:nvCxnSpPr>
            <p:cNvPr id="177" name="Google Shape;177;p23"/>
            <p:cNvCxnSpPr>
              <a:stCxn id="178" idx="4"/>
              <a:endCxn id="179"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178" name="Google Shape;178;p23"/>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79" name="Google Shape;179;p23"/>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extLst>
      <p:ext uri="{BB962C8B-B14F-4D97-AF65-F5344CB8AC3E}">
        <p14:creationId xmlns:p14="http://schemas.microsoft.com/office/powerpoint/2010/main" val="40087482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4"/>
        <p:cNvGrpSpPr/>
        <p:nvPr/>
      </p:nvGrpSpPr>
      <p:grpSpPr>
        <a:xfrm>
          <a:off x="0" y="0"/>
          <a:ext cx="0" cy="0"/>
          <a:chOff x="0" y="0"/>
          <a:chExt cx="0" cy="0"/>
        </a:xfrm>
      </p:grpSpPr>
      <p:sp>
        <p:nvSpPr>
          <p:cNvPr id="115" name="Google Shape;115;p16"/>
          <p:cNvSpPr txBox="1">
            <a:spLocks noGrp="1"/>
          </p:cNvSpPr>
          <p:nvPr>
            <p:ph type="title"/>
          </p:nvPr>
        </p:nvSpPr>
        <p:spPr>
          <a:xfrm>
            <a:off x="771200" y="1855388"/>
            <a:ext cx="3597900" cy="6498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6" name="Google Shape;116;p16"/>
          <p:cNvSpPr txBox="1">
            <a:spLocks noGrp="1"/>
          </p:cNvSpPr>
          <p:nvPr>
            <p:ph type="subTitle" idx="1"/>
          </p:nvPr>
        </p:nvSpPr>
        <p:spPr>
          <a:xfrm>
            <a:off x="771200" y="2505188"/>
            <a:ext cx="35979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7" name="Google Shape;117;p16"/>
          <p:cNvGrpSpPr/>
          <p:nvPr/>
        </p:nvGrpSpPr>
        <p:grpSpPr>
          <a:xfrm>
            <a:off x="367613" y="243042"/>
            <a:ext cx="115200" cy="4679675"/>
            <a:chOff x="367613" y="243042"/>
            <a:chExt cx="115200" cy="4679675"/>
          </a:xfrm>
        </p:grpSpPr>
        <p:cxnSp>
          <p:nvCxnSpPr>
            <p:cNvPr id="118" name="Google Shape;118;p16"/>
            <p:cNvCxnSpPr>
              <a:stCxn id="119" idx="4"/>
              <a:endCxn id="120"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119" name="Google Shape;119;p16"/>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20" name="Google Shape;120;p16"/>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extLst>
      <p:ext uri="{BB962C8B-B14F-4D97-AF65-F5344CB8AC3E}">
        <p14:creationId xmlns:p14="http://schemas.microsoft.com/office/powerpoint/2010/main" val="38929374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35"/>
        <p:cNvGrpSpPr/>
        <p:nvPr/>
      </p:nvGrpSpPr>
      <p:grpSpPr>
        <a:xfrm>
          <a:off x="0" y="0"/>
          <a:ext cx="0" cy="0"/>
          <a:chOff x="0" y="0"/>
          <a:chExt cx="0" cy="0"/>
        </a:xfrm>
      </p:grpSpPr>
      <p:sp>
        <p:nvSpPr>
          <p:cNvPr id="236" name="Google Shape;236;p29"/>
          <p:cNvSpPr txBox="1">
            <a:spLocks noGrp="1"/>
          </p:cNvSpPr>
          <p:nvPr>
            <p:ph type="title"/>
          </p:nvPr>
        </p:nvSpPr>
        <p:spPr>
          <a:xfrm>
            <a:off x="713255" y="647475"/>
            <a:ext cx="35442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7" name="Google Shape;237;p29"/>
          <p:cNvSpPr txBox="1">
            <a:spLocks noGrp="1"/>
          </p:cNvSpPr>
          <p:nvPr>
            <p:ph type="subTitle" idx="1"/>
          </p:nvPr>
        </p:nvSpPr>
        <p:spPr>
          <a:xfrm>
            <a:off x="713225" y="1706175"/>
            <a:ext cx="3544200" cy="1164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29"/>
          <p:cNvSpPr txBox="1"/>
          <p:nvPr/>
        </p:nvSpPr>
        <p:spPr>
          <a:xfrm>
            <a:off x="713225" y="3446775"/>
            <a:ext cx="3720000" cy="706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lang="en" sz="12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xmlns="" val="tx"/>
                    </a:ext>
                  </a:extLst>
                </a:hlinkClick>
              </a:rPr>
              <a:t>Slidesgo</a:t>
            </a:r>
            <a:r>
              <a:rPr lang="en" sz="1200">
                <a:solidFill>
                  <a:schemeClr val="dk1"/>
                </a:solidFill>
                <a:latin typeface="DM Sans"/>
                <a:ea typeface="DM Sans"/>
                <a:cs typeface="DM Sans"/>
                <a:sym typeface="DM Sans"/>
              </a:rPr>
              <a:t>, and includes icons by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xmlns="" val="tx"/>
                    </a:ext>
                  </a:extLst>
                </a:hlinkClick>
              </a:rPr>
              <a:t>Flaticon</a:t>
            </a:r>
            <a:r>
              <a:rPr lang="en" sz="1200">
                <a:solidFill>
                  <a:schemeClr val="dk1"/>
                </a:solidFill>
                <a:latin typeface="DM Sans"/>
                <a:ea typeface="DM Sans"/>
                <a:cs typeface="DM Sans"/>
                <a:sym typeface="DM Sans"/>
              </a:rPr>
              <a:t>, and infographics &amp; images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xmlns="" val="tx"/>
                    </a:ext>
                  </a:extLst>
                </a:hlinkClick>
              </a:rPr>
              <a:t>Freepik</a:t>
            </a:r>
            <a:r>
              <a:rPr lang="en" sz="1200" u="sng">
                <a:solidFill>
                  <a:schemeClr val="dk1"/>
                </a:solidFill>
                <a:latin typeface="DM Sans"/>
                <a:ea typeface="DM Sans"/>
                <a:cs typeface="DM Sans"/>
                <a:sym typeface="DM Sans"/>
              </a:rPr>
              <a:t> </a:t>
            </a:r>
            <a:endParaRPr sz="1200" b="1" u="sng">
              <a:solidFill>
                <a:schemeClr val="dk1"/>
              </a:solidFill>
              <a:latin typeface="DM Sans"/>
              <a:ea typeface="DM Sans"/>
              <a:cs typeface="DM Sans"/>
              <a:sym typeface="DM Sans"/>
            </a:endParaRPr>
          </a:p>
        </p:txBody>
      </p:sp>
      <p:grpSp>
        <p:nvGrpSpPr>
          <p:cNvPr id="239" name="Google Shape;239;p29"/>
          <p:cNvGrpSpPr/>
          <p:nvPr/>
        </p:nvGrpSpPr>
        <p:grpSpPr>
          <a:xfrm>
            <a:off x="367613" y="243042"/>
            <a:ext cx="115200" cy="4679675"/>
            <a:chOff x="367613" y="243042"/>
            <a:chExt cx="115200" cy="4679675"/>
          </a:xfrm>
        </p:grpSpPr>
        <p:cxnSp>
          <p:nvCxnSpPr>
            <p:cNvPr id="240" name="Google Shape;240;p29"/>
            <p:cNvCxnSpPr>
              <a:stCxn id="241" idx="4"/>
              <a:endCxn id="242"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241" name="Google Shape;241;p29"/>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42" name="Google Shape;242;p29"/>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extLst>
      <p:ext uri="{BB962C8B-B14F-4D97-AF65-F5344CB8AC3E}">
        <p14:creationId xmlns:p14="http://schemas.microsoft.com/office/powerpoint/2010/main" val="38621340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720000" y="749825"/>
            <a:ext cx="4303800" cy="10998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7"/>
          <p:cNvSpPr txBox="1">
            <a:spLocks noGrp="1"/>
          </p:cNvSpPr>
          <p:nvPr>
            <p:ph type="subTitle" idx="1"/>
          </p:nvPr>
        </p:nvSpPr>
        <p:spPr>
          <a:xfrm>
            <a:off x="720000" y="2005100"/>
            <a:ext cx="4303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50" name="Google Shape;50;p7"/>
          <p:cNvGrpSpPr/>
          <p:nvPr/>
        </p:nvGrpSpPr>
        <p:grpSpPr>
          <a:xfrm>
            <a:off x="367613" y="243042"/>
            <a:ext cx="115200" cy="4679675"/>
            <a:chOff x="367613" y="243042"/>
            <a:chExt cx="115200" cy="4679675"/>
          </a:xfrm>
        </p:grpSpPr>
        <p:cxnSp>
          <p:nvCxnSpPr>
            <p:cNvPr id="51" name="Google Shape;51;p7"/>
            <p:cNvCxnSpPr>
              <a:stCxn id="52" idx="4"/>
              <a:endCxn id="53"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52" name="Google Shape;52;p7"/>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3" name="Google Shape;53;p7"/>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57"/>
        <p:cNvGrpSpPr/>
        <p:nvPr/>
      </p:nvGrpSpPr>
      <p:grpSpPr>
        <a:xfrm>
          <a:off x="0" y="0"/>
          <a:ext cx="0" cy="0"/>
          <a:chOff x="0" y="0"/>
          <a:chExt cx="0" cy="0"/>
        </a:xfrm>
      </p:grpSpPr>
      <p:sp>
        <p:nvSpPr>
          <p:cNvPr id="258" name="Google Shape;258;p3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25" y="-13725"/>
            <a:ext cx="9144000" cy="5157300"/>
          </a:xfrm>
          <a:prstGeom prst="rect">
            <a:avLst/>
          </a:prstGeom>
          <a:noFill/>
          <a:ln>
            <a:noFill/>
          </a:ln>
        </p:spPr>
      </p:sp>
      <p:sp>
        <p:nvSpPr>
          <p:cNvPr id="69" name="Google Shape;69;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31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txBox="1">
            <a:spLocks noGrp="1"/>
          </p:cNvSpPr>
          <p:nvPr>
            <p:ph type="title" hasCustomPrompt="1"/>
          </p:nvPr>
        </p:nvSpPr>
        <p:spPr>
          <a:xfrm>
            <a:off x="713225" y="1719495"/>
            <a:ext cx="3989400" cy="9384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5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2" name="Google Shape;72;p11"/>
          <p:cNvSpPr txBox="1">
            <a:spLocks noGrp="1"/>
          </p:cNvSpPr>
          <p:nvPr>
            <p:ph type="subTitle" idx="1"/>
          </p:nvPr>
        </p:nvSpPr>
        <p:spPr>
          <a:xfrm>
            <a:off x="713225" y="2658095"/>
            <a:ext cx="3131100" cy="743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3" name="Google Shape;73;p11"/>
          <p:cNvSpPr/>
          <p:nvPr/>
        </p:nvSpPr>
        <p:spPr>
          <a:xfrm>
            <a:off x="367613" y="324996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74" name="Google Shape;74;p11"/>
          <p:cNvCxnSpPr>
            <a:stCxn id="75" idx="4"/>
            <a:endCxn id="73" idx="0"/>
          </p:cNvCxnSpPr>
          <p:nvPr/>
        </p:nvCxnSpPr>
        <p:spPr>
          <a:xfrm>
            <a:off x="425213" y="1983542"/>
            <a:ext cx="0" cy="1266300"/>
          </a:xfrm>
          <a:prstGeom prst="straightConnector1">
            <a:avLst/>
          </a:prstGeom>
          <a:noFill/>
          <a:ln w="19050" cap="flat" cmpd="sng">
            <a:solidFill>
              <a:schemeClr val="accent1"/>
            </a:solidFill>
            <a:prstDash val="dash"/>
            <a:round/>
            <a:headEnd type="none" w="med" len="med"/>
            <a:tailEnd type="none" w="med" len="med"/>
          </a:ln>
        </p:spPr>
      </p:cxnSp>
      <p:sp>
        <p:nvSpPr>
          <p:cNvPr id="75" name="Google Shape;75;p11"/>
          <p:cNvSpPr/>
          <p:nvPr/>
        </p:nvSpPr>
        <p:spPr>
          <a:xfrm>
            <a:off x="367613" y="18683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13"/>
          <p:cNvSpPr txBox="1">
            <a:spLocks noGrp="1"/>
          </p:cNvSpPr>
          <p:nvPr>
            <p:ph type="subTitle" idx="1"/>
          </p:nvPr>
        </p:nvSpPr>
        <p:spPr>
          <a:xfrm>
            <a:off x="872400" y="22089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3495471" y="22089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3"/>
          <p:cNvSpPr txBox="1">
            <a:spLocks noGrp="1"/>
          </p:cNvSpPr>
          <p:nvPr>
            <p:ph type="subTitle" idx="3"/>
          </p:nvPr>
        </p:nvSpPr>
        <p:spPr>
          <a:xfrm>
            <a:off x="872400" y="3832375"/>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3"/>
          <p:cNvSpPr txBox="1">
            <a:spLocks noGrp="1"/>
          </p:cNvSpPr>
          <p:nvPr>
            <p:ph type="subTitle" idx="4"/>
          </p:nvPr>
        </p:nvSpPr>
        <p:spPr>
          <a:xfrm>
            <a:off x="3495471" y="3832375"/>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6118549" y="22089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3"/>
          <p:cNvSpPr txBox="1">
            <a:spLocks noGrp="1"/>
          </p:cNvSpPr>
          <p:nvPr>
            <p:ph type="subTitle" idx="6"/>
          </p:nvPr>
        </p:nvSpPr>
        <p:spPr>
          <a:xfrm>
            <a:off x="6118549" y="3832375"/>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 name="Google Shape;85;p13"/>
          <p:cNvSpPr txBox="1">
            <a:spLocks noGrp="1"/>
          </p:cNvSpPr>
          <p:nvPr>
            <p:ph type="title" idx="7" hasCustomPrompt="1"/>
          </p:nvPr>
        </p:nvSpPr>
        <p:spPr>
          <a:xfrm>
            <a:off x="872400" y="1282926"/>
            <a:ext cx="734700" cy="572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title" idx="8" hasCustomPrompt="1"/>
          </p:nvPr>
        </p:nvSpPr>
        <p:spPr>
          <a:xfrm>
            <a:off x="872400" y="2905727"/>
            <a:ext cx="734700" cy="572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title" idx="9" hasCustomPrompt="1"/>
          </p:nvPr>
        </p:nvSpPr>
        <p:spPr>
          <a:xfrm>
            <a:off x="3495471" y="1282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title" idx="13" hasCustomPrompt="1"/>
          </p:nvPr>
        </p:nvSpPr>
        <p:spPr>
          <a:xfrm>
            <a:off x="3495471" y="29057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title" idx="14" hasCustomPrompt="1"/>
          </p:nvPr>
        </p:nvSpPr>
        <p:spPr>
          <a:xfrm>
            <a:off x="6118550" y="1282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title" idx="15" hasCustomPrompt="1"/>
          </p:nvPr>
        </p:nvSpPr>
        <p:spPr>
          <a:xfrm>
            <a:off x="6118550" y="29057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16"/>
          </p:nvPr>
        </p:nvSpPr>
        <p:spPr>
          <a:xfrm>
            <a:off x="872400" y="18771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2" name="Google Shape;92;p13"/>
          <p:cNvSpPr txBox="1">
            <a:spLocks noGrp="1"/>
          </p:cNvSpPr>
          <p:nvPr>
            <p:ph type="subTitle" idx="17"/>
          </p:nvPr>
        </p:nvSpPr>
        <p:spPr>
          <a:xfrm>
            <a:off x="3495471" y="18771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3" name="Google Shape;93;p13"/>
          <p:cNvSpPr txBox="1">
            <a:spLocks noGrp="1"/>
          </p:cNvSpPr>
          <p:nvPr>
            <p:ph type="subTitle" idx="18"/>
          </p:nvPr>
        </p:nvSpPr>
        <p:spPr>
          <a:xfrm>
            <a:off x="6118549" y="18771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4" name="Google Shape;94;p13"/>
          <p:cNvSpPr txBox="1">
            <a:spLocks noGrp="1"/>
          </p:cNvSpPr>
          <p:nvPr>
            <p:ph type="subTitle" idx="19"/>
          </p:nvPr>
        </p:nvSpPr>
        <p:spPr>
          <a:xfrm>
            <a:off x="872400" y="34999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5" name="Google Shape;95;p13"/>
          <p:cNvSpPr txBox="1">
            <a:spLocks noGrp="1"/>
          </p:cNvSpPr>
          <p:nvPr>
            <p:ph type="subTitle" idx="20"/>
          </p:nvPr>
        </p:nvSpPr>
        <p:spPr>
          <a:xfrm>
            <a:off x="3495471" y="34999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6" name="Google Shape;96;p13"/>
          <p:cNvSpPr txBox="1">
            <a:spLocks noGrp="1"/>
          </p:cNvSpPr>
          <p:nvPr>
            <p:ph type="subTitle" idx="21"/>
          </p:nvPr>
        </p:nvSpPr>
        <p:spPr>
          <a:xfrm>
            <a:off x="6118549" y="34999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b="1">
                <a:solidFill>
                  <a:schemeClr val="dk1"/>
                </a:solidFill>
                <a:latin typeface="Hanken Grotesk"/>
                <a:ea typeface="Hanken Grotesk"/>
                <a:cs typeface="Hanken Grotesk"/>
                <a:sym typeface="Hanken Grotesk"/>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97" name="Google Shape;97;p13"/>
          <p:cNvGrpSpPr/>
          <p:nvPr/>
        </p:nvGrpSpPr>
        <p:grpSpPr>
          <a:xfrm>
            <a:off x="367613" y="243042"/>
            <a:ext cx="115200" cy="4679675"/>
            <a:chOff x="367613" y="243042"/>
            <a:chExt cx="115200" cy="4679675"/>
          </a:xfrm>
        </p:grpSpPr>
        <p:cxnSp>
          <p:nvCxnSpPr>
            <p:cNvPr id="98" name="Google Shape;98;p13"/>
            <p:cNvCxnSpPr>
              <a:stCxn id="99" idx="4"/>
              <a:endCxn id="100"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99" name="Google Shape;99;p13"/>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00" name="Google Shape;100;p13"/>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01"/>
        <p:cNvGrpSpPr/>
        <p:nvPr/>
      </p:nvGrpSpPr>
      <p:grpSpPr>
        <a:xfrm>
          <a:off x="0" y="0"/>
          <a:ext cx="0" cy="0"/>
          <a:chOff x="0" y="0"/>
          <a:chExt cx="0" cy="0"/>
        </a:xfrm>
      </p:grpSpPr>
      <p:sp>
        <p:nvSpPr>
          <p:cNvPr id="102" name="Google Shape;102;p14"/>
          <p:cNvSpPr txBox="1">
            <a:spLocks noGrp="1"/>
          </p:cNvSpPr>
          <p:nvPr>
            <p:ph type="title"/>
          </p:nvPr>
        </p:nvSpPr>
        <p:spPr>
          <a:xfrm>
            <a:off x="743950" y="3739000"/>
            <a:ext cx="4505100" cy="4641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3" name="Google Shape;103;p14"/>
          <p:cNvSpPr txBox="1">
            <a:spLocks noGrp="1"/>
          </p:cNvSpPr>
          <p:nvPr>
            <p:ph type="subTitle" idx="1"/>
          </p:nvPr>
        </p:nvSpPr>
        <p:spPr>
          <a:xfrm>
            <a:off x="743950" y="943250"/>
            <a:ext cx="4505100" cy="2792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04" name="Google Shape;104;p14"/>
          <p:cNvSpPr/>
          <p:nvPr/>
        </p:nvSpPr>
        <p:spPr>
          <a:xfrm>
            <a:off x="367613" y="3971735"/>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105" name="Google Shape;105;p14"/>
          <p:cNvCxnSpPr>
            <a:stCxn id="106" idx="4"/>
            <a:endCxn id="104" idx="0"/>
          </p:cNvCxnSpPr>
          <p:nvPr/>
        </p:nvCxnSpPr>
        <p:spPr>
          <a:xfrm>
            <a:off x="425213" y="1181310"/>
            <a:ext cx="0" cy="2790300"/>
          </a:xfrm>
          <a:prstGeom prst="straightConnector1">
            <a:avLst/>
          </a:prstGeom>
          <a:noFill/>
          <a:ln w="19050" cap="flat" cmpd="sng">
            <a:solidFill>
              <a:schemeClr val="accent1"/>
            </a:solidFill>
            <a:prstDash val="dash"/>
            <a:round/>
            <a:headEnd type="none" w="med" len="med"/>
            <a:tailEnd type="none" w="med" len="med"/>
          </a:ln>
        </p:spPr>
      </p:cxnSp>
      <p:sp>
        <p:nvSpPr>
          <p:cNvPr id="106" name="Google Shape;106;p14"/>
          <p:cNvSpPr/>
          <p:nvPr/>
        </p:nvSpPr>
        <p:spPr>
          <a:xfrm>
            <a:off x="367613" y="1066110"/>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7"/>
        <p:cNvGrpSpPr/>
        <p:nvPr/>
      </p:nvGrpSpPr>
      <p:grpSpPr>
        <a:xfrm>
          <a:off x="0" y="0"/>
          <a:ext cx="0" cy="0"/>
          <a:chOff x="0" y="0"/>
          <a:chExt cx="0" cy="0"/>
        </a:xfrm>
      </p:grpSpPr>
      <p:sp>
        <p:nvSpPr>
          <p:cNvPr id="108" name="Google Shape;108;p15"/>
          <p:cNvSpPr txBox="1">
            <a:spLocks noGrp="1"/>
          </p:cNvSpPr>
          <p:nvPr>
            <p:ph type="title"/>
          </p:nvPr>
        </p:nvSpPr>
        <p:spPr>
          <a:xfrm>
            <a:off x="720000" y="1365523"/>
            <a:ext cx="3747600" cy="1561800"/>
          </a:xfrm>
          <a:prstGeom prst="rect">
            <a:avLst/>
          </a:prstGeom>
        </p:spPr>
        <p:txBody>
          <a:bodyPr spcFirstLastPara="1" wrap="square" lIns="91425" tIns="91425" rIns="91425" bIns="91425" anchor="b" anchorCtr="0">
            <a:noAutofit/>
          </a:bodyPr>
          <a:lstStyle>
            <a:lvl1pPr lvl="0" rtl="0">
              <a:spcBef>
                <a:spcPts val="0"/>
              </a:spcBef>
              <a:spcAft>
                <a:spcPts val="0"/>
              </a:spcAft>
              <a:buSzPts val="31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5"/>
          <p:cNvSpPr txBox="1">
            <a:spLocks noGrp="1"/>
          </p:cNvSpPr>
          <p:nvPr>
            <p:ph type="subTitle" idx="1"/>
          </p:nvPr>
        </p:nvSpPr>
        <p:spPr>
          <a:xfrm>
            <a:off x="720000" y="2927273"/>
            <a:ext cx="3747600" cy="86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5"/>
          <p:cNvSpPr>
            <a:spLocks noGrp="1"/>
          </p:cNvSpPr>
          <p:nvPr>
            <p:ph type="pic" idx="2"/>
          </p:nvPr>
        </p:nvSpPr>
        <p:spPr>
          <a:xfrm>
            <a:off x="5273100" y="533863"/>
            <a:ext cx="2910000" cy="4075800"/>
          </a:xfrm>
          <a:prstGeom prst="rect">
            <a:avLst/>
          </a:prstGeom>
          <a:noFill/>
          <a:ln w="19050" cap="flat" cmpd="sng">
            <a:solidFill>
              <a:schemeClr val="dk1"/>
            </a:solidFill>
            <a:prstDash val="solid"/>
            <a:round/>
            <a:headEnd type="none" w="sm" len="sm"/>
            <a:tailEnd type="none" w="sm" len="sm"/>
          </a:ln>
        </p:spPr>
      </p:sp>
      <p:sp>
        <p:nvSpPr>
          <p:cNvPr id="111" name="Google Shape;111;p15"/>
          <p:cNvSpPr/>
          <p:nvPr/>
        </p:nvSpPr>
        <p:spPr>
          <a:xfrm>
            <a:off x="367613" y="386249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112" name="Google Shape;112;p15"/>
          <p:cNvCxnSpPr>
            <a:stCxn id="113" idx="4"/>
            <a:endCxn id="111" idx="0"/>
          </p:cNvCxnSpPr>
          <p:nvPr/>
        </p:nvCxnSpPr>
        <p:spPr>
          <a:xfrm>
            <a:off x="425213" y="1453072"/>
            <a:ext cx="0" cy="2409300"/>
          </a:xfrm>
          <a:prstGeom prst="straightConnector1">
            <a:avLst/>
          </a:prstGeom>
          <a:noFill/>
          <a:ln w="19050" cap="flat" cmpd="sng">
            <a:solidFill>
              <a:schemeClr val="accent1"/>
            </a:solidFill>
            <a:prstDash val="dash"/>
            <a:round/>
            <a:headEnd type="none" w="med" len="med"/>
            <a:tailEnd type="none" w="med" len="med"/>
          </a:ln>
        </p:spPr>
      </p:cxnSp>
      <p:sp>
        <p:nvSpPr>
          <p:cNvPr id="113" name="Google Shape;113;p15"/>
          <p:cNvSpPr/>
          <p:nvPr/>
        </p:nvSpPr>
        <p:spPr>
          <a:xfrm>
            <a:off x="367613" y="133787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100"/>
              <a:buFont typeface="Hanken Grotesk"/>
              <a:buNone/>
              <a:defRPr sz="3100" b="1">
                <a:solidFill>
                  <a:schemeClr val="dk1"/>
                </a:solidFill>
                <a:latin typeface="Hanken Grotesk"/>
                <a:ea typeface="Hanken Grotesk"/>
                <a:cs typeface="Hanken Grotesk"/>
                <a:sym typeface="Hanken Grotesk"/>
              </a:defRPr>
            </a:lvl1pPr>
            <a:lvl2pPr lvl="1" rtl="0">
              <a:spcBef>
                <a:spcPts val="0"/>
              </a:spcBef>
              <a:spcAft>
                <a:spcPts val="0"/>
              </a:spcAft>
              <a:buClr>
                <a:schemeClr val="dk1"/>
              </a:buClr>
              <a:buSzPts val="3500"/>
              <a:buFont typeface="Hanken Grotesk"/>
              <a:buNone/>
              <a:defRPr sz="3500" b="1">
                <a:solidFill>
                  <a:schemeClr val="dk1"/>
                </a:solidFill>
                <a:latin typeface="Hanken Grotesk"/>
                <a:ea typeface="Hanken Grotesk"/>
                <a:cs typeface="Hanken Grotesk"/>
                <a:sym typeface="Hanken Grotesk"/>
              </a:defRPr>
            </a:lvl2pPr>
            <a:lvl3pPr lvl="2" rtl="0">
              <a:spcBef>
                <a:spcPts val="0"/>
              </a:spcBef>
              <a:spcAft>
                <a:spcPts val="0"/>
              </a:spcAft>
              <a:buClr>
                <a:schemeClr val="dk1"/>
              </a:buClr>
              <a:buSzPts val="3500"/>
              <a:buFont typeface="Hanken Grotesk"/>
              <a:buNone/>
              <a:defRPr sz="3500" b="1">
                <a:solidFill>
                  <a:schemeClr val="dk1"/>
                </a:solidFill>
                <a:latin typeface="Hanken Grotesk"/>
                <a:ea typeface="Hanken Grotesk"/>
                <a:cs typeface="Hanken Grotesk"/>
                <a:sym typeface="Hanken Grotesk"/>
              </a:defRPr>
            </a:lvl3pPr>
            <a:lvl4pPr lvl="3" rtl="0">
              <a:spcBef>
                <a:spcPts val="0"/>
              </a:spcBef>
              <a:spcAft>
                <a:spcPts val="0"/>
              </a:spcAft>
              <a:buClr>
                <a:schemeClr val="dk1"/>
              </a:buClr>
              <a:buSzPts val="3500"/>
              <a:buFont typeface="Hanken Grotesk"/>
              <a:buNone/>
              <a:defRPr sz="3500" b="1">
                <a:solidFill>
                  <a:schemeClr val="dk1"/>
                </a:solidFill>
                <a:latin typeface="Hanken Grotesk"/>
                <a:ea typeface="Hanken Grotesk"/>
                <a:cs typeface="Hanken Grotesk"/>
                <a:sym typeface="Hanken Grotesk"/>
              </a:defRPr>
            </a:lvl4pPr>
            <a:lvl5pPr lvl="4" rtl="0">
              <a:spcBef>
                <a:spcPts val="0"/>
              </a:spcBef>
              <a:spcAft>
                <a:spcPts val="0"/>
              </a:spcAft>
              <a:buClr>
                <a:schemeClr val="dk1"/>
              </a:buClr>
              <a:buSzPts val="3500"/>
              <a:buFont typeface="Hanken Grotesk"/>
              <a:buNone/>
              <a:defRPr sz="3500" b="1">
                <a:solidFill>
                  <a:schemeClr val="dk1"/>
                </a:solidFill>
                <a:latin typeface="Hanken Grotesk"/>
                <a:ea typeface="Hanken Grotesk"/>
                <a:cs typeface="Hanken Grotesk"/>
                <a:sym typeface="Hanken Grotesk"/>
              </a:defRPr>
            </a:lvl5pPr>
            <a:lvl6pPr lvl="5" rtl="0">
              <a:spcBef>
                <a:spcPts val="0"/>
              </a:spcBef>
              <a:spcAft>
                <a:spcPts val="0"/>
              </a:spcAft>
              <a:buClr>
                <a:schemeClr val="dk1"/>
              </a:buClr>
              <a:buSzPts val="3500"/>
              <a:buFont typeface="Hanken Grotesk"/>
              <a:buNone/>
              <a:defRPr sz="3500" b="1">
                <a:solidFill>
                  <a:schemeClr val="dk1"/>
                </a:solidFill>
                <a:latin typeface="Hanken Grotesk"/>
                <a:ea typeface="Hanken Grotesk"/>
                <a:cs typeface="Hanken Grotesk"/>
                <a:sym typeface="Hanken Grotesk"/>
              </a:defRPr>
            </a:lvl6pPr>
            <a:lvl7pPr lvl="6" rtl="0">
              <a:spcBef>
                <a:spcPts val="0"/>
              </a:spcBef>
              <a:spcAft>
                <a:spcPts val="0"/>
              </a:spcAft>
              <a:buClr>
                <a:schemeClr val="dk1"/>
              </a:buClr>
              <a:buSzPts val="3500"/>
              <a:buFont typeface="Hanken Grotesk"/>
              <a:buNone/>
              <a:defRPr sz="3500" b="1">
                <a:solidFill>
                  <a:schemeClr val="dk1"/>
                </a:solidFill>
                <a:latin typeface="Hanken Grotesk"/>
                <a:ea typeface="Hanken Grotesk"/>
                <a:cs typeface="Hanken Grotesk"/>
                <a:sym typeface="Hanken Grotesk"/>
              </a:defRPr>
            </a:lvl7pPr>
            <a:lvl8pPr lvl="7" rtl="0">
              <a:spcBef>
                <a:spcPts val="0"/>
              </a:spcBef>
              <a:spcAft>
                <a:spcPts val="0"/>
              </a:spcAft>
              <a:buClr>
                <a:schemeClr val="dk1"/>
              </a:buClr>
              <a:buSzPts val="3500"/>
              <a:buFont typeface="Hanken Grotesk"/>
              <a:buNone/>
              <a:defRPr sz="3500" b="1">
                <a:solidFill>
                  <a:schemeClr val="dk1"/>
                </a:solidFill>
                <a:latin typeface="Hanken Grotesk"/>
                <a:ea typeface="Hanken Grotesk"/>
                <a:cs typeface="Hanken Grotesk"/>
                <a:sym typeface="Hanken Grotesk"/>
              </a:defRPr>
            </a:lvl8pPr>
            <a:lvl9pPr lvl="8" rtl="0">
              <a:spcBef>
                <a:spcPts val="0"/>
              </a:spcBef>
              <a:spcAft>
                <a:spcPts val="0"/>
              </a:spcAft>
              <a:buClr>
                <a:schemeClr val="dk1"/>
              </a:buClr>
              <a:buSzPts val="3500"/>
              <a:buFont typeface="Hanken Grotesk"/>
              <a:buNone/>
              <a:defRPr sz="3500" b="1">
                <a:solidFill>
                  <a:schemeClr val="dk1"/>
                </a:solidFill>
                <a:latin typeface="Hanken Grotesk"/>
                <a:ea typeface="Hanken Grotesk"/>
                <a:cs typeface="Hanken Grotesk"/>
                <a:sym typeface="Hanken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6" r:id="rId4"/>
    <p:sldLayoutId id="2147483657" r:id="rId5"/>
    <p:sldLayoutId id="2147483658" r:id="rId6"/>
    <p:sldLayoutId id="2147483659" r:id="rId7"/>
    <p:sldLayoutId id="2147483660" r:id="rId8"/>
    <p:sldLayoutId id="2147483661" r:id="rId9"/>
    <p:sldLayoutId id="2147483663" r:id="rId10"/>
    <p:sldLayoutId id="2147483664" r:id="rId11"/>
    <p:sldLayoutId id="2147483665" r:id="rId12"/>
    <p:sldLayoutId id="2147483666" r:id="rId13"/>
    <p:sldLayoutId id="2147483668" r:id="rId14"/>
    <p:sldLayoutId id="2147483670" r:id="rId15"/>
    <p:sldLayoutId id="2147483671" r:id="rId16"/>
    <p:sldLayoutId id="2147483673" r:id="rId17"/>
    <p:sldLayoutId id="2147483674" r:id="rId18"/>
    <p:sldLayoutId id="2147483676" r:id="rId19"/>
    <p:sldLayoutId id="2147483677" r:id="rId20"/>
    <p:sldLayoutId id="2147483682" r:id="rId21"/>
    <p:sldLayoutId id="2147483684" r:id="rId22"/>
    <p:sldLayoutId id="2147483685" r:id="rId23"/>
    <p:sldLayoutId id="2147483686" r:id="rId24"/>
    <p:sldLayoutId id="2147483687" r:id="rId25"/>
    <p:sldLayoutId id="2147483688" r:id="rId26"/>
    <p:sldLayoutId id="2147483689" r:id="rId27"/>
    <p:sldLayoutId id="2147483690"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53"/>
        <p:cNvGrpSpPr/>
        <p:nvPr/>
      </p:nvGrpSpPr>
      <p:grpSpPr>
        <a:xfrm>
          <a:off x="0" y="0"/>
          <a:ext cx="0" cy="0"/>
          <a:chOff x="0" y="0"/>
          <a:chExt cx="0" cy="0"/>
        </a:xfrm>
      </p:grpSpPr>
      <p:sp>
        <p:nvSpPr>
          <p:cNvPr id="254" name="Google Shape;254;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55" name="Google Shape;255;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6.xml"/><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3.xml"/><Relationship Id="rId7" Type="http://schemas.openxmlformats.org/officeDocument/2006/relationships/slide" Target="slide5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1.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25.xml"/><Relationship Id="rId6" Type="http://schemas.openxmlformats.org/officeDocument/2006/relationships/slide" Target="slide15.xml"/><Relationship Id="rId11" Type="http://schemas.openxmlformats.org/officeDocument/2006/relationships/hyperlink" Target="http://bit.ly/30B07Gq" TargetMode="External"/><Relationship Id="rId5" Type="http://schemas.openxmlformats.org/officeDocument/2006/relationships/slide" Target="slide3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2.xml"/><Relationship Id="rId1" Type="http://schemas.openxmlformats.org/officeDocument/2006/relationships/slideLayout" Target="../slideLayouts/slideLayout18.xml"/><Relationship Id="rId5" Type="http://schemas.openxmlformats.org/officeDocument/2006/relationships/image" Target="../media/image11.png"/><Relationship Id="rId4" Type="http://schemas.openxmlformats.org/officeDocument/2006/relationships/hyperlink" Target="https://docs.google.com/spreadsheets/d/1s5D0xm04_sZhJjj8qy8G6x2k0Dd_dBvDcPYkLQVYqZY/copy"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flat-city-map-design_1115083.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12.xml"/><Relationship Id="rId5" Type="http://schemas.openxmlformats.org/officeDocument/2006/relationships/hyperlink" Target="https://www.freepik.com/free-vector/flat-city-map-with-roads-traffic-lights_1097844.htm/?utm_source=slidesgo_template&amp;utm_medium=referral-link&amp;utm_campaign=sg_resources&amp;utm_content=freepik" TargetMode="External"/><Relationship Id="rId4" Type="http://schemas.openxmlformats.org/officeDocument/2006/relationships/hyperlink" Target="https://www.freepik.com/free-vector/map-travel-elements-with-flat-design_2361695.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40.xml.rels><?xml version="1.0" encoding="UTF-8" standalone="yes"?>
<Relationships xmlns="http://schemas.openxmlformats.org/package/2006/relationships"><Relationship Id="rId8" Type="http://schemas.openxmlformats.org/officeDocument/2006/relationships/hyperlink" Target="https://www.freepik.com/free-photo/set-stationery-blue-red-pins-thread_7726828.htm/?utm_source=slidesgo_template&amp;utm_medium=referral-link&amp;utm_campaign=sg_resources&amp;utm_content=freepik" TargetMode="External"/><Relationship Id="rId3" Type="http://schemas.openxmlformats.org/officeDocument/2006/relationships/hyperlink" Target="https://www.freepik.com/free-vector/map-travel-elements-with-flat-design_2361694.htm/?utm_source=slidesgo_template&amp;utm_medium=referral-link&amp;utm_campaign=sg_resources&amp;utm_content=freepik" TargetMode="External"/><Relationship Id="rId7" Type="http://schemas.openxmlformats.org/officeDocument/2006/relationships/hyperlink" Target="https://www.freepik.com/free-photo/defocused-map-with-pinpoints_5003380.htm/?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14.xml"/><Relationship Id="rId6" Type="http://schemas.openxmlformats.org/officeDocument/2006/relationships/hyperlink" Target="https://www.freepik.com/free-vector/flat-city-map-with-roads-traffic-lights_1097844.htm/?utm_source=slidesgo_template&amp;utm_medium=referral-link&amp;utm_campaign=sg_resources&amp;utm_content=freepik" TargetMode="External"/><Relationship Id="rId11" Type="http://schemas.openxmlformats.org/officeDocument/2006/relationships/hyperlink" Target="https://www.freepik.com/free-photo/young-co-worker-spending-time-office_23988400.htm/?utm_source=slidesgo_template&amp;utm_medium=referral-link&amp;utm_campaign=sg_resources&amp;utm_content=freepik" TargetMode="External"/><Relationship Id="rId5" Type="http://schemas.openxmlformats.org/officeDocument/2006/relationships/hyperlink" Target="https://www.freepik.com/free-vector/city-map-with-flat-design_1195537.htm/?utm_source=slidesgo_template&amp;utm_medium=referral-link&amp;utm_campaign=sg_resources&amp;utm_content=freepik" TargetMode="External"/><Relationship Id="rId10" Type="http://schemas.openxmlformats.org/officeDocument/2006/relationships/hyperlink" Target="https://www.freepik.com/free-photo/portrait-smiley-teenage-girl_18040072.htm/?utm_source=slidesgo_template&amp;utm_medium=referral-link&amp;utm_campaign=sg_resources&amp;utm_content=freepik" TargetMode="External"/><Relationship Id="rId4" Type="http://schemas.openxmlformats.org/officeDocument/2006/relationships/hyperlink" Target="https://www.freepik.com/free-vector/map-travel-elements-with-flat-design_2361695.htm/?utm_source=slidesgo_template&amp;utm_medium=referral-link&amp;utm_campaign=sg_resources&amp;utm_content=freepik" TargetMode="External"/><Relationship Id="rId9" Type="http://schemas.openxmlformats.org/officeDocument/2006/relationships/hyperlink" Target="https://www.freepik.com/free-photo/person-indian-origin-having-fun_40125625.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5.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5.xm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Hanken+Grotesk" TargetMode="External"/><Relationship Id="rId2" Type="http://schemas.openxmlformats.org/officeDocument/2006/relationships/notesSlide" Target="../notesSlides/notesSlide43.xml"/><Relationship Id="rId1" Type="http://schemas.openxmlformats.org/officeDocument/2006/relationships/slideLayout" Target="../slideLayouts/slideLayout30.xml"/><Relationship Id="rId4" Type="http://schemas.openxmlformats.org/officeDocument/2006/relationships/hyperlink" Target="https://fonts.google.com/specimen/DM+Sans"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44.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5.xml"/><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1.xml"/><Relationship Id="rId1" Type="http://schemas.openxmlformats.org/officeDocument/2006/relationships/slideLayout" Target="../slideLayouts/slideLayout3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0.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8.xml"/><Relationship Id="rId1" Type="http://schemas.openxmlformats.org/officeDocument/2006/relationships/slideLayout" Target="../slideLayouts/slideLayout29.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5"/>
          <p:cNvSpPr txBox="1">
            <a:spLocks noGrp="1"/>
          </p:cNvSpPr>
          <p:nvPr>
            <p:ph type="ctrTitle"/>
          </p:nvPr>
        </p:nvSpPr>
        <p:spPr>
          <a:xfrm>
            <a:off x="710464" y="1385125"/>
            <a:ext cx="3799500" cy="158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Tìm kiếm đường đi</a:t>
            </a:r>
            <a:endParaRPr/>
          </a:p>
        </p:txBody>
      </p:sp>
      <p:sp>
        <p:nvSpPr>
          <p:cNvPr id="264" name="Google Shape;264;p35"/>
          <p:cNvSpPr txBox="1">
            <a:spLocks noGrp="1"/>
          </p:cNvSpPr>
          <p:nvPr>
            <p:ph type="subTitle" idx="1"/>
          </p:nvPr>
        </p:nvSpPr>
        <p:spPr>
          <a:xfrm>
            <a:off x="710464" y="3030275"/>
            <a:ext cx="2941200" cy="72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Segoe UI Semibold" panose="020B0702040204020203" pitchFamily="34" charset="0"/>
                <a:cs typeface="Segoe UI Semibold" panose="020B0702040204020203" pitchFamily="34" charset="0"/>
              </a:rPr>
              <a:t>GVHD: Trần Thị Thanh Hải</a:t>
            </a:r>
            <a:endParaRPr>
              <a:latin typeface="Segoe UI Semibold" panose="020B0702040204020203" pitchFamily="34" charset="0"/>
              <a:cs typeface="Segoe UI Semibold" panose="020B0702040204020203" pitchFamily="34" charset="0"/>
            </a:endParaRPr>
          </a:p>
        </p:txBody>
      </p:sp>
      <p:grpSp>
        <p:nvGrpSpPr>
          <p:cNvPr id="265" name="Google Shape;265;p35"/>
          <p:cNvGrpSpPr/>
          <p:nvPr/>
        </p:nvGrpSpPr>
        <p:grpSpPr>
          <a:xfrm>
            <a:off x="4916250" y="814840"/>
            <a:ext cx="3514524" cy="3514335"/>
            <a:chOff x="4916250" y="814840"/>
            <a:chExt cx="3514524" cy="3514335"/>
          </a:xfrm>
        </p:grpSpPr>
        <p:grpSp>
          <p:nvGrpSpPr>
            <p:cNvPr id="266" name="Google Shape;266;p35"/>
            <p:cNvGrpSpPr/>
            <p:nvPr/>
          </p:nvGrpSpPr>
          <p:grpSpPr>
            <a:xfrm>
              <a:off x="4916250" y="814840"/>
              <a:ext cx="3514524" cy="3514151"/>
              <a:chOff x="4916250" y="814840"/>
              <a:chExt cx="3514524" cy="3514151"/>
            </a:xfrm>
          </p:grpSpPr>
          <p:grpSp>
            <p:nvGrpSpPr>
              <p:cNvPr id="267" name="Google Shape;267;p35"/>
              <p:cNvGrpSpPr/>
              <p:nvPr/>
            </p:nvGrpSpPr>
            <p:grpSpPr>
              <a:xfrm>
                <a:off x="4916250" y="814840"/>
                <a:ext cx="3514524" cy="3514151"/>
                <a:chOff x="3707614" y="1038225"/>
                <a:chExt cx="4779065" cy="4778557"/>
              </a:xfrm>
            </p:grpSpPr>
            <p:sp>
              <p:nvSpPr>
                <p:cNvPr id="268" name="Google Shape;268;p35"/>
                <p:cNvSpPr/>
                <p:nvPr/>
              </p:nvSpPr>
              <p:spPr>
                <a:xfrm>
                  <a:off x="3709987" y="2301906"/>
                  <a:ext cx="4762500" cy="200025"/>
                </a:xfrm>
                <a:custGeom>
                  <a:avLst/>
                  <a:gdLst/>
                  <a:ahLst/>
                  <a:cxnLst/>
                  <a:rect l="l" t="t" r="r" b="b"/>
                  <a:pathLst>
                    <a:path w="4762500" h="200025" extrusionOk="0">
                      <a:moveTo>
                        <a:pt x="0" y="0"/>
                      </a:moveTo>
                      <a:lnTo>
                        <a:pt x="4762500" y="0"/>
                      </a:lnTo>
                      <a:lnTo>
                        <a:pt x="4762500" y="200025"/>
                      </a:lnTo>
                      <a:lnTo>
                        <a:pt x="0" y="20002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35"/>
                <p:cNvSpPr/>
                <p:nvPr/>
              </p:nvSpPr>
              <p:spPr>
                <a:xfrm>
                  <a:off x="6215062" y="2228850"/>
                  <a:ext cx="2257425" cy="1021746"/>
                </a:xfrm>
                <a:custGeom>
                  <a:avLst/>
                  <a:gdLst/>
                  <a:ahLst/>
                  <a:cxnLst/>
                  <a:rect l="l" t="t" r="r" b="b"/>
                  <a:pathLst>
                    <a:path w="2257425" h="1021746" extrusionOk="0">
                      <a:moveTo>
                        <a:pt x="2238375" y="9525"/>
                      </a:moveTo>
                      <a:lnTo>
                        <a:pt x="2228850" y="9525"/>
                      </a:lnTo>
                      <a:lnTo>
                        <a:pt x="2228850" y="0"/>
                      </a:lnTo>
                      <a:lnTo>
                        <a:pt x="2181225" y="0"/>
                      </a:lnTo>
                      <a:lnTo>
                        <a:pt x="2181225" y="9525"/>
                      </a:lnTo>
                      <a:lnTo>
                        <a:pt x="2171700" y="9525"/>
                      </a:lnTo>
                      <a:lnTo>
                        <a:pt x="2171700" y="0"/>
                      </a:lnTo>
                      <a:lnTo>
                        <a:pt x="2124075" y="0"/>
                      </a:lnTo>
                      <a:lnTo>
                        <a:pt x="2124075" y="9525"/>
                      </a:lnTo>
                      <a:lnTo>
                        <a:pt x="2114550" y="9525"/>
                      </a:lnTo>
                      <a:lnTo>
                        <a:pt x="2114550" y="0"/>
                      </a:lnTo>
                      <a:lnTo>
                        <a:pt x="2066925" y="0"/>
                      </a:lnTo>
                      <a:lnTo>
                        <a:pt x="2066925" y="9525"/>
                      </a:lnTo>
                      <a:lnTo>
                        <a:pt x="2057400" y="9525"/>
                      </a:lnTo>
                      <a:lnTo>
                        <a:pt x="2057400" y="0"/>
                      </a:lnTo>
                      <a:lnTo>
                        <a:pt x="2009775" y="0"/>
                      </a:lnTo>
                      <a:lnTo>
                        <a:pt x="2009775" y="9525"/>
                      </a:lnTo>
                      <a:lnTo>
                        <a:pt x="2000250" y="9525"/>
                      </a:lnTo>
                      <a:lnTo>
                        <a:pt x="2000250" y="0"/>
                      </a:lnTo>
                      <a:lnTo>
                        <a:pt x="1952625" y="0"/>
                      </a:lnTo>
                      <a:lnTo>
                        <a:pt x="1952625" y="9525"/>
                      </a:lnTo>
                      <a:lnTo>
                        <a:pt x="1943100" y="9525"/>
                      </a:lnTo>
                      <a:lnTo>
                        <a:pt x="1943100" y="0"/>
                      </a:lnTo>
                      <a:lnTo>
                        <a:pt x="1895475" y="0"/>
                      </a:lnTo>
                      <a:lnTo>
                        <a:pt x="1895475" y="9525"/>
                      </a:lnTo>
                      <a:lnTo>
                        <a:pt x="1885950" y="9525"/>
                      </a:lnTo>
                      <a:lnTo>
                        <a:pt x="1885950" y="0"/>
                      </a:lnTo>
                      <a:lnTo>
                        <a:pt x="1838325" y="0"/>
                      </a:lnTo>
                      <a:lnTo>
                        <a:pt x="1838325" y="9525"/>
                      </a:lnTo>
                      <a:lnTo>
                        <a:pt x="1828800" y="9525"/>
                      </a:lnTo>
                      <a:lnTo>
                        <a:pt x="1828800" y="0"/>
                      </a:lnTo>
                      <a:lnTo>
                        <a:pt x="1781175" y="0"/>
                      </a:lnTo>
                      <a:lnTo>
                        <a:pt x="1781175" y="9525"/>
                      </a:lnTo>
                      <a:lnTo>
                        <a:pt x="1771650" y="9525"/>
                      </a:lnTo>
                      <a:lnTo>
                        <a:pt x="1771650" y="0"/>
                      </a:lnTo>
                      <a:lnTo>
                        <a:pt x="1724025" y="0"/>
                      </a:lnTo>
                      <a:lnTo>
                        <a:pt x="1724025" y="9525"/>
                      </a:lnTo>
                      <a:lnTo>
                        <a:pt x="1714500" y="9525"/>
                      </a:lnTo>
                      <a:lnTo>
                        <a:pt x="1714500" y="0"/>
                      </a:lnTo>
                      <a:lnTo>
                        <a:pt x="1666875" y="0"/>
                      </a:lnTo>
                      <a:lnTo>
                        <a:pt x="1666875" y="9525"/>
                      </a:lnTo>
                      <a:lnTo>
                        <a:pt x="1657350" y="9525"/>
                      </a:lnTo>
                      <a:lnTo>
                        <a:pt x="1657350" y="0"/>
                      </a:lnTo>
                      <a:lnTo>
                        <a:pt x="1609725" y="0"/>
                      </a:lnTo>
                      <a:lnTo>
                        <a:pt x="1609725" y="9525"/>
                      </a:lnTo>
                      <a:lnTo>
                        <a:pt x="1600200" y="9525"/>
                      </a:lnTo>
                      <a:lnTo>
                        <a:pt x="1600200" y="0"/>
                      </a:lnTo>
                      <a:lnTo>
                        <a:pt x="1552575" y="0"/>
                      </a:lnTo>
                      <a:lnTo>
                        <a:pt x="1552575" y="9525"/>
                      </a:lnTo>
                      <a:lnTo>
                        <a:pt x="1543050" y="9525"/>
                      </a:lnTo>
                      <a:lnTo>
                        <a:pt x="1543050" y="0"/>
                      </a:lnTo>
                      <a:lnTo>
                        <a:pt x="1495425" y="0"/>
                      </a:lnTo>
                      <a:lnTo>
                        <a:pt x="1495425" y="9525"/>
                      </a:lnTo>
                      <a:lnTo>
                        <a:pt x="1485900" y="9525"/>
                      </a:lnTo>
                      <a:lnTo>
                        <a:pt x="1485900" y="0"/>
                      </a:lnTo>
                      <a:lnTo>
                        <a:pt x="1438275" y="0"/>
                      </a:lnTo>
                      <a:lnTo>
                        <a:pt x="1438275" y="9525"/>
                      </a:lnTo>
                      <a:lnTo>
                        <a:pt x="1428750" y="9525"/>
                      </a:lnTo>
                      <a:lnTo>
                        <a:pt x="1428750" y="0"/>
                      </a:lnTo>
                      <a:lnTo>
                        <a:pt x="1381125" y="0"/>
                      </a:lnTo>
                      <a:lnTo>
                        <a:pt x="1381125" y="9525"/>
                      </a:lnTo>
                      <a:lnTo>
                        <a:pt x="1371600" y="9525"/>
                      </a:lnTo>
                      <a:lnTo>
                        <a:pt x="1371600" y="0"/>
                      </a:lnTo>
                      <a:lnTo>
                        <a:pt x="1323975" y="0"/>
                      </a:lnTo>
                      <a:lnTo>
                        <a:pt x="1323975" y="9525"/>
                      </a:lnTo>
                      <a:lnTo>
                        <a:pt x="1314450" y="9525"/>
                      </a:lnTo>
                      <a:lnTo>
                        <a:pt x="1314450" y="0"/>
                      </a:lnTo>
                      <a:lnTo>
                        <a:pt x="1266825" y="0"/>
                      </a:lnTo>
                      <a:lnTo>
                        <a:pt x="1266825" y="9525"/>
                      </a:lnTo>
                      <a:lnTo>
                        <a:pt x="1257300" y="9525"/>
                      </a:lnTo>
                      <a:lnTo>
                        <a:pt x="1257300" y="0"/>
                      </a:lnTo>
                      <a:lnTo>
                        <a:pt x="1209675" y="0"/>
                      </a:lnTo>
                      <a:lnTo>
                        <a:pt x="1209675" y="9525"/>
                      </a:lnTo>
                      <a:lnTo>
                        <a:pt x="1200150" y="9525"/>
                      </a:lnTo>
                      <a:lnTo>
                        <a:pt x="1200150" y="0"/>
                      </a:lnTo>
                      <a:lnTo>
                        <a:pt x="1152525" y="0"/>
                      </a:lnTo>
                      <a:lnTo>
                        <a:pt x="1152525" y="9525"/>
                      </a:lnTo>
                      <a:lnTo>
                        <a:pt x="1143000" y="9525"/>
                      </a:lnTo>
                      <a:lnTo>
                        <a:pt x="1143000" y="0"/>
                      </a:lnTo>
                      <a:lnTo>
                        <a:pt x="1095375" y="0"/>
                      </a:lnTo>
                      <a:lnTo>
                        <a:pt x="1095375" y="9525"/>
                      </a:lnTo>
                      <a:lnTo>
                        <a:pt x="1085850" y="9525"/>
                      </a:lnTo>
                      <a:lnTo>
                        <a:pt x="1085850" y="0"/>
                      </a:lnTo>
                      <a:lnTo>
                        <a:pt x="1038225" y="0"/>
                      </a:lnTo>
                      <a:lnTo>
                        <a:pt x="1038225" y="9525"/>
                      </a:lnTo>
                      <a:lnTo>
                        <a:pt x="1028700" y="9525"/>
                      </a:lnTo>
                      <a:lnTo>
                        <a:pt x="1028700" y="0"/>
                      </a:lnTo>
                      <a:lnTo>
                        <a:pt x="981075" y="0"/>
                      </a:lnTo>
                      <a:lnTo>
                        <a:pt x="981075" y="9525"/>
                      </a:lnTo>
                      <a:lnTo>
                        <a:pt x="971550" y="9525"/>
                      </a:lnTo>
                      <a:lnTo>
                        <a:pt x="971550" y="0"/>
                      </a:lnTo>
                      <a:lnTo>
                        <a:pt x="923925" y="0"/>
                      </a:lnTo>
                      <a:lnTo>
                        <a:pt x="923925" y="9525"/>
                      </a:lnTo>
                      <a:lnTo>
                        <a:pt x="914400" y="9525"/>
                      </a:lnTo>
                      <a:lnTo>
                        <a:pt x="914400" y="0"/>
                      </a:lnTo>
                      <a:lnTo>
                        <a:pt x="866775" y="0"/>
                      </a:lnTo>
                      <a:lnTo>
                        <a:pt x="866775" y="9525"/>
                      </a:lnTo>
                      <a:lnTo>
                        <a:pt x="857250" y="9525"/>
                      </a:lnTo>
                      <a:lnTo>
                        <a:pt x="857250" y="0"/>
                      </a:lnTo>
                      <a:lnTo>
                        <a:pt x="809625" y="0"/>
                      </a:lnTo>
                      <a:lnTo>
                        <a:pt x="809625" y="9525"/>
                      </a:lnTo>
                      <a:lnTo>
                        <a:pt x="800100" y="9525"/>
                      </a:lnTo>
                      <a:lnTo>
                        <a:pt x="800100" y="0"/>
                      </a:lnTo>
                      <a:lnTo>
                        <a:pt x="752475" y="0"/>
                      </a:lnTo>
                      <a:lnTo>
                        <a:pt x="752475" y="9525"/>
                      </a:lnTo>
                      <a:lnTo>
                        <a:pt x="742950" y="9525"/>
                      </a:lnTo>
                      <a:lnTo>
                        <a:pt x="742950" y="0"/>
                      </a:lnTo>
                      <a:lnTo>
                        <a:pt x="695325" y="0"/>
                      </a:lnTo>
                      <a:lnTo>
                        <a:pt x="695325" y="9525"/>
                      </a:lnTo>
                      <a:lnTo>
                        <a:pt x="685800" y="9525"/>
                      </a:lnTo>
                      <a:lnTo>
                        <a:pt x="685800" y="0"/>
                      </a:lnTo>
                      <a:lnTo>
                        <a:pt x="638175" y="0"/>
                      </a:lnTo>
                      <a:lnTo>
                        <a:pt x="638175" y="9525"/>
                      </a:lnTo>
                      <a:lnTo>
                        <a:pt x="628650" y="9525"/>
                      </a:lnTo>
                      <a:lnTo>
                        <a:pt x="628650" y="0"/>
                      </a:lnTo>
                      <a:lnTo>
                        <a:pt x="581025" y="0"/>
                      </a:lnTo>
                      <a:lnTo>
                        <a:pt x="581025" y="9525"/>
                      </a:lnTo>
                      <a:lnTo>
                        <a:pt x="571500" y="9525"/>
                      </a:lnTo>
                      <a:lnTo>
                        <a:pt x="571500" y="0"/>
                      </a:lnTo>
                      <a:lnTo>
                        <a:pt x="523875" y="0"/>
                      </a:lnTo>
                      <a:lnTo>
                        <a:pt x="523875" y="9525"/>
                      </a:lnTo>
                      <a:lnTo>
                        <a:pt x="514350" y="9525"/>
                      </a:lnTo>
                      <a:lnTo>
                        <a:pt x="514350" y="0"/>
                      </a:lnTo>
                      <a:lnTo>
                        <a:pt x="466725" y="0"/>
                      </a:lnTo>
                      <a:lnTo>
                        <a:pt x="466725" y="9525"/>
                      </a:lnTo>
                      <a:lnTo>
                        <a:pt x="457200" y="9525"/>
                      </a:lnTo>
                      <a:lnTo>
                        <a:pt x="457200" y="0"/>
                      </a:lnTo>
                      <a:lnTo>
                        <a:pt x="409575" y="0"/>
                      </a:lnTo>
                      <a:lnTo>
                        <a:pt x="409575" y="9525"/>
                      </a:lnTo>
                      <a:lnTo>
                        <a:pt x="400050" y="9525"/>
                      </a:lnTo>
                      <a:lnTo>
                        <a:pt x="400050" y="0"/>
                      </a:lnTo>
                      <a:lnTo>
                        <a:pt x="352425" y="0"/>
                      </a:lnTo>
                      <a:lnTo>
                        <a:pt x="352425" y="9525"/>
                      </a:lnTo>
                      <a:lnTo>
                        <a:pt x="342900" y="9525"/>
                      </a:lnTo>
                      <a:lnTo>
                        <a:pt x="342900" y="0"/>
                      </a:lnTo>
                      <a:lnTo>
                        <a:pt x="295275" y="0"/>
                      </a:lnTo>
                      <a:lnTo>
                        <a:pt x="295275" y="9525"/>
                      </a:lnTo>
                      <a:lnTo>
                        <a:pt x="285750" y="9525"/>
                      </a:lnTo>
                      <a:lnTo>
                        <a:pt x="285750" y="0"/>
                      </a:lnTo>
                      <a:lnTo>
                        <a:pt x="238125" y="0"/>
                      </a:lnTo>
                      <a:lnTo>
                        <a:pt x="238125" y="9525"/>
                      </a:lnTo>
                      <a:lnTo>
                        <a:pt x="228600" y="9525"/>
                      </a:lnTo>
                      <a:lnTo>
                        <a:pt x="228600" y="0"/>
                      </a:lnTo>
                      <a:lnTo>
                        <a:pt x="180975" y="0"/>
                      </a:lnTo>
                      <a:lnTo>
                        <a:pt x="180975" y="9525"/>
                      </a:lnTo>
                      <a:lnTo>
                        <a:pt x="171450" y="9525"/>
                      </a:lnTo>
                      <a:lnTo>
                        <a:pt x="171450" y="0"/>
                      </a:lnTo>
                      <a:lnTo>
                        <a:pt x="123825" y="0"/>
                      </a:lnTo>
                      <a:lnTo>
                        <a:pt x="123825" y="9525"/>
                      </a:lnTo>
                      <a:lnTo>
                        <a:pt x="114300" y="9525"/>
                      </a:lnTo>
                      <a:lnTo>
                        <a:pt x="114300" y="0"/>
                      </a:lnTo>
                      <a:lnTo>
                        <a:pt x="66675" y="0"/>
                      </a:lnTo>
                      <a:lnTo>
                        <a:pt x="66675" y="9525"/>
                      </a:lnTo>
                      <a:lnTo>
                        <a:pt x="57150" y="9525"/>
                      </a:lnTo>
                      <a:lnTo>
                        <a:pt x="57150" y="0"/>
                      </a:lnTo>
                      <a:lnTo>
                        <a:pt x="9525" y="0"/>
                      </a:lnTo>
                      <a:lnTo>
                        <a:pt x="9525" y="9525"/>
                      </a:lnTo>
                      <a:lnTo>
                        <a:pt x="0" y="9525"/>
                      </a:lnTo>
                      <a:lnTo>
                        <a:pt x="0" y="907161"/>
                      </a:lnTo>
                      <a:lnTo>
                        <a:pt x="505015" y="1021747"/>
                      </a:lnTo>
                      <a:lnTo>
                        <a:pt x="505015" y="1021747"/>
                      </a:lnTo>
                      <a:lnTo>
                        <a:pt x="1370362" y="998601"/>
                      </a:lnTo>
                      <a:lnTo>
                        <a:pt x="1390174" y="966692"/>
                      </a:lnTo>
                      <a:lnTo>
                        <a:pt x="2257425" y="975646"/>
                      </a:lnTo>
                      <a:lnTo>
                        <a:pt x="2257425" y="0"/>
                      </a:lnTo>
                      <a:lnTo>
                        <a:pt x="2238375" y="0"/>
                      </a:lnTo>
                      <a:lnTo>
                        <a:pt x="2238375" y="952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35"/>
                <p:cNvSpPr/>
                <p:nvPr/>
              </p:nvSpPr>
              <p:spPr>
                <a:xfrm>
                  <a:off x="6243649" y="2266957"/>
                  <a:ext cx="2227778" cy="952785"/>
                </a:xfrm>
                <a:custGeom>
                  <a:avLst/>
                  <a:gdLst/>
                  <a:ahLst/>
                  <a:cxnLst/>
                  <a:rect l="l" t="t" r="r" b="b"/>
                  <a:pathLst>
                    <a:path w="2200275" h="952785" extrusionOk="0">
                      <a:moveTo>
                        <a:pt x="485965" y="952786"/>
                      </a:moveTo>
                      <a:lnTo>
                        <a:pt x="0" y="846106"/>
                      </a:lnTo>
                      <a:lnTo>
                        <a:pt x="0" y="0"/>
                      </a:lnTo>
                      <a:lnTo>
                        <a:pt x="2200275" y="0"/>
                      </a:lnTo>
                      <a:lnTo>
                        <a:pt x="2200275" y="908685"/>
                      </a:lnTo>
                      <a:lnTo>
                        <a:pt x="1345787" y="899827"/>
                      </a:lnTo>
                      <a:lnTo>
                        <a:pt x="1325689" y="932307"/>
                      </a:lnTo>
                      <a:lnTo>
                        <a:pt x="485965" y="952786"/>
                      </a:lnTo>
                      <a:lnTo>
                        <a:pt x="485965" y="95278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35"/>
                <p:cNvSpPr/>
                <p:nvPr/>
              </p:nvSpPr>
              <p:spPr>
                <a:xfrm>
                  <a:off x="3709987" y="2228850"/>
                  <a:ext cx="1359979" cy="1327499"/>
                </a:xfrm>
                <a:custGeom>
                  <a:avLst/>
                  <a:gdLst/>
                  <a:ahLst/>
                  <a:cxnLst/>
                  <a:rect l="l" t="t" r="r" b="b"/>
                  <a:pathLst>
                    <a:path w="1359979" h="1327499" extrusionOk="0">
                      <a:moveTo>
                        <a:pt x="1227201" y="1327499"/>
                      </a:moveTo>
                      <a:cubicBezTo>
                        <a:pt x="1263682" y="1303877"/>
                        <a:pt x="1306639" y="1289304"/>
                        <a:pt x="1352741" y="1287018"/>
                      </a:cubicBezTo>
                      <a:lnTo>
                        <a:pt x="1359980" y="0"/>
                      </a:lnTo>
                      <a:lnTo>
                        <a:pt x="1314450" y="0"/>
                      </a:lnTo>
                      <a:lnTo>
                        <a:pt x="1314450" y="9525"/>
                      </a:lnTo>
                      <a:lnTo>
                        <a:pt x="1304925" y="9525"/>
                      </a:lnTo>
                      <a:lnTo>
                        <a:pt x="1304925" y="0"/>
                      </a:lnTo>
                      <a:lnTo>
                        <a:pt x="1257300" y="0"/>
                      </a:lnTo>
                      <a:lnTo>
                        <a:pt x="1257300" y="9525"/>
                      </a:lnTo>
                      <a:lnTo>
                        <a:pt x="1247775" y="9525"/>
                      </a:lnTo>
                      <a:lnTo>
                        <a:pt x="1247775" y="0"/>
                      </a:lnTo>
                      <a:lnTo>
                        <a:pt x="1200150" y="0"/>
                      </a:lnTo>
                      <a:lnTo>
                        <a:pt x="1200150" y="9525"/>
                      </a:lnTo>
                      <a:lnTo>
                        <a:pt x="1190625" y="9525"/>
                      </a:lnTo>
                      <a:lnTo>
                        <a:pt x="1190625" y="0"/>
                      </a:lnTo>
                      <a:lnTo>
                        <a:pt x="1143000" y="0"/>
                      </a:lnTo>
                      <a:lnTo>
                        <a:pt x="1143000" y="9525"/>
                      </a:lnTo>
                      <a:lnTo>
                        <a:pt x="1133475" y="9525"/>
                      </a:lnTo>
                      <a:lnTo>
                        <a:pt x="1133475" y="0"/>
                      </a:lnTo>
                      <a:lnTo>
                        <a:pt x="1085850" y="0"/>
                      </a:lnTo>
                      <a:lnTo>
                        <a:pt x="1085850" y="9525"/>
                      </a:lnTo>
                      <a:lnTo>
                        <a:pt x="1076325" y="9525"/>
                      </a:lnTo>
                      <a:lnTo>
                        <a:pt x="1076325" y="0"/>
                      </a:lnTo>
                      <a:lnTo>
                        <a:pt x="1028700" y="0"/>
                      </a:lnTo>
                      <a:lnTo>
                        <a:pt x="1028700" y="9525"/>
                      </a:lnTo>
                      <a:lnTo>
                        <a:pt x="1019175" y="9525"/>
                      </a:lnTo>
                      <a:lnTo>
                        <a:pt x="1019175" y="0"/>
                      </a:lnTo>
                      <a:lnTo>
                        <a:pt x="971550" y="0"/>
                      </a:lnTo>
                      <a:lnTo>
                        <a:pt x="971550" y="9525"/>
                      </a:lnTo>
                      <a:lnTo>
                        <a:pt x="962025" y="9525"/>
                      </a:lnTo>
                      <a:lnTo>
                        <a:pt x="962025" y="0"/>
                      </a:lnTo>
                      <a:lnTo>
                        <a:pt x="914400" y="0"/>
                      </a:lnTo>
                      <a:lnTo>
                        <a:pt x="914400" y="9525"/>
                      </a:lnTo>
                      <a:lnTo>
                        <a:pt x="904875" y="9525"/>
                      </a:lnTo>
                      <a:lnTo>
                        <a:pt x="904875" y="0"/>
                      </a:lnTo>
                      <a:lnTo>
                        <a:pt x="857250" y="0"/>
                      </a:lnTo>
                      <a:lnTo>
                        <a:pt x="857250" y="9525"/>
                      </a:lnTo>
                      <a:lnTo>
                        <a:pt x="847725" y="9525"/>
                      </a:lnTo>
                      <a:lnTo>
                        <a:pt x="847725" y="0"/>
                      </a:lnTo>
                      <a:lnTo>
                        <a:pt x="800100" y="0"/>
                      </a:lnTo>
                      <a:lnTo>
                        <a:pt x="800100" y="9525"/>
                      </a:lnTo>
                      <a:lnTo>
                        <a:pt x="790575" y="9525"/>
                      </a:lnTo>
                      <a:lnTo>
                        <a:pt x="790575" y="0"/>
                      </a:lnTo>
                      <a:lnTo>
                        <a:pt x="742950" y="0"/>
                      </a:lnTo>
                      <a:lnTo>
                        <a:pt x="742950" y="9525"/>
                      </a:lnTo>
                      <a:lnTo>
                        <a:pt x="733425" y="9525"/>
                      </a:lnTo>
                      <a:lnTo>
                        <a:pt x="733425" y="0"/>
                      </a:lnTo>
                      <a:lnTo>
                        <a:pt x="685800" y="0"/>
                      </a:lnTo>
                      <a:lnTo>
                        <a:pt x="685800" y="9525"/>
                      </a:lnTo>
                      <a:lnTo>
                        <a:pt x="676275" y="9525"/>
                      </a:lnTo>
                      <a:lnTo>
                        <a:pt x="676275" y="0"/>
                      </a:lnTo>
                      <a:lnTo>
                        <a:pt x="628650" y="0"/>
                      </a:lnTo>
                      <a:lnTo>
                        <a:pt x="628650" y="9525"/>
                      </a:lnTo>
                      <a:lnTo>
                        <a:pt x="619125" y="9525"/>
                      </a:lnTo>
                      <a:lnTo>
                        <a:pt x="619125" y="0"/>
                      </a:lnTo>
                      <a:lnTo>
                        <a:pt x="571500" y="0"/>
                      </a:lnTo>
                      <a:lnTo>
                        <a:pt x="571500" y="9525"/>
                      </a:lnTo>
                      <a:lnTo>
                        <a:pt x="561975" y="9525"/>
                      </a:lnTo>
                      <a:lnTo>
                        <a:pt x="561975" y="0"/>
                      </a:lnTo>
                      <a:lnTo>
                        <a:pt x="514350" y="0"/>
                      </a:lnTo>
                      <a:lnTo>
                        <a:pt x="514350" y="9525"/>
                      </a:lnTo>
                      <a:lnTo>
                        <a:pt x="504825" y="9525"/>
                      </a:lnTo>
                      <a:lnTo>
                        <a:pt x="504825" y="0"/>
                      </a:lnTo>
                      <a:lnTo>
                        <a:pt x="457200" y="0"/>
                      </a:lnTo>
                      <a:lnTo>
                        <a:pt x="457200" y="9525"/>
                      </a:lnTo>
                      <a:lnTo>
                        <a:pt x="447675" y="9525"/>
                      </a:lnTo>
                      <a:lnTo>
                        <a:pt x="447675" y="0"/>
                      </a:lnTo>
                      <a:lnTo>
                        <a:pt x="400050" y="0"/>
                      </a:lnTo>
                      <a:lnTo>
                        <a:pt x="400050" y="9525"/>
                      </a:lnTo>
                      <a:lnTo>
                        <a:pt x="390525" y="9525"/>
                      </a:lnTo>
                      <a:lnTo>
                        <a:pt x="390525" y="0"/>
                      </a:lnTo>
                      <a:lnTo>
                        <a:pt x="342900" y="0"/>
                      </a:lnTo>
                      <a:lnTo>
                        <a:pt x="342900" y="9525"/>
                      </a:lnTo>
                      <a:lnTo>
                        <a:pt x="333375" y="9525"/>
                      </a:lnTo>
                      <a:lnTo>
                        <a:pt x="333375" y="0"/>
                      </a:lnTo>
                      <a:lnTo>
                        <a:pt x="285750" y="0"/>
                      </a:lnTo>
                      <a:lnTo>
                        <a:pt x="285750" y="9525"/>
                      </a:lnTo>
                      <a:lnTo>
                        <a:pt x="276225" y="9525"/>
                      </a:lnTo>
                      <a:lnTo>
                        <a:pt x="276225" y="0"/>
                      </a:lnTo>
                      <a:lnTo>
                        <a:pt x="228600" y="0"/>
                      </a:lnTo>
                      <a:lnTo>
                        <a:pt x="228600" y="9525"/>
                      </a:lnTo>
                      <a:lnTo>
                        <a:pt x="219075" y="9525"/>
                      </a:lnTo>
                      <a:lnTo>
                        <a:pt x="219075" y="0"/>
                      </a:lnTo>
                      <a:lnTo>
                        <a:pt x="171450" y="0"/>
                      </a:lnTo>
                      <a:lnTo>
                        <a:pt x="171450" y="9525"/>
                      </a:lnTo>
                      <a:lnTo>
                        <a:pt x="161925" y="9525"/>
                      </a:lnTo>
                      <a:lnTo>
                        <a:pt x="161925" y="0"/>
                      </a:lnTo>
                      <a:lnTo>
                        <a:pt x="114300" y="0"/>
                      </a:lnTo>
                      <a:lnTo>
                        <a:pt x="114300" y="9525"/>
                      </a:lnTo>
                      <a:lnTo>
                        <a:pt x="104775" y="9525"/>
                      </a:lnTo>
                      <a:lnTo>
                        <a:pt x="104775" y="0"/>
                      </a:lnTo>
                      <a:lnTo>
                        <a:pt x="57150" y="0"/>
                      </a:lnTo>
                      <a:lnTo>
                        <a:pt x="57150" y="9525"/>
                      </a:lnTo>
                      <a:lnTo>
                        <a:pt x="47625" y="9525"/>
                      </a:lnTo>
                      <a:lnTo>
                        <a:pt x="47625" y="0"/>
                      </a:lnTo>
                      <a:lnTo>
                        <a:pt x="0" y="0"/>
                      </a:lnTo>
                      <a:lnTo>
                        <a:pt x="0" y="1189196"/>
                      </a:lnTo>
                      <a:lnTo>
                        <a:pt x="1227582" y="1324261"/>
                      </a:lnTo>
                      <a:lnTo>
                        <a:pt x="1227201" y="132749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35"/>
                <p:cNvSpPr/>
                <p:nvPr/>
              </p:nvSpPr>
              <p:spPr>
                <a:xfrm>
                  <a:off x="3712102" y="2266957"/>
                  <a:ext cx="1331947" cy="1257204"/>
                </a:xfrm>
                <a:custGeom>
                  <a:avLst/>
                  <a:gdLst/>
                  <a:ahLst/>
                  <a:cxnLst/>
                  <a:rect l="l" t="t" r="r" b="b"/>
                  <a:pathLst>
                    <a:path w="1302638" h="1257204" extrusionOk="0">
                      <a:moveTo>
                        <a:pt x="0" y="1125474"/>
                      </a:moveTo>
                      <a:lnTo>
                        <a:pt x="0" y="0"/>
                      </a:lnTo>
                      <a:lnTo>
                        <a:pt x="1302639" y="0"/>
                      </a:lnTo>
                      <a:lnTo>
                        <a:pt x="1295781" y="1223010"/>
                      </a:lnTo>
                      <a:cubicBezTo>
                        <a:pt x="1261015" y="1228154"/>
                        <a:pt x="1227296" y="1239679"/>
                        <a:pt x="1196721" y="1257205"/>
                      </a:cubicBezTo>
                      <a:lnTo>
                        <a:pt x="0" y="112547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35"/>
                <p:cNvSpPr/>
                <p:nvPr/>
              </p:nvSpPr>
              <p:spPr>
                <a:xfrm>
                  <a:off x="5157977" y="2228850"/>
                  <a:ext cx="961834" cy="1424940"/>
                </a:xfrm>
                <a:custGeom>
                  <a:avLst/>
                  <a:gdLst/>
                  <a:ahLst/>
                  <a:cxnLst/>
                  <a:rect l="l" t="t" r="r" b="b"/>
                  <a:pathLst>
                    <a:path w="961834" h="1424940" extrusionOk="0">
                      <a:moveTo>
                        <a:pt x="143732" y="1424940"/>
                      </a:moveTo>
                      <a:lnTo>
                        <a:pt x="961834" y="1241012"/>
                      </a:lnTo>
                      <a:lnTo>
                        <a:pt x="961834" y="0"/>
                      </a:lnTo>
                      <a:lnTo>
                        <a:pt x="952309" y="0"/>
                      </a:lnTo>
                      <a:lnTo>
                        <a:pt x="952309" y="9525"/>
                      </a:lnTo>
                      <a:lnTo>
                        <a:pt x="942784" y="9525"/>
                      </a:lnTo>
                      <a:lnTo>
                        <a:pt x="942784" y="0"/>
                      </a:lnTo>
                      <a:lnTo>
                        <a:pt x="895159" y="0"/>
                      </a:lnTo>
                      <a:lnTo>
                        <a:pt x="895159" y="9525"/>
                      </a:lnTo>
                      <a:lnTo>
                        <a:pt x="885634" y="9525"/>
                      </a:lnTo>
                      <a:lnTo>
                        <a:pt x="885634" y="0"/>
                      </a:lnTo>
                      <a:lnTo>
                        <a:pt x="838009" y="0"/>
                      </a:lnTo>
                      <a:lnTo>
                        <a:pt x="838009" y="9525"/>
                      </a:lnTo>
                      <a:lnTo>
                        <a:pt x="828484" y="9525"/>
                      </a:lnTo>
                      <a:lnTo>
                        <a:pt x="828484" y="0"/>
                      </a:lnTo>
                      <a:lnTo>
                        <a:pt x="780859" y="0"/>
                      </a:lnTo>
                      <a:lnTo>
                        <a:pt x="780859" y="9525"/>
                      </a:lnTo>
                      <a:lnTo>
                        <a:pt x="771334" y="9525"/>
                      </a:lnTo>
                      <a:lnTo>
                        <a:pt x="771334" y="0"/>
                      </a:lnTo>
                      <a:lnTo>
                        <a:pt x="723709" y="0"/>
                      </a:lnTo>
                      <a:lnTo>
                        <a:pt x="723709" y="9525"/>
                      </a:lnTo>
                      <a:lnTo>
                        <a:pt x="714184" y="9525"/>
                      </a:lnTo>
                      <a:lnTo>
                        <a:pt x="714184" y="0"/>
                      </a:lnTo>
                      <a:lnTo>
                        <a:pt x="666559" y="0"/>
                      </a:lnTo>
                      <a:lnTo>
                        <a:pt x="666559" y="9525"/>
                      </a:lnTo>
                      <a:lnTo>
                        <a:pt x="657034" y="9525"/>
                      </a:lnTo>
                      <a:lnTo>
                        <a:pt x="657034" y="0"/>
                      </a:lnTo>
                      <a:lnTo>
                        <a:pt x="609409" y="0"/>
                      </a:lnTo>
                      <a:lnTo>
                        <a:pt x="609409" y="9525"/>
                      </a:lnTo>
                      <a:lnTo>
                        <a:pt x="599884" y="9525"/>
                      </a:lnTo>
                      <a:lnTo>
                        <a:pt x="599884" y="0"/>
                      </a:lnTo>
                      <a:lnTo>
                        <a:pt x="552259" y="0"/>
                      </a:lnTo>
                      <a:lnTo>
                        <a:pt x="552259" y="9525"/>
                      </a:lnTo>
                      <a:lnTo>
                        <a:pt x="542734" y="9525"/>
                      </a:lnTo>
                      <a:lnTo>
                        <a:pt x="542734" y="0"/>
                      </a:lnTo>
                      <a:lnTo>
                        <a:pt x="495109" y="0"/>
                      </a:lnTo>
                      <a:lnTo>
                        <a:pt x="495109" y="9525"/>
                      </a:lnTo>
                      <a:lnTo>
                        <a:pt x="485584" y="9525"/>
                      </a:lnTo>
                      <a:lnTo>
                        <a:pt x="485584" y="0"/>
                      </a:lnTo>
                      <a:lnTo>
                        <a:pt x="437959" y="0"/>
                      </a:lnTo>
                      <a:lnTo>
                        <a:pt x="437959" y="9525"/>
                      </a:lnTo>
                      <a:lnTo>
                        <a:pt x="428434" y="9525"/>
                      </a:lnTo>
                      <a:lnTo>
                        <a:pt x="428434" y="0"/>
                      </a:lnTo>
                      <a:lnTo>
                        <a:pt x="380809" y="0"/>
                      </a:lnTo>
                      <a:lnTo>
                        <a:pt x="380809" y="9525"/>
                      </a:lnTo>
                      <a:lnTo>
                        <a:pt x="371284" y="9525"/>
                      </a:lnTo>
                      <a:lnTo>
                        <a:pt x="371284" y="0"/>
                      </a:lnTo>
                      <a:lnTo>
                        <a:pt x="323659" y="0"/>
                      </a:lnTo>
                      <a:lnTo>
                        <a:pt x="323659" y="9525"/>
                      </a:lnTo>
                      <a:lnTo>
                        <a:pt x="314134" y="9525"/>
                      </a:lnTo>
                      <a:lnTo>
                        <a:pt x="314134" y="0"/>
                      </a:lnTo>
                      <a:lnTo>
                        <a:pt x="266509" y="0"/>
                      </a:lnTo>
                      <a:lnTo>
                        <a:pt x="266509" y="9525"/>
                      </a:lnTo>
                      <a:lnTo>
                        <a:pt x="256984" y="9525"/>
                      </a:lnTo>
                      <a:lnTo>
                        <a:pt x="256984" y="0"/>
                      </a:lnTo>
                      <a:lnTo>
                        <a:pt x="209359" y="0"/>
                      </a:lnTo>
                      <a:lnTo>
                        <a:pt x="209359" y="9525"/>
                      </a:lnTo>
                      <a:lnTo>
                        <a:pt x="199834" y="9525"/>
                      </a:lnTo>
                      <a:lnTo>
                        <a:pt x="199834" y="0"/>
                      </a:lnTo>
                      <a:lnTo>
                        <a:pt x="152209" y="0"/>
                      </a:lnTo>
                      <a:lnTo>
                        <a:pt x="152209" y="9525"/>
                      </a:lnTo>
                      <a:lnTo>
                        <a:pt x="142684" y="9525"/>
                      </a:lnTo>
                      <a:lnTo>
                        <a:pt x="142684" y="0"/>
                      </a:lnTo>
                      <a:lnTo>
                        <a:pt x="95059" y="0"/>
                      </a:lnTo>
                      <a:lnTo>
                        <a:pt x="95059" y="9525"/>
                      </a:lnTo>
                      <a:lnTo>
                        <a:pt x="85534" y="9525"/>
                      </a:lnTo>
                      <a:lnTo>
                        <a:pt x="85534" y="0"/>
                      </a:lnTo>
                      <a:lnTo>
                        <a:pt x="37909" y="0"/>
                      </a:lnTo>
                      <a:lnTo>
                        <a:pt x="37909" y="9525"/>
                      </a:lnTo>
                      <a:lnTo>
                        <a:pt x="28384" y="9525"/>
                      </a:lnTo>
                      <a:lnTo>
                        <a:pt x="28384" y="0"/>
                      </a:lnTo>
                      <a:lnTo>
                        <a:pt x="7239" y="0"/>
                      </a:lnTo>
                      <a:lnTo>
                        <a:pt x="0" y="1300544"/>
                      </a:lnTo>
                      <a:cubicBezTo>
                        <a:pt x="62389" y="1321975"/>
                        <a:pt x="113824" y="1367028"/>
                        <a:pt x="143732" y="14249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35"/>
                <p:cNvSpPr/>
                <p:nvPr/>
              </p:nvSpPr>
              <p:spPr>
                <a:xfrm>
                  <a:off x="5186647" y="2266950"/>
                  <a:ext cx="904589" cy="1354359"/>
                </a:xfrm>
                <a:custGeom>
                  <a:avLst/>
                  <a:gdLst/>
                  <a:ahLst/>
                  <a:cxnLst/>
                  <a:rect l="l" t="t" r="r" b="b"/>
                  <a:pathLst>
                    <a:path w="904589" h="1354359" extrusionOk="0">
                      <a:moveTo>
                        <a:pt x="129445" y="1354360"/>
                      </a:moveTo>
                      <a:cubicBezTo>
                        <a:pt x="98679" y="1304544"/>
                        <a:pt x="53721" y="1265873"/>
                        <a:pt x="0" y="1242917"/>
                      </a:cubicBezTo>
                      <a:lnTo>
                        <a:pt x="6953" y="0"/>
                      </a:lnTo>
                      <a:lnTo>
                        <a:pt x="904589" y="0"/>
                      </a:lnTo>
                      <a:lnTo>
                        <a:pt x="904589" y="1180052"/>
                      </a:lnTo>
                      <a:lnTo>
                        <a:pt x="129445" y="135436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5" name="Google Shape;275;p35"/>
                <p:cNvGrpSpPr/>
                <p:nvPr/>
              </p:nvGrpSpPr>
              <p:grpSpPr>
                <a:xfrm>
                  <a:off x="3707614" y="2381249"/>
                  <a:ext cx="4767237" cy="581025"/>
                  <a:chOff x="3707614" y="2381249"/>
                  <a:chExt cx="4767237" cy="581025"/>
                </a:xfrm>
              </p:grpSpPr>
              <p:sp>
                <p:nvSpPr>
                  <p:cNvPr id="276" name="Google Shape;276;p35"/>
                  <p:cNvSpPr/>
                  <p:nvPr/>
                </p:nvSpPr>
                <p:spPr>
                  <a:xfrm>
                    <a:off x="3709994" y="2381249"/>
                    <a:ext cx="4764857" cy="581025"/>
                  </a:xfrm>
                  <a:custGeom>
                    <a:avLst/>
                    <a:gdLst/>
                    <a:ahLst/>
                    <a:cxnLst/>
                    <a:rect l="l" t="t" r="r" b="b"/>
                    <a:pathLst>
                      <a:path w="4752975" h="581025" extrusionOk="0">
                        <a:moveTo>
                          <a:pt x="0" y="0"/>
                        </a:moveTo>
                        <a:lnTo>
                          <a:pt x="4752975" y="0"/>
                        </a:lnTo>
                        <a:lnTo>
                          <a:pt x="4752975" y="581025"/>
                        </a:lnTo>
                        <a:lnTo>
                          <a:pt x="0" y="5810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35"/>
                  <p:cNvSpPr/>
                  <p:nvPr/>
                </p:nvSpPr>
                <p:spPr>
                  <a:xfrm>
                    <a:off x="3707614" y="2428876"/>
                    <a:ext cx="4762500" cy="485775"/>
                  </a:xfrm>
                  <a:custGeom>
                    <a:avLst/>
                    <a:gdLst/>
                    <a:ahLst/>
                    <a:cxnLst/>
                    <a:rect l="l" t="t" r="r" b="b"/>
                    <a:pathLst>
                      <a:path w="4762500" h="485775" extrusionOk="0">
                        <a:moveTo>
                          <a:pt x="0" y="0"/>
                        </a:moveTo>
                        <a:lnTo>
                          <a:pt x="4762500" y="0"/>
                        </a:lnTo>
                        <a:lnTo>
                          <a:pt x="4762500" y="485775"/>
                        </a:lnTo>
                        <a:lnTo>
                          <a:pt x="0" y="48577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 name="Google Shape;278;p35"/>
                <p:cNvGrpSpPr/>
                <p:nvPr/>
              </p:nvGrpSpPr>
              <p:grpSpPr>
                <a:xfrm>
                  <a:off x="3709987" y="1038225"/>
                  <a:ext cx="4776692" cy="4778557"/>
                  <a:chOff x="3709987" y="1038225"/>
                  <a:chExt cx="4776692" cy="4778557"/>
                </a:xfrm>
              </p:grpSpPr>
              <p:sp>
                <p:nvSpPr>
                  <p:cNvPr id="279" name="Google Shape;279;p35"/>
                  <p:cNvSpPr/>
                  <p:nvPr/>
                </p:nvSpPr>
                <p:spPr>
                  <a:xfrm rot="-2596595">
                    <a:off x="7865435" y="5331356"/>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35"/>
                  <p:cNvSpPr/>
                  <p:nvPr/>
                </p:nvSpPr>
                <p:spPr>
                  <a:xfrm rot="-2596595">
                    <a:off x="7907075" y="5291964"/>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35"/>
                  <p:cNvSpPr/>
                  <p:nvPr/>
                </p:nvSpPr>
                <p:spPr>
                  <a:xfrm rot="-2596595">
                    <a:off x="7823894" y="5370423"/>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35"/>
                  <p:cNvSpPr/>
                  <p:nvPr/>
                </p:nvSpPr>
                <p:spPr>
                  <a:xfrm rot="-2596595">
                    <a:off x="7782254" y="5409720"/>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35"/>
                  <p:cNvSpPr/>
                  <p:nvPr/>
                </p:nvSpPr>
                <p:spPr>
                  <a:xfrm rot="-2596595">
                    <a:off x="7948551" y="5252733"/>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35"/>
                  <p:cNvSpPr/>
                  <p:nvPr/>
                </p:nvSpPr>
                <p:spPr>
                  <a:xfrm rot="-2596595">
                    <a:off x="8073303" y="5135138"/>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35"/>
                  <p:cNvSpPr/>
                  <p:nvPr/>
                </p:nvSpPr>
                <p:spPr>
                  <a:xfrm rot="-2596595">
                    <a:off x="8031732" y="5174465"/>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35"/>
                  <p:cNvSpPr/>
                  <p:nvPr/>
                </p:nvSpPr>
                <p:spPr>
                  <a:xfrm rot="-2596595">
                    <a:off x="7740779" y="5448856"/>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35"/>
                  <p:cNvSpPr/>
                  <p:nvPr/>
                </p:nvSpPr>
                <p:spPr>
                  <a:xfrm rot="-2596595">
                    <a:off x="7990191" y="5213532"/>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35"/>
                  <p:cNvSpPr/>
                  <p:nvPr/>
                </p:nvSpPr>
                <p:spPr>
                  <a:xfrm rot="-2596595">
                    <a:off x="7532846" y="5644909"/>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35"/>
                  <p:cNvSpPr/>
                  <p:nvPr/>
                </p:nvSpPr>
                <p:spPr>
                  <a:xfrm rot="-2596595">
                    <a:off x="7449731" y="5723437"/>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35"/>
                  <p:cNvSpPr/>
                  <p:nvPr/>
                </p:nvSpPr>
                <p:spPr>
                  <a:xfrm rot="-2596595">
                    <a:off x="7491301" y="5684206"/>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35"/>
                  <p:cNvSpPr/>
                  <p:nvPr/>
                </p:nvSpPr>
                <p:spPr>
                  <a:xfrm rot="-2596595">
                    <a:off x="8114847" y="5095937"/>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5"/>
                  <p:cNvSpPr/>
                  <p:nvPr/>
                </p:nvSpPr>
                <p:spPr>
                  <a:xfrm rot="-2596595">
                    <a:off x="7699208" y="5488087"/>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5"/>
                  <p:cNvSpPr/>
                  <p:nvPr/>
                </p:nvSpPr>
                <p:spPr>
                  <a:xfrm rot="-2596595">
                    <a:off x="7657598" y="5527314"/>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35"/>
                  <p:cNvSpPr/>
                  <p:nvPr/>
                </p:nvSpPr>
                <p:spPr>
                  <a:xfrm rot="-2596595">
                    <a:off x="7574482" y="5605842"/>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35"/>
                  <p:cNvSpPr/>
                  <p:nvPr/>
                </p:nvSpPr>
                <p:spPr>
                  <a:xfrm>
                    <a:off x="7482465" y="4861736"/>
                    <a:ext cx="997453" cy="953059"/>
                  </a:xfrm>
                  <a:custGeom>
                    <a:avLst/>
                    <a:gdLst/>
                    <a:ahLst/>
                    <a:cxnLst/>
                    <a:rect l="l" t="t" r="r" b="b"/>
                    <a:pathLst>
                      <a:path w="990028" h="938974" extrusionOk="0">
                        <a:moveTo>
                          <a:pt x="962597" y="38957"/>
                        </a:moveTo>
                        <a:lnTo>
                          <a:pt x="955643" y="45529"/>
                        </a:lnTo>
                        <a:lnTo>
                          <a:pt x="949166" y="38576"/>
                        </a:lnTo>
                        <a:lnTo>
                          <a:pt x="914495" y="71247"/>
                        </a:lnTo>
                        <a:lnTo>
                          <a:pt x="921068" y="78200"/>
                        </a:lnTo>
                        <a:lnTo>
                          <a:pt x="914114" y="84772"/>
                        </a:lnTo>
                        <a:lnTo>
                          <a:pt x="907542" y="77819"/>
                        </a:lnTo>
                        <a:lnTo>
                          <a:pt x="872966" y="110490"/>
                        </a:lnTo>
                        <a:lnTo>
                          <a:pt x="879443" y="117443"/>
                        </a:lnTo>
                        <a:lnTo>
                          <a:pt x="872585" y="123920"/>
                        </a:lnTo>
                        <a:lnTo>
                          <a:pt x="866013" y="117062"/>
                        </a:lnTo>
                        <a:lnTo>
                          <a:pt x="831342" y="149733"/>
                        </a:lnTo>
                        <a:lnTo>
                          <a:pt x="837914" y="156686"/>
                        </a:lnTo>
                        <a:lnTo>
                          <a:pt x="830961" y="163163"/>
                        </a:lnTo>
                        <a:lnTo>
                          <a:pt x="824484" y="156210"/>
                        </a:lnTo>
                        <a:lnTo>
                          <a:pt x="789813" y="188976"/>
                        </a:lnTo>
                        <a:lnTo>
                          <a:pt x="796290" y="195834"/>
                        </a:lnTo>
                        <a:lnTo>
                          <a:pt x="789432" y="202406"/>
                        </a:lnTo>
                        <a:lnTo>
                          <a:pt x="782860" y="195453"/>
                        </a:lnTo>
                        <a:lnTo>
                          <a:pt x="748189" y="228124"/>
                        </a:lnTo>
                        <a:lnTo>
                          <a:pt x="754761" y="235077"/>
                        </a:lnTo>
                        <a:lnTo>
                          <a:pt x="747808" y="241649"/>
                        </a:lnTo>
                        <a:lnTo>
                          <a:pt x="741331" y="234696"/>
                        </a:lnTo>
                        <a:lnTo>
                          <a:pt x="706660" y="267367"/>
                        </a:lnTo>
                        <a:lnTo>
                          <a:pt x="713232" y="274320"/>
                        </a:lnTo>
                        <a:lnTo>
                          <a:pt x="706279" y="280797"/>
                        </a:lnTo>
                        <a:lnTo>
                          <a:pt x="699706" y="273939"/>
                        </a:lnTo>
                        <a:lnTo>
                          <a:pt x="665131" y="306609"/>
                        </a:lnTo>
                        <a:lnTo>
                          <a:pt x="671608" y="313468"/>
                        </a:lnTo>
                        <a:lnTo>
                          <a:pt x="664655" y="320040"/>
                        </a:lnTo>
                        <a:lnTo>
                          <a:pt x="658178" y="313087"/>
                        </a:lnTo>
                        <a:lnTo>
                          <a:pt x="623506" y="345757"/>
                        </a:lnTo>
                        <a:lnTo>
                          <a:pt x="630079" y="352711"/>
                        </a:lnTo>
                        <a:lnTo>
                          <a:pt x="623126" y="359283"/>
                        </a:lnTo>
                        <a:lnTo>
                          <a:pt x="616553" y="352330"/>
                        </a:lnTo>
                        <a:lnTo>
                          <a:pt x="581978" y="385000"/>
                        </a:lnTo>
                        <a:lnTo>
                          <a:pt x="588455" y="391954"/>
                        </a:lnTo>
                        <a:lnTo>
                          <a:pt x="581597" y="398526"/>
                        </a:lnTo>
                        <a:lnTo>
                          <a:pt x="575024" y="391573"/>
                        </a:lnTo>
                        <a:lnTo>
                          <a:pt x="540353" y="424243"/>
                        </a:lnTo>
                        <a:lnTo>
                          <a:pt x="546926" y="431197"/>
                        </a:lnTo>
                        <a:lnTo>
                          <a:pt x="539972" y="437674"/>
                        </a:lnTo>
                        <a:lnTo>
                          <a:pt x="533400" y="430816"/>
                        </a:lnTo>
                        <a:lnTo>
                          <a:pt x="498824" y="463486"/>
                        </a:lnTo>
                        <a:lnTo>
                          <a:pt x="505301" y="470344"/>
                        </a:lnTo>
                        <a:lnTo>
                          <a:pt x="498443" y="476917"/>
                        </a:lnTo>
                        <a:lnTo>
                          <a:pt x="491871" y="469963"/>
                        </a:lnTo>
                        <a:lnTo>
                          <a:pt x="457200" y="502634"/>
                        </a:lnTo>
                        <a:lnTo>
                          <a:pt x="463772" y="509588"/>
                        </a:lnTo>
                        <a:lnTo>
                          <a:pt x="456819" y="516159"/>
                        </a:lnTo>
                        <a:lnTo>
                          <a:pt x="450342" y="509206"/>
                        </a:lnTo>
                        <a:lnTo>
                          <a:pt x="415671" y="541877"/>
                        </a:lnTo>
                        <a:lnTo>
                          <a:pt x="422243" y="548830"/>
                        </a:lnTo>
                        <a:lnTo>
                          <a:pt x="415290" y="555307"/>
                        </a:lnTo>
                        <a:lnTo>
                          <a:pt x="408718" y="548449"/>
                        </a:lnTo>
                        <a:lnTo>
                          <a:pt x="374047" y="581120"/>
                        </a:lnTo>
                        <a:lnTo>
                          <a:pt x="380619" y="588073"/>
                        </a:lnTo>
                        <a:lnTo>
                          <a:pt x="373666" y="594550"/>
                        </a:lnTo>
                        <a:lnTo>
                          <a:pt x="367189" y="587597"/>
                        </a:lnTo>
                        <a:lnTo>
                          <a:pt x="332518" y="620363"/>
                        </a:lnTo>
                        <a:lnTo>
                          <a:pt x="339090" y="627221"/>
                        </a:lnTo>
                        <a:lnTo>
                          <a:pt x="332137" y="633793"/>
                        </a:lnTo>
                        <a:lnTo>
                          <a:pt x="325564" y="626840"/>
                        </a:lnTo>
                        <a:lnTo>
                          <a:pt x="290989" y="659511"/>
                        </a:lnTo>
                        <a:lnTo>
                          <a:pt x="297466" y="666464"/>
                        </a:lnTo>
                        <a:lnTo>
                          <a:pt x="290513" y="673036"/>
                        </a:lnTo>
                        <a:lnTo>
                          <a:pt x="284036" y="666083"/>
                        </a:lnTo>
                        <a:lnTo>
                          <a:pt x="249364" y="698754"/>
                        </a:lnTo>
                        <a:lnTo>
                          <a:pt x="255937" y="705707"/>
                        </a:lnTo>
                        <a:lnTo>
                          <a:pt x="248984" y="712184"/>
                        </a:lnTo>
                        <a:lnTo>
                          <a:pt x="242411" y="705326"/>
                        </a:lnTo>
                        <a:lnTo>
                          <a:pt x="207836" y="737997"/>
                        </a:lnTo>
                        <a:lnTo>
                          <a:pt x="214313" y="744950"/>
                        </a:lnTo>
                        <a:lnTo>
                          <a:pt x="207454" y="751427"/>
                        </a:lnTo>
                        <a:lnTo>
                          <a:pt x="200882" y="744474"/>
                        </a:lnTo>
                        <a:lnTo>
                          <a:pt x="166211" y="777240"/>
                        </a:lnTo>
                        <a:lnTo>
                          <a:pt x="172784" y="784098"/>
                        </a:lnTo>
                        <a:lnTo>
                          <a:pt x="165830" y="790670"/>
                        </a:lnTo>
                        <a:lnTo>
                          <a:pt x="159353" y="783717"/>
                        </a:lnTo>
                        <a:lnTo>
                          <a:pt x="124682" y="816388"/>
                        </a:lnTo>
                        <a:lnTo>
                          <a:pt x="131159" y="823341"/>
                        </a:lnTo>
                        <a:lnTo>
                          <a:pt x="124301" y="829913"/>
                        </a:lnTo>
                        <a:lnTo>
                          <a:pt x="117729" y="822960"/>
                        </a:lnTo>
                        <a:lnTo>
                          <a:pt x="83058" y="855631"/>
                        </a:lnTo>
                        <a:lnTo>
                          <a:pt x="89630" y="862584"/>
                        </a:lnTo>
                        <a:lnTo>
                          <a:pt x="82677" y="869061"/>
                        </a:lnTo>
                        <a:lnTo>
                          <a:pt x="76200" y="862203"/>
                        </a:lnTo>
                        <a:lnTo>
                          <a:pt x="41529" y="894874"/>
                        </a:lnTo>
                        <a:lnTo>
                          <a:pt x="48101" y="901732"/>
                        </a:lnTo>
                        <a:lnTo>
                          <a:pt x="41148" y="908304"/>
                        </a:lnTo>
                        <a:lnTo>
                          <a:pt x="34576" y="901351"/>
                        </a:lnTo>
                        <a:lnTo>
                          <a:pt x="0" y="934022"/>
                        </a:lnTo>
                        <a:lnTo>
                          <a:pt x="4572" y="938974"/>
                        </a:lnTo>
                        <a:lnTo>
                          <a:pt x="990029" y="938974"/>
                        </a:lnTo>
                        <a:lnTo>
                          <a:pt x="990029" y="0"/>
                        </a:lnTo>
                        <a:lnTo>
                          <a:pt x="956120" y="32099"/>
                        </a:lnTo>
                        <a:lnTo>
                          <a:pt x="962597" y="389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35"/>
                  <p:cNvSpPr/>
                  <p:nvPr/>
                </p:nvSpPr>
                <p:spPr>
                  <a:xfrm rot="-2596595">
                    <a:off x="7616027" y="5566450"/>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35"/>
                  <p:cNvSpPr/>
                  <p:nvPr/>
                </p:nvSpPr>
                <p:spPr>
                  <a:xfrm rot="-2596595">
                    <a:off x="8156418" y="5056610"/>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35"/>
                  <p:cNvSpPr/>
                  <p:nvPr/>
                </p:nvSpPr>
                <p:spPr>
                  <a:xfrm>
                    <a:off x="62817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35"/>
                  <p:cNvSpPr/>
                  <p:nvPr/>
                </p:nvSpPr>
                <p:spPr>
                  <a:xfrm>
                    <a:off x="62245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35"/>
                  <p:cNvSpPr/>
                  <p:nvPr/>
                </p:nvSpPr>
                <p:spPr>
                  <a:xfrm>
                    <a:off x="8453437" y="2162175"/>
                    <a:ext cx="19050" cy="57150"/>
                  </a:xfrm>
                  <a:custGeom>
                    <a:avLst/>
                    <a:gdLst/>
                    <a:ahLst/>
                    <a:cxnLst/>
                    <a:rect l="l" t="t" r="r" b="b"/>
                    <a:pathLst>
                      <a:path w="19050" h="57150" extrusionOk="0">
                        <a:moveTo>
                          <a:pt x="0" y="0"/>
                        </a:moveTo>
                        <a:lnTo>
                          <a:pt x="19050" y="0"/>
                        </a:lnTo>
                        <a:lnTo>
                          <a:pt x="19050"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35"/>
                  <p:cNvSpPr/>
                  <p:nvPr/>
                </p:nvSpPr>
                <p:spPr>
                  <a:xfrm>
                    <a:off x="64531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35"/>
                  <p:cNvSpPr/>
                  <p:nvPr/>
                </p:nvSpPr>
                <p:spPr>
                  <a:xfrm>
                    <a:off x="65103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35"/>
                  <p:cNvSpPr/>
                  <p:nvPr/>
                </p:nvSpPr>
                <p:spPr>
                  <a:xfrm>
                    <a:off x="63960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35"/>
                  <p:cNvSpPr/>
                  <p:nvPr/>
                </p:nvSpPr>
                <p:spPr>
                  <a:xfrm>
                    <a:off x="63388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35"/>
                  <p:cNvSpPr/>
                  <p:nvPr/>
                </p:nvSpPr>
                <p:spPr>
                  <a:xfrm rot="-2596595">
                    <a:off x="8239599" y="4978437"/>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35"/>
                  <p:cNvSpPr/>
                  <p:nvPr/>
                </p:nvSpPr>
                <p:spPr>
                  <a:xfrm rot="-2596595">
                    <a:off x="8281144" y="4938950"/>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35"/>
                  <p:cNvSpPr/>
                  <p:nvPr/>
                </p:nvSpPr>
                <p:spPr>
                  <a:xfrm rot="-2596595">
                    <a:off x="8198028" y="5017478"/>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35"/>
                  <p:cNvSpPr/>
                  <p:nvPr/>
                </p:nvSpPr>
                <p:spPr>
                  <a:xfrm rot="-2596595">
                    <a:off x="8322780" y="4899883"/>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35"/>
                  <p:cNvSpPr/>
                  <p:nvPr/>
                </p:nvSpPr>
                <p:spPr>
                  <a:xfrm>
                    <a:off x="7278147" y="3243453"/>
                    <a:ext cx="1194244" cy="921067"/>
                  </a:xfrm>
                  <a:custGeom>
                    <a:avLst/>
                    <a:gdLst/>
                    <a:ahLst/>
                    <a:cxnLst/>
                    <a:rect l="l" t="t" r="r" b="b"/>
                    <a:pathLst>
                      <a:path w="1194244" h="921067" extrusionOk="0">
                        <a:moveTo>
                          <a:pt x="0" y="570357"/>
                        </a:moveTo>
                        <a:lnTo>
                          <a:pt x="138684" y="710279"/>
                        </a:lnTo>
                        <a:cubicBezTo>
                          <a:pt x="139160" y="710279"/>
                          <a:pt x="139637" y="710279"/>
                          <a:pt x="140113" y="710279"/>
                        </a:cubicBezTo>
                        <a:cubicBezTo>
                          <a:pt x="290227" y="710279"/>
                          <a:pt x="420624" y="796004"/>
                          <a:pt x="485204" y="921068"/>
                        </a:cubicBezTo>
                        <a:lnTo>
                          <a:pt x="1194245" y="636556"/>
                        </a:lnTo>
                        <a:lnTo>
                          <a:pt x="1194245" y="8668"/>
                        </a:lnTo>
                        <a:lnTo>
                          <a:pt x="353378" y="0"/>
                        </a:lnTo>
                        <a:lnTo>
                          <a:pt x="0" y="57035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35"/>
                  <p:cNvSpPr/>
                  <p:nvPr/>
                </p:nvSpPr>
                <p:spPr>
                  <a:xfrm>
                    <a:off x="4691909" y="3930576"/>
                    <a:ext cx="3782005" cy="1884164"/>
                  </a:xfrm>
                  <a:custGeom>
                    <a:avLst/>
                    <a:gdLst/>
                    <a:ahLst/>
                    <a:cxnLst/>
                    <a:rect l="l" t="t" r="r" b="b"/>
                    <a:pathLst>
                      <a:path w="3782005" h="1870138" extrusionOk="0">
                        <a:moveTo>
                          <a:pt x="3114589" y="411194"/>
                        </a:moveTo>
                        <a:cubicBezTo>
                          <a:pt x="3114589" y="625221"/>
                          <a:pt x="2940472" y="799338"/>
                          <a:pt x="2726445" y="799338"/>
                        </a:cubicBezTo>
                        <a:cubicBezTo>
                          <a:pt x="2609383" y="799338"/>
                          <a:pt x="2504323" y="747141"/>
                          <a:pt x="2433076" y="664940"/>
                        </a:cubicBezTo>
                        <a:lnTo>
                          <a:pt x="1057" y="1484852"/>
                        </a:lnTo>
                        <a:cubicBezTo>
                          <a:pt x="-1800" y="1607153"/>
                          <a:pt x="1057" y="1735836"/>
                          <a:pt x="10582" y="1870139"/>
                        </a:cubicBezTo>
                        <a:lnTo>
                          <a:pt x="2674249" y="1870139"/>
                        </a:lnTo>
                        <a:lnTo>
                          <a:pt x="2689679" y="1855565"/>
                        </a:lnTo>
                        <a:lnTo>
                          <a:pt x="2683107" y="1848612"/>
                        </a:lnTo>
                        <a:lnTo>
                          <a:pt x="2690060" y="1842040"/>
                        </a:lnTo>
                        <a:lnTo>
                          <a:pt x="2696632" y="1848993"/>
                        </a:lnTo>
                        <a:lnTo>
                          <a:pt x="2731303" y="1816322"/>
                        </a:lnTo>
                        <a:lnTo>
                          <a:pt x="2724731" y="1809369"/>
                        </a:lnTo>
                        <a:lnTo>
                          <a:pt x="2731684" y="1802797"/>
                        </a:lnTo>
                        <a:lnTo>
                          <a:pt x="2738257" y="1809750"/>
                        </a:lnTo>
                        <a:lnTo>
                          <a:pt x="2772927" y="1777079"/>
                        </a:lnTo>
                        <a:lnTo>
                          <a:pt x="2766355" y="1770126"/>
                        </a:lnTo>
                        <a:lnTo>
                          <a:pt x="2773309" y="1763554"/>
                        </a:lnTo>
                        <a:lnTo>
                          <a:pt x="2779881" y="1770507"/>
                        </a:lnTo>
                        <a:lnTo>
                          <a:pt x="2814552" y="1737836"/>
                        </a:lnTo>
                        <a:lnTo>
                          <a:pt x="2807980" y="1730883"/>
                        </a:lnTo>
                        <a:lnTo>
                          <a:pt x="2814933" y="1724311"/>
                        </a:lnTo>
                        <a:lnTo>
                          <a:pt x="2821505" y="1731264"/>
                        </a:lnTo>
                        <a:lnTo>
                          <a:pt x="2856176" y="1698593"/>
                        </a:lnTo>
                        <a:lnTo>
                          <a:pt x="2849604" y="1691640"/>
                        </a:lnTo>
                        <a:lnTo>
                          <a:pt x="2856557" y="1685068"/>
                        </a:lnTo>
                        <a:lnTo>
                          <a:pt x="2863129" y="1692021"/>
                        </a:lnTo>
                        <a:lnTo>
                          <a:pt x="2897800" y="1659350"/>
                        </a:lnTo>
                        <a:lnTo>
                          <a:pt x="2891228" y="1652397"/>
                        </a:lnTo>
                        <a:lnTo>
                          <a:pt x="2898181" y="1645825"/>
                        </a:lnTo>
                        <a:lnTo>
                          <a:pt x="2904753" y="1652778"/>
                        </a:lnTo>
                        <a:lnTo>
                          <a:pt x="2939425" y="1620107"/>
                        </a:lnTo>
                        <a:lnTo>
                          <a:pt x="2932852" y="1613154"/>
                        </a:lnTo>
                        <a:lnTo>
                          <a:pt x="2939806" y="1606582"/>
                        </a:lnTo>
                        <a:lnTo>
                          <a:pt x="2946378" y="1613535"/>
                        </a:lnTo>
                        <a:lnTo>
                          <a:pt x="2981049" y="1580864"/>
                        </a:lnTo>
                        <a:lnTo>
                          <a:pt x="2974476" y="1573911"/>
                        </a:lnTo>
                        <a:lnTo>
                          <a:pt x="2981430" y="1567339"/>
                        </a:lnTo>
                        <a:lnTo>
                          <a:pt x="2988002" y="1574292"/>
                        </a:lnTo>
                        <a:lnTo>
                          <a:pt x="3022673" y="1541621"/>
                        </a:lnTo>
                        <a:lnTo>
                          <a:pt x="3016101" y="1534668"/>
                        </a:lnTo>
                        <a:lnTo>
                          <a:pt x="3023054" y="1528096"/>
                        </a:lnTo>
                        <a:lnTo>
                          <a:pt x="3029626" y="1535049"/>
                        </a:lnTo>
                        <a:lnTo>
                          <a:pt x="3064297" y="1502378"/>
                        </a:lnTo>
                        <a:lnTo>
                          <a:pt x="3057725" y="1495425"/>
                        </a:lnTo>
                        <a:lnTo>
                          <a:pt x="3064678" y="1488853"/>
                        </a:lnTo>
                        <a:lnTo>
                          <a:pt x="3071251" y="1495806"/>
                        </a:lnTo>
                        <a:lnTo>
                          <a:pt x="3105922" y="1463135"/>
                        </a:lnTo>
                        <a:lnTo>
                          <a:pt x="3099349" y="1456182"/>
                        </a:lnTo>
                        <a:lnTo>
                          <a:pt x="3106302" y="1449610"/>
                        </a:lnTo>
                        <a:lnTo>
                          <a:pt x="3112875" y="1456563"/>
                        </a:lnTo>
                        <a:lnTo>
                          <a:pt x="3147546" y="1423892"/>
                        </a:lnTo>
                        <a:lnTo>
                          <a:pt x="3140974" y="1416939"/>
                        </a:lnTo>
                        <a:lnTo>
                          <a:pt x="3147927" y="1410367"/>
                        </a:lnTo>
                        <a:lnTo>
                          <a:pt x="3154499" y="1417320"/>
                        </a:lnTo>
                        <a:lnTo>
                          <a:pt x="3189170" y="1384649"/>
                        </a:lnTo>
                        <a:lnTo>
                          <a:pt x="3182598" y="1377696"/>
                        </a:lnTo>
                        <a:lnTo>
                          <a:pt x="3189551" y="1371124"/>
                        </a:lnTo>
                        <a:lnTo>
                          <a:pt x="3196123" y="1378077"/>
                        </a:lnTo>
                        <a:lnTo>
                          <a:pt x="3230794" y="1345406"/>
                        </a:lnTo>
                        <a:lnTo>
                          <a:pt x="3224222" y="1338453"/>
                        </a:lnTo>
                        <a:lnTo>
                          <a:pt x="3231175" y="1331881"/>
                        </a:lnTo>
                        <a:lnTo>
                          <a:pt x="3237748" y="1338834"/>
                        </a:lnTo>
                        <a:lnTo>
                          <a:pt x="3272418" y="1306163"/>
                        </a:lnTo>
                        <a:lnTo>
                          <a:pt x="3265846" y="1299210"/>
                        </a:lnTo>
                        <a:lnTo>
                          <a:pt x="3272800" y="1292638"/>
                        </a:lnTo>
                        <a:lnTo>
                          <a:pt x="3279372" y="1299591"/>
                        </a:lnTo>
                        <a:lnTo>
                          <a:pt x="3314043" y="1266920"/>
                        </a:lnTo>
                        <a:lnTo>
                          <a:pt x="3307470" y="1259967"/>
                        </a:lnTo>
                        <a:lnTo>
                          <a:pt x="3314424" y="1253395"/>
                        </a:lnTo>
                        <a:lnTo>
                          <a:pt x="3320996" y="1260348"/>
                        </a:lnTo>
                        <a:lnTo>
                          <a:pt x="3355667" y="1227677"/>
                        </a:lnTo>
                        <a:lnTo>
                          <a:pt x="3349095" y="1220724"/>
                        </a:lnTo>
                        <a:lnTo>
                          <a:pt x="3356048" y="1214152"/>
                        </a:lnTo>
                        <a:lnTo>
                          <a:pt x="3362620" y="1221105"/>
                        </a:lnTo>
                        <a:lnTo>
                          <a:pt x="3397291" y="1188434"/>
                        </a:lnTo>
                        <a:lnTo>
                          <a:pt x="3390719" y="1181481"/>
                        </a:lnTo>
                        <a:lnTo>
                          <a:pt x="3397672" y="1174909"/>
                        </a:lnTo>
                        <a:lnTo>
                          <a:pt x="3404244" y="1181862"/>
                        </a:lnTo>
                        <a:lnTo>
                          <a:pt x="3438916" y="1149191"/>
                        </a:lnTo>
                        <a:lnTo>
                          <a:pt x="3432343" y="1142238"/>
                        </a:lnTo>
                        <a:lnTo>
                          <a:pt x="3439297" y="1135666"/>
                        </a:lnTo>
                        <a:lnTo>
                          <a:pt x="3445869" y="1142619"/>
                        </a:lnTo>
                        <a:lnTo>
                          <a:pt x="3480540" y="1109948"/>
                        </a:lnTo>
                        <a:lnTo>
                          <a:pt x="3473967" y="1102995"/>
                        </a:lnTo>
                        <a:lnTo>
                          <a:pt x="3480921" y="1096423"/>
                        </a:lnTo>
                        <a:lnTo>
                          <a:pt x="3487493" y="1103376"/>
                        </a:lnTo>
                        <a:lnTo>
                          <a:pt x="3522164" y="1070705"/>
                        </a:lnTo>
                        <a:lnTo>
                          <a:pt x="3515592" y="1063752"/>
                        </a:lnTo>
                        <a:lnTo>
                          <a:pt x="3522545" y="1057180"/>
                        </a:lnTo>
                        <a:lnTo>
                          <a:pt x="3529117" y="1064133"/>
                        </a:lnTo>
                        <a:lnTo>
                          <a:pt x="3563788" y="1031462"/>
                        </a:lnTo>
                        <a:lnTo>
                          <a:pt x="3557216" y="1024509"/>
                        </a:lnTo>
                        <a:lnTo>
                          <a:pt x="3564169" y="1017937"/>
                        </a:lnTo>
                        <a:lnTo>
                          <a:pt x="3570742" y="1024890"/>
                        </a:lnTo>
                        <a:lnTo>
                          <a:pt x="3605412" y="992219"/>
                        </a:lnTo>
                        <a:lnTo>
                          <a:pt x="3598840" y="985266"/>
                        </a:lnTo>
                        <a:lnTo>
                          <a:pt x="3605793" y="978694"/>
                        </a:lnTo>
                        <a:lnTo>
                          <a:pt x="3612366" y="985647"/>
                        </a:lnTo>
                        <a:lnTo>
                          <a:pt x="3647037" y="952976"/>
                        </a:lnTo>
                        <a:lnTo>
                          <a:pt x="3640465" y="946023"/>
                        </a:lnTo>
                        <a:lnTo>
                          <a:pt x="3647418" y="939451"/>
                        </a:lnTo>
                        <a:lnTo>
                          <a:pt x="3653990" y="946404"/>
                        </a:lnTo>
                        <a:lnTo>
                          <a:pt x="3688661" y="913733"/>
                        </a:lnTo>
                        <a:lnTo>
                          <a:pt x="3682089" y="906780"/>
                        </a:lnTo>
                        <a:lnTo>
                          <a:pt x="3689042" y="900208"/>
                        </a:lnTo>
                        <a:lnTo>
                          <a:pt x="3695614" y="907161"/>
                        </a:lnTo>
                        <a:lnTo>
                          <a:pt x="3730285" y="874490"/>
                        </a:lnTo>
                        <a:lnTo>
                          <a:pt x="3723713" y="867537"/>
                        </a:lnTo>
                        <a:lnTo>
                          <a:pt x="3730666" y="860965"/>
                        </a:lnTo>
                        <a:lnTo>
                          <a:pt x="3737239" y="867918"/>
                        </a:lnTo>
                        <a:lnTo>
                          <a:pt x="3771909" y="835247"/>
                        </a:lnTo>
                        <a:lnTo>
                          <a:pt x="3765337" y="828294"/>
                        </a:lnTo>
                        <a:lnTo>
                          <a:pt x="3772291" y="821722"/>
                        </a:lnTo>
                        <a:lnTo>
                          <a:pt x="3778863" y="828675"/>
                        </a:lnTo>
                        <a:lnTo>
                          <a:pt x="3782006" y="825722"/>
                        </a:lnTo>
                        <a:lnTo>
                          <a:pt x="3782006" y="0"/>
                        </a:lnTo>
                        <a:lnTo>
                          <a:pt x="3092206" y="276701"/>
                        </a:lnTo>
                        <a:cubicBezTo>
                          <a:pt x="3107541" y="318421"/>
                          <a:pt x="3116018" y="363474"/>
                          <a:pt x="3116018" y="41043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35"/>
                  <p:cNvSpPr/>
                  <p:nvPr/>
                </p:nvSpPr>
                <p:spPr>
                  <a:xfrm rot="-2596595">
                    <a:off x="8405896" y="4821546"/>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35"/>
                  <p:cNvSpPr/>
                  <p:nvPr/>
                </p:nvSpPr>
                <p:spPr>
                  <a:xfrm rot="-2596595">
                    <a:off x="8364256" y="4860652"/>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35"/>
                  <p:cNvSpPr/>
                  <p:nvPr/>
                </p:nvSpPr>
                <p:spPr>
                  <a:xfrm>
                    <a:off x="5187886" y="1038225"/>
                    <a:ext cx="931925" cy="463962"/>
                  </a:xfrm>
                  <a:custGeom>
                    <a:avLst/>
                    <a:gdLst/>
                    <a:ahLst/>
                    <a:cxnLst/>
                    <a:rect l="l" t="t" r="r" b="b"/>
                    <a:pathLst>
                      <a:path w="931925" h="463962" extrusionOk="0">
                        <a:moveTo>
                          <a:pt x="931926" y="461582"/>
                        </a:moveTo>
                        <a:lnTo>
                          <a:pt x="931926" y="0"/>
                        </a:lnTo>
                        <a:lnTo>
                          <a:pt x="0" y="0"/>
                        </a:lnTo>
                        <a:lnTo>
                          <a:pt x="931926" y="463963"/>
                        </a:lnTo>
                        <a:lnTo>
                          <a:pt x="931926" y="46158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35"/>
                  <p:cNvSpPr/>
                  <p:nvPr/>
                </p:nvSpPr>
                <p:spPr>
                  <a:xfrm>
                    <a:off x="47386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35"/>
                  <p:cNvSpPr/>
                  <p:nvPr/>
                </p:nvSpPr>
                <p:spPr>
                  <a:xfrm>
                    <a:off x="46815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35"/>
                  <p:cNvSpPr/>
                  <p:nvPr/>
                </p:nvSpPr>
                <p:spPr>
                  <a:xfrm>
                    <a:off x="47958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35"/>
                  <p:cNvSpPr/>
                  <p:nvPr/>
                </p:nvSpPr>
                <p:spPr>
                  <a:xfrm>
                    <a:off x="4852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35"/>
                  <p:cNvSpPr/>
                  <p:nvPr/>
                </p:nvSpPr>
                <p:spPr>
                  <a:xfrm>
                    <a:off x="45672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35"/>
                  <p:cNvSpPr/>
                  <p:nvPr/>
                </p:nvSpPr>
                <p:spPr>
                  <a:xfrm>
                    <a:off x="45100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35"/>
                  <p:cNvSpPr/>
                  <p:nvPr/>
                </p:nvSpPr>
                <p:spPr>
                  <a:xfrm>
                    <a:off x="46243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35"/>
                  <p:cNvSpPr/>
                  <p:nvPr/>
                </p:nvSpPr>
                <p:spPr>
                  <a:xfrm>
                    <a:off x="4910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35"/>
                  <p:cNvSpPr/>
                  <p:nvPr/>
                </p:nvSpPr>
                <p:spPr>
                  <a:xfrm>
                    <a:off x="44529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35"/>
                  <p:cNvSpPr/>
                  <p:nvPr/>
                </p:nvSpPr>
                <p:spPr>
                  <a:xfrm>
                    <a:off x="3709987" y="1038225"/>
                    <a:ext cx="732281" cy="670845"/>
                  </a:xfrm>
                  <a:custGeom>
                    <a:avLst/>
                    <a:gdLst/>
                    <a:ahLst/>
                    <a:cxnLst/>
                    <a:rect l="l" t="t" r="r" b="b"/>
                    <a:pathLst>
                      <a:path w="732281" h="670845" extrusionOk="0">
                        <a:moveTo>
                          <a:pt x="732282" y="0"/>
                        </a:moveTo>
                        <a:lnTo>
                          <a:pt x="0" y="0"/>
                        </a:lnTo>
                        <a:lnTo>
                          <a:pt x="0" y="583597"/>
                        </a:lnTo>
                        <a:lnTo>
                          <a:pt x="641128" y="670846"/>
                        </a:lnTo>
                        <a:cubicBezTo>
                          <a:pt x="660463" y="542354"/>
                          <a:pt x="697230" y="267653"/>
                          <a:pt x="732187" y="9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35"/>
                  <p:cNvSpPr/>
                  <p:nvPr/>
                </p:nvSpPr>
                <p:spPr>
                  <a:xfrm>
                    <a:off x="3709994" y="1038238"/>
                    <a:ext cx="699654" cy="639055"/>
                  </a:xfrm>
                  <a:custGeom>
                    <a:avLst/>
                    <a:gdLst/>
                    <a:ahLst/>
                    <a:cxnLst/>
                    <a:rect l="l" t="t" r="r" b="b"/>
                    <a:pathLst>
                      <a:path w="671131" h="610076" extrusionOk="0">
                        <a:moveTo>
                          <a:pt x="0" y="530066"/>
                        </a:moveTo>
                        <a:lnTo>
                          <a:pt x="0" y="0"/>
                        </a:lnTo>
                        <a:lnTo>
                          <a:pt x="671132" y="0"/>
                        </a:lnTo>
                        <a:cubicBezTo>
                          <a:pt x="647795" y="178118"/>
                          <a:pt x="610743" y="458343"/>
                          <a:pt x="588455" y="610076"/>
                        </a:cubicBezTo>
                        <a:lnTo>
                          <a:pt x="0" y="53006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35"/>
                  <p:cNvSpPr/>
                  <p:nvPr/>
                </p:nvSpPr>
                <p:spPr>
                  <a:xfrm>
                    <a:off x="65674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35"/>
                  <p:cNvSpPr/>
                  <p:nvPr/>
                </p:nvSpPr>
                <p:spPr>
                  <a:xfrm>
                    <a:off x="4397977" y="1038225"/>
                    <a:ext cx="1273016" cy="822864"/>
                  </a:xfrm>
                  <a:custGeom>
                    <a:avLst/>
                    <a:gdLst/>
                    <a:ahLst/>
                    <a:cxnLst/>
                    <a:rect l="l" t="t" r="r" b="b"/>
                    <a:pathLst>
                      <a:path w="1273016" h="822864" extrusionOk="0">
                        <a:moveTo>
                          <a:pt x="1071467" y="822865"/>
                        </a:moveTo>
                        <a:lnTo>
                          <a:pt x="1273016" y="293656"/>
                        </a:lnTo>
                        <a:lnTo>
                          <a:pt x="683133" y="0"/>
                        </a:lnTo>
                        <a:lnTo>
                          <a:pt x="92392" y="0"/>
                        </a:lnTo>
                        <a:cubicBezTo>
                          <a:pt x="58293" y="261461"/>
                          <a:pt x="21145" y="539972"/>
                          <a:pt x="0" y="677132"/>
                        </a:cubicBezTo>
                        <a:lnTo>
                          <a:pt x="1071467" y="82286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35"/>
                  <p:cNvSpPr/>
                  <p:nvPr/>
                </p:nvSpPr>
                <p:spPr>
                  <a:xfrm>
                    <a:off x="7395114" y="5753861"/>
                    <a:ext cx="73818" cy="46863"/>
                  </a:xfrm>
                  <a:custGeom>
                    <a:avLst/>
                    <a:gdLst/>
                    <a:ahLst/>
                    <a:cxnLst/>
                    <a:rect l="l" t="t" r="r" b="b"/>
                    <a:pathLst>
                      <a:path w="73818" h="46863" extrusionOk="0">
                        <a:moveTo>
                          <a:pt x="34576" y="0"/>
                        </a:moveTo>
                        <a:lnTo>
                          <a:pt x="0" y="32671"/>
                        </a:lnTo>
                        <a:lnTo>
                          <a:pt x="13335" y="46863"/>
                        </a:lnTo>
                        <a:lnTo>
                          <a:pt x="68199" y="46863"/>
                        </a:lnTo>
                        <a:lnTo>
                          <a:pt x="73819" y="41529"/>
                        </a:lnTo>
                        <a:lnTo>
                          <a:pt x="3457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5"/>
                  <p:cNvSpPr/>
                  <p:nvPr/>
                </p:nvSpPr>
                <p:spPr>
                  <a:xfrm>
                    <a:off x="5024437" y="2162175"/>
                    <a:ext cx="45910" cy="57150"/>
                  </a:xfrm>
                  <a:custGeom>
                    <a:avLst/>
                    <a:gdLst/>
                    <a:ahLst/>
                    <a:cxnLst/>
                    <a:rect l="l" t="t" r="r" b="b"/>
                    <a:pathLst>
                      <a:path w="45910" h="57150" extrusionOk="0">
                        <a:moveTo>
                          <a:pt x="0" y="57150"/>
                        </a:moveTo>
                        <a:lnTo>
                          <a:pt x="45529" y="57150"/>
                        </a:lnTo>
                        <a:lnTo>
                          <a:pt x="45911" y="0"/>
                        </a:lnTo>
                        <a:lnTo>
                          <a:pt x="0" y="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5"/>
                  <p:cNvSpPr/>
                  <p:nvPr/>
                </p:nvSpPr>
                <p:spPr>
                  <a:xfrm>
                    <a:off x="49672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5"/>
                  <p:cNvSpPr/>
                  <p:nvPr/>
                </p:nvSpPr>
                <p:spPr>
                  <a:xfrm>
                    <a:off x="3709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5"/>
                  <p:cNvSpPr/>
                  <p:nvPr/>
                </p:nvSpPr>
                <p:spPr>
                  <a:xfrm>
                    <a:off x="3709987" y="1717929"/>
                    <a:ext cx="1361789" cy="434720"/>
                  </a:xfrm>
                  <a:custGeom>
                    <a:avLst/>
                    <a:gdLst/>
                    <a:ahLst/>
                    <a:cxnLst/>
                    <a:rect l="l" t="t" r="r" b="b"/>
                    <a:pathLst>
                      <a:path w="1361789" h="434720" extrusionOk="0">
                        <a:moveTo>
                          <a:pt x="47625" y="425196"/>
                        </a:moveTo>
                        <a:lnTo>
                          <a:pt x="57150" y="425196"/>
                        </a:lnTo>
                        <a:lnTo>
                          <a:pt x="57150" y="434721"/>
                        </a:lnTo>
                        <a:lnTo>
                          <a:pt x="104775" y="434721"/>
                        </a:lnTo>
                        <a:lnTo>
                          <a:pt x="104775" y="425196"/>
                        </a:lnTo>
                        <a:lnTo>
                          <a:pt x="114300" y="425196"/>
                        </a:lnTo>
                        <a:lnTo>
                          <a:pt x="114300" y="434721"/>
                        </a:lnTo>
                        <a:lnTo>
                          <a:pt x="161925" y="434721"/>
                        </a:lnTo>
                        <a:lnTo>
                          <a:pt x="161925" y="425196"/>
                        </a:lnTo>
                        <a:lnTo>
                          <a:pt x="171450" y="425196"/>
                        </a:lnTo>
                        <a:lnTo>
                          <a:pt x="171450" y="434721"/>
                        </a:lnTo>
                        <a:lnTo>
                          <a:pt x="219075" y="434721"/>
                        </a:lnTo>
                        <a:lnTo>
                          <a:pt x="219075" y="425196"/>
                        </a:lnTo>
                        <a:lnTo>
                          <a:pt x="228600" y="425196"/>
                        </a:lnTo>
                        <a:lnTo>
                          <a:pt x="228600" y="434721"/>
                        </a:lnTo>
                        <a:lnTo>
                          <a:pt x="276225" y="434721"/>
                        </a:lnTo>
                        <a:lnTo>
                          <a:pt x="276225" y="425196"/>
                        </a:lnTo>
                        <a:lnTo>
                          <a:pt x="285750" y="425196"/>
                        </a:lnTo>
                        <a:lnTo>
                          <a:pt x="285750" y="434721"/>
                        </a:lnTo>
                        <a:lnTo>
                          <a:pt x="333375" y="434721"/>
                        </a:lnTo>
                        <a:lnTo>
                          <a:pt x="333375" y="425196"/>
                        </a:lnTo>
                        <a:lnTo>
                          <a:pt x="342900" y="425196"/>
                        </a:lnTo>
                        <a:lnTo>
                          <a:pt x="342900" y="434721"/>
                        </a:lnTo>
                        <a:lnTo>
                          <a:pt x="390525" y="434721"/>
                        </a:lnTo>
                        <a:lnTo>
                          <a:pt x="390525" y="425196"/>
                        </a:lnTo>
                        <a:lnTo>
                          <a:pt x="400050" y="425196"/>
                        </a:lnTo>
                        <a:lnTo>
                          <a:pt x="400050" y="434721"/>
                        </a:lnTo>
                        <a:lnTo>
                          <a:pt x="447675" y="434721"/>
                        </a:lnTo>
                        <a:lnTo>
                          <a:pt x="447675" y="425196"/>
                        </a:lnTo>
                        <a:lnTo>
                          <a:pt x="457200" y="425196"/>
                        </a:lnTo>
                        <a:lnTo>
                          <a:pt x="457200" y="434721"/>
                        </a:lnTo>
                        <a:lnTo>
                          <a:pt x="504825" y="434721"/>
                        </a:lnTo>
                        <a:lnTo>
                          <a:pt x="504825" y="425196"/>
                        </a:lnTo>
                        <a:lnTo>
                          <a:pt x="514350" y="425196"/>
                        </a:lnTo>
                        <a:lnTo>
                          <a:pt x="514350" y="434721"/>
                        </a:lnTo>
                        <a:lnTo>
                          <a:pt x="561975" y="434721"/>
                        </a:lnTo>
                        <a:lnTo>
                          <a:pt x="561975" y="425196"/>
                        </a:lnTo>
                        <a:lnTo>
                          <a:pt x="571500" y="425196"/>
                        </a:lnTo>
                        <a:lnTo>
                          <a:pt x="571500" y="434721"/>
                        </a:lnTo>
                        <a:lnTo>
                          <a:pt x="619125" y="434721"/>
                        </a:lnTo>
                        <a:lnTo>
                          <a:pt x="619125" y="425196"/>
                        </a:lnTo>
                        <a:lnTo>
                          <a:pt x="628650" y="425196"/>
                        </a:lnTo>
                        <a:lnTo>
                          <a:pt x="628650" y="434721"/>
                        </a:lnTo>
                        <a:lnTo>
                          <a:pt x="676275" y="434721"/>
                        </a:lnTo>
                        <a:lnTo>
                          <a:pt x="676275" y="425196"/>
                        </a:lnTo>
                        <a:lnTo>
                          <a:pt x="685800" y="425196"/>
                        </a:lnTo>
                        <a:lnTo>
                          <a:pt x="685800" y="434721"/>
                        </a:lnTo>
                        <a:lnTo>
                          <a:pt x="733425" y="434721"/>
                        </a:lnTo>
                        <a:lnTo>
                          <a:pt x="733425" y="425196"/>
                        </a:lnTo>
                        <a:lnTo>
                          <a:pt x="742950" y="425196"/>
                        </a:lnTo>
                        <a:lnTo>
                          <a:pt x="742950" y="434721"/>
                        </a:lnTo>
                        <a:lnTo>
                          <a:pt x="790575" y="434721"/>
                        </a:lnTo>
                        <a:lnTo>
                          <a:pt x="790575" y="425196"/>
                        </a:lnTo>
                        <a:lnTo>
                          <a:pt x="800100" y="425196"/>
                        </a:lnTo>
                        <a:lnTo>
                          <a:pt x="800100" y="434721"/>
                        </a:lnTo>
                        <a:lnTo>
                          <a:pt x="847725" y="434721"/>
                        </a:lnTo>
                        <a:lnTo>
                          <a:pt x="847725" y="425196"/>
                        </a:lnTo>
                        <a:lnTo>
                          <a:pt x="857250" y="425196"/>
                        </a:lnTo>
                        <a:lnTo>
                          <a:pt x="857250" y="434721"/>
                        </a:lnTo>
                        <a:lnTo>
                          <a:pt x="904875" y="434721"/>
                        </a:lnTo>
                        <a:lnTo>
                          <a:pt x="904875" y="425196"/>
                        </a:lnTo>
                        <a:lnTo>
                          <a:pt x="914400" y="425196"/>
                        </a:lnTo>
                        <a:lnTo>
                          <a:pt x="914400" y="434721"/>
                        </a:lnTo>
                        <a:lnTo>
                          <a:pt x="962025" y="434721"/>
                        </a:lnTo>
                        <a:lnTo>
                          <a:pt x="962025" y="425196"/>
                        </a:lnTo>
                        <a:lnTo>
                          <a:pt x="971550" y="425196"/>
                        </a:lnTo>
                        <a:lnTo>
                          <a:pt x="971550" y="434721"/>
                        </a:lnTo>
                        <a:lnTo>
                          <a:pt x="1019175" y="434721"/>
                        </a:lnTo>
                        <a:lnTo>
                          <a:pt x="1019175" y="425196"/>
                        </a:lnTo>
                        <a:lnTo>
                          <a:pt x="1028700" y="425196"/>
                        </a:lnTo>
                        <a:lnTo>
                          <a:pt x="1028700" y="434721"/>
                        </a:lnTo>
                        <a:lnTo>
                          <a:pt x="1076325" y="434721"/>
                        </a:lnTo>
                        <a:lnTo>
                          <a:pt x="1076325" y="425196"/>
                        </a:lnTo>
                        <a:lnTo>
                          <a:pt x="1085850" y="425196"/>
                        </a:lnTo>
                        <a:lnTo>
                          <a:pt x="1085850" y="434721"/>
                        </a:lnTo>
                        <a:lnTo>
                          <a:pt x="1133475" y="434721"/>
                        </a:lnTo>
                        <a:lnTo>
                          <a:pt x="1133475" y="425196"/>
                        </a:lnTo>
                        <a:lnTo>
                          <a:pt x="1143000" y="425196"/>
                        </a:lnTo>
                        <a:lnTo>
                          <a:pt x="1143000" y="434721"/>
                        </a:lnTo>
                        <a:lnTo>
                          <a:pt x="1190625" y="434721"/>
                        </a:lnTo>
                        <a:lnTo>
                          <a:pt x="1190625" y="425196"/>
                        </a:lnTo>
                        <a:lnTo>
                          <a:pt x="1200150" y="425196"/>
                        </a:lnTo>
                        <a:lnTo>
                          <a:pt x="1200150" y="434721"/>
                        </a:lnTo>
                        <a:lnTo>
                          <a:pt x="1247775" y="434721"/>
                        </a:lnTo>
                        <a:lnTo>
                          <a:pt x="1247775" y="425196"/>
                        </a:lnTo>
                        <a:lnTo>
                          <a:pt x="1257300" y="425196"/>
                        </a:lnTo>
                        <a:lnTo>
                          <a:pt x="1257300" y="434721"/>
                        </a:lnTo>
                        <a:lnTo>
                          <a:pt x="1304925" y="434721"/>
                        </a:lnTo>
                        <a:lnTo>
                          <a:pt x="1304925" y="425196"/>
                        </a:lnTo>
                        <a:lnTo>
                          <a:pt x="1314450" y="425196"/>
                        </a:lnTo>
                        <a:lnTo>
                          <a:pt x="1314450" y="434721"/>
                        </a:lnTo>
                        <a:lnTo>
                          <a:pt x="1360361" y="434721"/>
                        </a:lnTo>
                        <a:lnTo>
                          <a:pt x="1361789" y="185261"/>
                        </a:lnTo>
                        <a:lnTo>
                          <a:pt x="0" y="0"/>
                        </a:lnTo>
                        <a:lnTo>
                          <a:pt x="0" y="425196"/>
                        </a:lnTo>
                        <a:lnTo>
                          <a:pt x="0" y="434721"/>
                        </a:lnTo>
                        <a:lnTo>
                          <a:pt x="47625" y="434721"/>
                        </a:lnTo>
                        <a:lnTo>
                          <a:pt x="47625" y="42519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5"/>
                  <p:cNvSpPr/>
                  <p:nvPr/>
                </p:nvSpPr>
                <p:spPr>
                  <a:xfrm>
                    <a:off x="3709994" y="1750708"/>
                    <a:ext cx="1330635" cy="363854"/>
                  </a:xfrm>
                  <a:custGeom>
                    <a:avLst/>
                    <a:gdLst/>
                    <a:ahLst/>
                    <a:cxnLst/>
                    <a:rect l="l" t="t" r="r" b="b"/>
                    <a:pathLst>
                      <a:path w="1304544" h="363854" extrusionOk="0">
                        <a:moveTo>
                          <a:pt x="0" y="363855"/>
                        </a:moveTo>
                        <a:lnTo>
                          <a:pt x="0" y="0"/>
                        </a:lnTo>
                        <a:lnTo>
                          <a:pt x="1304544" y="177451"/>
                        </a:lnTo>
                        <a:lnTo>
                          <a:pt x="1303496" y="363855"/>
                        </a:lnTo>
                        <a:lnTo>
                          <a:pt x="0" y="36385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35"/>
                  <p:cNvSpPr/>
                  <p:nvPr/>
                </p:nvSpPr>
                <p:spPr>
                  <a:xfrm>
                    <a:off x="6215062" y="1038225"/>
                    <a:ext cx="1213008" cy="427958"/>
                  </a:xfrm>
                  <a:custGeom>
                    <a:avLst/>
                    <a:gdLst/>
                    <a:ahLst/>
                    <a:cxnLst/>
                    <a:rect l="l" t="t" r="r" b="b"/>
                    <a:pathLst>
                      <a:path w="1213008" h="427958" extrusionOk="0">
                        <a:moveTo>
                          <a:pt x="1213009" y="0"/>
                        </a:moveTo>
                        <a:lnTo>
                          <a:pt x="0" y="0"/>
                        </a:lnTo>
                        <a:lnTo>
                          <a:pt x="0" y="427958"/>
                        </a:lnTo>
                        <a:lnTo>
                          <a:pt x="1213009"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35"/>
                  <p:cNvSpPr/>
                  <p:nvPr/>
                </p:nvSpPr>
                <p:spPr>
                  <a:xfrm>
                    <a:off x="3767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35"/>
                  <p:cNvSpPr/>
                  <p:nvPr/>
                </p:nvSpPr>
                <p:spPr>
                  <a:xfrm>
                    <a:off x="38242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35"/>
                  <p:cNvSpPr/>
                  <p:nvPr/>
                </p:nvSpPr>
                <p:spPr>
                  <a:xfrm>
                    <a:off x="38814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5"/>
                  <p:cNvSpPr/>
                  <p:nvPr/>
                </p:nvSpPr>
                <p:spPr>
                  <a:xfrm>
                    <a:off x="39385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5"/>
                  <p:cNvSpPr/>
                  <p:nvPr/>
                </p:nvSpPr>
                <p:spPr>
                  <a:xfrm>
                    <a:off x="7380064" y="5793105"/>
                    <a:ext cx="15335" cy="7619"/>
                  </a:xfrm>
                  <a:custGeom>
                    <a:avLst/>
                    <a:gdLst/>
                    <a:ahLst/>
                    <a:cxnLst/>
                    <a:rect l="l" t="t" r="r" b="b"/>
                    <a:pathLst>
                      <a:path w="15335" h="7619" extrusionOk="0">
                        <a:moveTo>
                          <a:pt x="0" y="7620"/>
                        </a:moveTo>
                        <a:lnTo>
                          <a:pt x="15335" y="7620"/>
                        </a:lnTo>
                        <a:lnTo>
                          <a:pt x="8096" y="0"/>
                        </a:lnTo>
                        <a:lnTo>
                          <a:pt x="0" y="762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5"/>
                  <p:cNvSpPr/>
                  <p:nvPr/>
                </p:nvSpPr>
                <p:spPr>
                  <a:xfrm>
                    <a:off x="3915631" y="3906964"/>
                    <a:ext cx="997076" cy="1893760"/>
                  </a:xfrm>
                  <a:custGeom>
                    <a:avLst/>
                    <a:gdLst/>
                    <a:ahLst/>
                    <a:cxnLst/>
                    <a:rect l="l" t="t" r="r" b="b"/>
                    <a:pathLst>
                      <a:path w="997076" h="1893760" extrusionOk="0">
                        <a:moveTo>
                          <a:pt x="854583" y="434912"/>
                        </a:moveTo>
                        <a:cubicBezTo>
                          <a:pt x="902303" y="282607"/>
                          <a:pt x="952881" y="156877"/>
                          <a:pt x="997077" y="59436"/>
                        </a:cubicBezTo>
                        <a:cubicBezTo>
                          <a:pt x="976694" y="42482"/>
                          <a:pt x="958977" y="22479"/>
                          <a:pt x="944689" y="0"/>
                        </a:cubicBezTo>
                        <a:lnTo>
                          <a:pt x="215646" y="304800"/>
                        </a:lnTo>
                        <a:lnTo>
                          <a:pt x="0" y="1893761"/>
                        </a:lnTo>
                        <a:lnTo>
                          <a:pt x="691134" y="1893761"/>
                        </a:lnTo>
                        <a:cubicBezTo>
                          <a:pt x="647319" y="1266158"/>
                          <a:pt x="752570" y="760000"/>
                          <a:pt x="854488" y="4349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5"/>
                  <p:cNvSpPr/>
                  <p:nvPr/>
                </p:nvSpPr>
                <p:spPr>
                  <a:xfrm>
                    <a:off x="3948402" y="3942202"/>
                    <a:ext cx="929830" cy="1871116"/>
                  </a:xfrm>
                  <a:custGeom>
                    <a:avLst/>
                    <a:gdLst/>
                    <a:ahLst/>
                    <a:cxnLst/>
                    <a:rect l="l" t="t" r="r" b="b"/>
                    <a:pathLst>
                      <a:path w="929830" h="1829942" extrusionOk="0">
                        <a:moveTo>
                          <a:pt x="0" y="1829943"/>
                        </a:moveTo>
                        <a:lnTo>
                          <a:pt x="209074" y="289560"/>
                        </a:lnTo>
                        <a:lnTo>
                          <a:pt x="901827" y="0"/>
                        </a:lnTo>
                        <a:cubicBezTo>
                          <a:pt x="910400" y="11144"/>
                          <a:pt x="919734" y="21717"/>
                          <a:pt x="929831" y="31432"/>
                        </a:cubicBezTo>
                        <a:cubicBezTo>
                          <a:pt x="879634" y="144113"/>
                          <a:pt x="834200" y="264986"/>
                          <a:pt x="794671" y="391096"/>
                        </a:cubicBezTo>
                        <a:cubicBezTo>
                          <a:pt x="696563" y="704088"/>
                          <a:pt x="588931" y="1205865"/>
                          <a:pt x="627983" y="1829943"/>
                        </a:cubicBezTo>
                        <a:lnTo>
                          <a:pt x="0" y="18299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5"/>
                  <p:cNvSpPr/>
                  <p:nvPr/>
                </p:nvSpPr>
                <p:spPr>
                  <a:xfrm>
                    <a:off x="3709987" y="3513867"/>
                    <a:ext cx="672750" cy="2286857"/>
                  </a:xfrm>
                  <a:custGeom>
                    <a:avLst/>
                    <a:gdLst/>
                    <a:ahLst/>
                    <a:cxnLst/>
                    <a:rect l="l" t="t" r="r" b="b"/>
                    <a:pathLst>
                      <a:path w="672750" h="2286857" extrusionOk="0">
                        <a:moveTo>
                          <a:pt x="672751" y="489585"/>
                        </a:moveTo>
                        <a:cubicBezTo>
                          <a:pt x="642938" y="389382"/>
                          <a:pt x="569309" y="140970"/>
                          <a:pt x="545878" y="60103"/>
                        </a:cubicBezTo>
                        <a:lnTo>
                          <a:pt x="0" y="0"/>
                        </a:lnTo>
                        <a:lnTo>
                          <a:pt x="0" y="2286857"/>
                        </a:lnTo>
                        <a:lnTo>
                          <a:pt x="109538" y="2286857"/>
                        </a:lnTo>
                        <a:lnTo>
                          <a:pt x="334232" y="631031"/>
                        </a:lnTo>
                        <a:lnTo>
                          <a:pt x="672656" y="48958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5"/>
                  <p:cNvSpPr/>
                  <p:nvPr/>
                </p:nvSpPr>
                <p:spPr>
                  <a:xfrm>
                    <a:off x="3712102" y="3545785"/>
                    <a:ext cx="635408" cy="2270997"/>
                  </a:xfrm>
                  <a:custGeom>
                    <a:avLst/>
                    <a:gdLst/>
                    <a:ahLst/>
                    <a:cxnLst/>
                    <a:rect l="l" t="t" r="r" b="b"/>
                    <a:pathLst>
                      <a:path w="609504" h="2226468" extrusionOk="0">
                        <a:moveTo>
                          <a:pt x="0" y="2226374"/>
                        </a:moveTo>
                        <a:lnTo>
                          <a:pt x="0" y="0"/>
                        </a:lnTo>
                        <a:lnTo>
                          <a:pt x="495205" y="54483"/>
                        </a:lnTo>
                        <a:cubicBezTo>
                          <a:pt x="521399" y="144399"/>
                          <a:pt x="581978" y="348520"/>
                          <a:pt x="609505" y="441198"/>
                        </a:cubicBezTo>
                        <a:lnTo>
                          <a:pt x="279654" y="579120"/>
                        </a:lnTo>
                        <a:lnTo>
                          <a:pt x="56102" y="2226469"/>
                        </a:lnTo>
                        <a:lnTo>
                          <a:pt x="0" y="222646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35"/>
                  <p:cNvSpPr/>
                  <p:nvPr/>
                </p:nvSpPr>
                <p:spPr>
                  <a:xfrm>
                    <a:off x="41100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35"/>
                  <p:cNvSpPr/>
                  <p:nvPr/>
                </p:nvSpPr>
                <p:spPr>
                  <a:xfrm>
                    <a:off x="42814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35"/>
                  <p:cNvSpPr/>
                  <p:nvPr/>
                </p:nvSpPr>
                <p:spPr>
                  <a:xfrm>
                    <a:off x="43386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35"/>
                  <p:cNvSpPr/>
                  <p:nvPr/>
                </p:nvSpPr>
                <p:spPr>
                  <a:xfrm>
                    <a:off x="42243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35"/>
                  <p:cNvSpPr/>
                  <p:nvPr/>
                </p:nvSpPr>
                <p:spPr>
                  <a:xfrm>
                    <a:off x="39957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35"/>
                  <p:cNvSpPr/>
                  <p:nvPr/>
                </p:nvSpPr>
                <p:spPr>
                  <a:xfrm>
                    <a:off x="40528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35"/>
                  <p:cNvSpPr/>
                  <p:nvPr/>
                </p:nvSpPr>
                <p:spPr>
                  <a:xfrm>
                    <a:off x="41671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35"/>
                  <p:cNvSpPr/>
                  <p:nvPr/>
                </p:nvSpPr>
                <p:spPr>
                  <a:xfrm>
                    <a:off x="43957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35"/>
                  <p:cNvSpPr/>
                  <p:nvPr/>
                </p:nvSpPr>
                <p:spPr>
                  <a:xfrm>
                    <a:off x="8434387" y="4773453"/>
                    <a:ext cx="38100" cy="73056"/>
                  </a:xfrm>
                  <a:custGeom>
                    <a:avLst/>
                    <a:gdLst/>
                    <a:ahLst/>
                    <a:cxnLst/>
                    <a:rect l="l" t="t" r="r" b="b"/>
                    <a:pathLst>
                      <a:path w="38100" h="73056" extrusionOk="0">
                        <a:moveTo>
                          <a:pt x="0" y="32671"/>
                        </a:moveTo>
                        <a:lnTo>
                          <a:pt x="38100" y="73057"/>
                        </a:lnTo>
                        <a:lnTo>
                          <a:pt x="38100" y="3620"/>
                        </a:lnTo>
                        <a:lnTo>
                          <a:pt x="34576" y="0"/>
                        </a:lnTo>
                        <a:lnTo>
                          <a:pt x="0" y="3267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35"/>
                  <p:cNvSpPr/>
                  <p:nvPr/>
                </p:nvSpPr>
                <p:spPr>
                  <a:xfrm>
                    <a:off x="59388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35"/>
                  <p:cNvSpPr/>
                  <p:nvPr/>
                </p:nvSpPr>
                <p:spPr>
                  <a:xfrm>
                    <a:off x="57102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35"/>
                  <p:cNvSpPr/>
                  <p:nvPr/>
                </p:nvSpPr>
                <p:spPr>
                  <a:xfrm>
                    <a:off x="57673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35"/>
                  <p:cNvSpPr/>
                  <p:nvPr/>
                </p:nvSpPr>
                <p:spPr>
                  <a:xfrm>
                    <a:off x="58816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35"/>
                  <p:cNvSpPr/>
                  <p:nvPr/>
                </p:nvSpPr>
                <p:spPr>
                  <a:xfrm>
                    <a:off x="58245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35"/>
                  <p:cNvSpPr/>
                  <p:nvPr/>
                </p:nvSpPr>
                <p:spPr>
                  <a:xfrm>
                    <a:off x="56530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35"/>
                  <p:cNvSpPr/>
                  <p:nvPr/>
                </p:nvSpPr>
                <p:spPr>
                  <a:xfrm>
                    <a:off x="55387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35"/>
                  <p:cNvSpPr/>
                  <p:nvPr/>
                </p:nvSpPr>
                <p:spPr>
                  <a:xfrm>
                    <a:off x="55959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35"/>
                  <p:cNvSpPr/>
                  <p:nvPr/>
                </p:nvSpPr>
                <p:spPr>
                  <a:xfrm>
                    <a:off x="4307109" y="3579590"/>
                    <a:ext cx="549306" cy="405383"/>
                  </a:xfrm>
                  <a:custGeom>
                    <a:avLst/>
                    <a:gdLst/>
                    <a:ahLst/>
                    <a:cxnLst/>
                    <a:rect l="l" t="t" r="r" b="b"/>
                    <a:pathLst>
                      <a:path w="549306" h="405383" extrusionOk="0">
                        <a:moveTo>
                          <a:pt x="0" y="0"/>
                        </a:moveTo>
                        <a:cubicBezTo>
                          <a:pt x="24479" y="83820"/>
                          <a:pt x="80391" y="272701"/>
                          <a:pt x="119824" y="405384"/>
                        </a:cubicBezTo>
                        <a:lnTo>
                          <a:pt x="517970" y="238982"/>
                        </a:lnTo>
                        <a:cubicBezTo>
                          <a:pt x="515017" y="223361"/>
                          <a:pt x="513302" y="207264"/>
                          <a:pt x="513302" y="190786"/>
                        </a:cubicBezTo>
                        <a:cubicBezTo>
                          <a:pt x="513302" y="143161"/>
                          <a:pt x="526447" y="98584"/>
                          <a:pt x="549307" y="60484"/>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35"/>
                  <p:cNvSpPr/>
                  <p:nvPr/>
                </p:nvSpPr>
                <p:spPr>
                  <a:xfrm>
                    <a:off x="5995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35"/>
                  <p:cNvSpPr/>
                  <p:nvPr/>
                </p:nvSpPr>
                <p:spPr>
                  <a:xfrm>
                    <a:off x="5517927" y="1353216"/>
                    <a:ext cx="601884" cy="596360"/>
                  </a:xfrm>
                  <a:custGeom>
                    <a:avLst/>
                    <a:gdLst/>
                    <a:ahLst/>
                    <a:cxnLst/>
                    <a:rect l="l" t="t" r="r" b="b"/>
                    <a:pathLst>
                      <a:path w="601884" h="596360" extrusionOk="0">
                        <a:moveTo>
                          <a:pt x="601885" y="199453"/>
                        </a:moveTo>
                        <a:lnTo>
                          <a:pt x="600837" y="201644"/>
                        </a:lnTo>
                        <a:lnTo>
                          <a:pt x="195929" y="0"/>
                        </a:lnTo>
                        <a:lnTo>
                          <a:pt x="0" y="514540"/>
                        </a:lnTo>
                        <a:lnTo>
                          <a:pt x="601885" y="596360"/>
                        </a:lnTo>
                        <a:lnTo>
                          <a:pt x="601885" y="19945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35"/>
                  <p:cNvSpPr/>
                  <p:nvPr/>
                </p:nvSpPr>
                <p:spPr>
                  <a:xfrm>
                    <a:off x="6215062" y="1526476"/>
                    <a:ext cx="2257425" cy="626173"/>
                  </a:xfrm>
                  <a:custGeom>
                    <a:avLst/>
                    <a:gdLst/>
                    <a:ahLst/>
                    <a:cxnLst/>
                    <a:rect l="l" t="t" r="r" b="b"/>
                    <a:pathLst>
                      <a:path w="2257425" h="626173" extrusionOk="0">
                        <a:moveTo>
                          <a:pt x="0" y="616649"/>
                        </a:moveTo>
                        <a:lnTo>
                          <a:pt x="9525" y="616649"/>
                        </a:lnTo>
                        <a:lnTo>
                          <a:pt x="9525" y="626174"/>
                        </a:lnTo>
                        <a:lnTo>
                          <a:pt x="57150" y="626174"/>
                        </a:lnTo>
                        <a:lnTo>
                          <a:pt x="57150" y="616649"/>
                        </a:lnTo>
                        <a:lnTo>
                          <a:pt x="66675" y="616649"/>
                        </a:lnTo>
                        <a:lnTo>
                          <a:pt x="66675" y="626174"/>
                        </a:lnTo>
                        <a:lnTo>
                          <a:pt x="114300" y="626174"/>
                        </a:lnTo>
                        <a:lnTo>
                          <a:pt x="114300" y="616649"/>
                        </a:lnTo>
                        <a:lnTo>
                          <a:pt x="123825" y="616649"/>
                        </a:lnTo>
                        <a:lnTo>
                          <a:pt x="123825" y="626174"/>
                        </a:lnTo>
                        <a:lnTo>
                          <a:pt x="171450" y="626174"/>
                        </a:lnTo>
                        <a:lnTo>
                          <a:pt x="171450" y="616649"/>
                        </a:lnTo>
                        <a:lnTo>
                          <a:pt x="180975" y="616649"/>
                        </a:lnTo>
                        <a:lnTo>
                          <a:pt x="180975" y="626174"/>
                        </a:lnTo>
                        <a:lnTo>
                          <a:pt x="228600" y="626174"/>
                        </a:lnTo>
                        <a:lnTo>
                          <a:pt x="228600" y="616649"/>
                        </a:lnTo>
                        <a:lnTo>
                          <a:pt x="238125" y="616649"/>
                        </a:lnTo>
                        <a:lnTo>
                          <a:pt x="238125" y="626174"/>
                        </a:lnTo>
                        <a:lnTo>
                          <a:pt x="285750" y="626174"/>
                        </a:lnTo>
                        <a:lnTo>
                          <a:pt x="285750" y="616649"/>
                        </a:lnTo>
                        <a:lnTo>
                          <a:pt x="295275" y="616649"/>
                        </a:lnTo>
                        <a:lnTo>
                          <a:pt x="295275" y="626174"/>
                        </a:lnTo>
                        <a:lnTo>
                          <a:pt x="342900" y="626174"/>
                        </a:lnTo>
                        <a:lnTo>
                          <a:pt x="342900" y="616649"/>
                        </a:lnTo>
                        <a:lnTo>
                          <a:pt x="352425" y="616649"/>
                        </a:lnTo>
                        <a:lnTo>
                          <a:pt x="352425" y="626174"/>
                        </a:lnTo>
                        <a:lnTo>
                          <a:pt x="400050" y="626174"/>
                        </a:lnTo>
                        <a:lnTo>
                          <a:pt x="400050" y="616649"/>
                        </a:lnTo>
                        <a:lnTo>
                          <a:pt x="409575" y="616649"/>
                        </a:lnTo>
                        <a:lnTo>
                          <a:pt x="409575" y="626174"/>
                        </a:lnTo>
                        <a:lnTo>
                          <a:pt x="457200" y="626174"/>
                        </a:lnTo>
                        <a:lnTo>
                          <a:pt x="457200" y="616649"/>
                        </a:lnTo>
                        <a:lnTo>
                          <a:pt x="466725" y="616649"/>
                        </a:lnTo>
                        <a:lnTo>
                          <a:pt x="466725" y="626174"/>
                        </a:lnTo>
                        <a:lnTo>
                          <a:pt x="514350" y="626174"/>
                        </a:lnTo>
                        <a:lnTo>
                          <a:pt x="514350" y="616649"/>
                        </a:lnTo>
                        <a:lnTo>
                          <a:pt x="523875" y="616649"/>
                        </a:lnTo>
                        <a:lnTo>
                          <a:pt x="523875" y="626174"/>
                        </a:lnTo>
                        <a:lnTo>
                          <a:pt x="571500" y="626174"/>
                        </a:lnTo>
                        <a:lnTo>
                          <a:pt x="571500" y="616649"/>
                        </a:lnTo>
                        <a:lnTo>
                          <a:pt x="581025" y="616649"/>
                        </a:lnTo>
                        <a:lnTo>
                          <a:pt x="581025" y="626174"/>
                        </a:lnTo>
                        <a:lnTo>
                          <a:pt x="628650" y="626174"/>
                        </a:lnTo>
                        <a:lnTo>
                          <a:pt x="628650" y="616649"/>
                        </a:lnTo>
                        <a:lnTo>
                          <a:pt x="638175" y="616649"/>
                        </a:lnTo>
                        <a:lnTo>
                          <a:pt x="638175" y="626174"/>
                        </a:lnTo>
                        <a:lnTo>
                          <a:pt x="685800" y="626174"/>
                        </a:lnTo>
                        <a:lnTo>
                          <a:pt x="685800" y="616649"/>
                        </a:lnTo>
                        <a:lnTo>
                          <a:pt x="695325" y="616649"/>
                        </a:lnTo>
                        <a:lnTo>
                          <a:pt x="695325" y="626174"/>
                        </a:lnTo>
                        <a:lnTo>
                          <a:pt x="742950" y="626174"/>
                        </a:lnTo>
                        <a:lnTo>
                          <a:pt x="742950" y="616649"/>
                        </a:lnTo>
                        <a:lnTo>
                          <a:pt x="752475" y="616649"/>
                        </a:lnTo>
                        <a:lnTo>
                          <a:pt x="752475" y="626174"/>
                        </a:lnTo>
                        <a:lnTo>
                          <a:pt x="800100" y="626174"/>
                        </a:lnTo>
                        <a:lnTo>
                          <a:pt x="800100" y="616649"/>
                        </a:lnTo>
                        <a:lnTo>
                          <a:pt x="809625" y="616649"/>
                        </a:lnTo>
                        <a:lnTo>
                          <a:pt x="809625" y="626174"/>
                        </a:lnTo>
                        <a:lnTo>
                          <a:pt x="857250" y="626174"/>
                        </a:lnTo>
                        <a:lnTo>
                          <a:pt x="857250" y="616649"/>
                        </a:lnTo>
                        <a:lnTo>
                          <a:pt x="866775" y="616649"/>
                        </a:lnTo>
                        <a:lnTo>
                          <a:pt x="866775" y="626174"/>
                        </a:lnTo>
                        <a:lnTo>
                          <a:pt x="914400" y="626174"/>
                        </a:lnTo>
                        <a:lnTo>
                          <a:pt x="914400" y="616649"/>
                        </a:lnTo>
                        <a:lnTo>
                          <a:pt x="923925" y="616649"/>
                        </a:lnTo>
                        <a:lnTo>
                          <a:pt x="923925" y="626174"/>
                        </a:lnTo>
                        <a:lnTo>
                          <a:pt x="971550" y="626174"/>
                        </a:lnTo>
                        <a:lnTo>
                          <a:pt x="971550" y="616649"/>
                        </a:lnTo>
                        <a:lnTo>
                          <a:pt x="981075" y="616649"/>
                        </a:lnTo>
                        <a:lnTo>
                          <a:pt x="981075" y="626174"/>
                        </a:lnTo>
                        <a:lnTo>
                          <a:pt x="1028700" y="626174"/>
                        </a:lnTo>
                        <a:lnTo>
                          <a:pt x="1028700" y="616649"/>
                        </a:lnTo>
                        <a:lnTo>
                          <a:pt x="1038225" y="616649"/>
                        </a:lnTo>
                        <a:lnTo>
                          <a:pt x="1038225" y="626174"/>
                        </a:lnTo>
                        <a:lnTo>
                          <a:pt x="1085850" y="626174"/>
                        </a:lnTo>
                        <a:lnTo>
                          <a:pt x="1085850" y="616649"/>
                        </a:lnTo>
                        <a:lnTo>
                          <a:pt x="1095375" y="616649"/>
                        </a:lnTo>
                        <a:lnTo>
                          <a:pt x="1095375" y="626174"/>
                        </a:lnTo>
                        <a:lnTo>
                          <a:pt x="1143000" y="626174"/>
                        </a:lnTo>
                        <a:lnTo>
                          <a:pt x="1143000" y="616649"/>
                        </a:lnTo>
                        <a:lnTo>
                          <a:pt x="1152525" y="616649"/>
                        </a:lnTo>
                        <a:lnTo>
                          <a:pt x="1152525" y="626174"/>
                        </a:lnTo>
                        <a:lnTo>
                          <a:pt x="1200150" y="626174"/>
                        </a:lnTo>
                        <a:lnTo>
                          <a:pt x="1200150" y="616649"/>
                        </a:lnTo>
                        <a:lnTo>
                          <a:pt x="1209675" y="616649"/>
                        </a:lnTo>
                        <a:lnTo>
                          <a:pt x="1209675" y="626174"/>
                        </a:lnTo>
                        <a:lnTo>
                          <a:pt x="1257300" y="626174"/>
                        </a:lnTo>
                        <a:lnTo>
                          <a:pt x="1257300" y="616649"/>
                        </a:lnTo>
                        <a:lnTo>
                          <a:pt x="1266825" y="616649"/>
                        </a:lnTo>
                        <a:lnTo>
                          <a:pt x="1266825" y="626174"/>
                        </a:lnTo>
                        <a:lnTo>
                          <a:pt x="1314450" y="626174"/>
                        </a:lnTo>
                        <a:lnTo>
                          <a:pt x="1314450" y="616649"/>
                        </a:lnTo>
                        <a:lnTo>
                          <a:pt x="1323975" y="616649"/>
                        </a:lnTo>
                        <a:lnTo>
                          <a:pt x="1323975" y="626174"/>
                        </a:lnTo>
                        <a:lnTo>
                          <a:pt x="1371600" y="626174"/>
                        </a:lnTo>
                        <a:lnTo>
                          <a:pt x="1371600" y="616649"/>
                        </a:lnTo>
                        <a:lnTo>
                          <a:pt x="1381125" y="616649"/>
                        </a:lnTo>
                        <a:lnTo>
                          <a:pt x="1381125" y="626174"/>
                        </a:lnTo>
                        <a:lnTo>
                          <a:pt x="1428750" y="626174"/>
                        </a:lnTo>
                        <a:lnTo>
                          <a:pt x="1428750" y="616649"/>
                        </a:lnTo>
                        <a:lnTo>
                          <a:pt x="1438275" y="616649"/>
                        </a:lnTo>
                        <a:lnTo>
                          <a:pt x="1438275" y="626174"/>
                        </a:lnTo>
                        <a:lnTo>
                          <a:pt x="1485900" y="626174"/>
                        </a:lnTo>
                        <a:lnTo>
                          <a:pt x="1485900" y="616649"/>
                        </a:lnTo>
                        <a:lnTo>
                          <a:pt x="1495425" y="616649"/>
                        </a:lnTo>
                        <a:lnTo>
                          <a:pt x="1495425" y="626174"/>
                        </a:lnTo>
                        <a:lnTo>
                          <a:pt x="1543050" y="626174"/>
                        </a:lnTo>
                        <a:lnTo>
                          <a:pt x="1543050" y="616649"/>
                        </a:lnTo>
                        <a:lnTo>
                          <a:pt x="1552575" y="616649"/>
                        </a:lnTo>
                        <a:lnTo>
                          <a:pt x="1552575" y="626174"/>
                        </a:lnTo>
                        <a:lnTo>
                          <a:pt x="1600200" y="626174"/>
                        </a:lnTo>
                        <a:lnTo>
                          <a:pt x="1600200" y="616649"/>
                        </a:lnTo>
                        <a:lnTo>
                          <a:pt x="1609725" y="616649"/>
                        </a:lnTo>
                        <a:lnTo>
                          <a:pt x="1609725" y="626174"/>
                        </a:lnTo>
                        <a:lnTo>
                          <a:pt x="1657350" y="626174"/>
                        </a:lnTo>
                        <a:lnTo>
                          <a:pt x="1657350" y="616649"/>
                        </a:lnTo>
                        <a:lnTo>
                          <a:pt x="1666875" y="616649"/>
                        </a:lnTo>
                        <a:lnTo>
                          <a:pt x="1666875" y="626174"/>
                        </a:lnTo>
                        <a:lnTo>
                          <a:pt x="1714500" y="626174"/>
                        </a:lnTo>
                        <a:lnTo>
                          <a:pt x="1714500" y="616649"/>
                        </a:lnTo>
                        <a:lnTo>
                          <a:pt x="1724025" y="616649"/>
                        </a:lnTo>
                        <a:lnTo>
                          <a:pt x="1724025" y="626174"/>
                        </a:lnTo>
                        <a:lnTo>
                          <a:pt x="1771650" y="626174"/>
                        </a:lnTo>
                        <a:lnTo>
                          <a:pt x="1771650" y="616649"/>
                        </a:lnTo>
                        <a:lnTo>
                          <a:pt x="1781175" y="616649"/>
                        </a:lnTo>
                        <a:lnTo>
                          <a:pt x="1781175" y="626174"/>
                        </a:lnTo>
                        <a:lnTo>
                          <a:pt x="1828800" y="626174"/>
                        </a:lnTo>
                        <a:lnTo>
                          <a:pt x="1828800" y="616649"/>
                        </a:lnTo>
                        <a:lnTo>
                          <a:pt x="1838325" y="616649"/>
                        </a:lnTo>
                        <a:lnTo>
                          <a:pt x="1838325" y="626174"/>
                        </a:lnTo>
                        <a:lnTo>
                          <a:pt x="1885950" y="626174"/>
                        </a:lnTo>
                        <a:lnTo>
                          <a:pt x="1885950" y="616649"/>
                        </a:lnTo>
                        <a:lnTo>
                          <a:pt x="1895475" y="616649"/>
                        </a:lnTo>
                        <a:lnTo>
                          <a:pt x="1895475" y="626174"/>
                        </a:lnTo>
                        <a:lnTo>
                          <a:pt x="1943100" y="626174"/>
                        </a:lnTo>
                        <a:lnTo>
                          <a:pt x="1943100" y="616649"/>
                        </a:lnTo>
                        <a:lnTo>
                          <a:pt x="1952625" y="616649"/>
                        </a:lnTo>
                        <a:lnTo>
                          <a:pt x="1952625" y="626174"/>
                        </a:lnTo>
                        <a:lnTo>
                          <a:pt x="2000250" y="626174"/>
                        </a:lnTo>
                        <a:lnTo>
                          <a:pt x="2000250" y="616649"/>
                        </a:lnTo>
                        <a:lnTo>
                          <a:pt x="2009775" y="616649"/>
                        </a:lnTo>
                        <a:lnTo>
                          <a:pt x="2009775" y="626174"/>
                        </a:lnTo>
                        <a:lnTo>
                          <a:pt x="2057400" y="626174"/>
                        </a:lnTo>
                        <a:lnTo>
                          <a:pt x="2057400" y="616649"/>
                        </a:lnTo>
                        <a:lnTo>
                          <a:pt x="2066925" y="616649"/>
                        </a:lnTo>
                        <a:lnTo>
                          <a:pt x="2066925" y="626174"/>
                        </a:lnTo>
                        <a:lnTo>
                          <a:pt x="2114550" y="626174"/>
                        </a:lnTo>
                        <a:lnTo>
                          <a:pt x="2114550" y="616649"/>
                        </a:lnTo>
                        <a:lnTo>
                          <a:pt x="2124075" y="616649"/>
                        </a:lnTo>
                        <a:lnTo>
                          <a:pt x="2124075" y="626174"/>
                        </a:lnTo>
                        <a:lnTo>
                          <a:pt x="2171700" y="626174"/>
                        </a:lnTo>
                        <a:lnTo>
                          <a:pt x="2171700" y="616649"/>
                        </a:lnTo>
                        <a:lnTo>
                          <a:pt x="2181225" y="616649"/>
                        </a:lnTo>
                        <a:lnTo>
                          <a:pt x="2181225" y="626174"/>
                        </a:lnTo>
                        <a:lnTo>
                          <a:pt x="2228850" y="626174"/>
                        </a:lnTo>
                        <a:lnTo>
                          <a:pt x="2228850" y="616649"/>
                        </a:lnTo>
                        <a:lnTo>
                          <a:pt x="2238375" y="616649"/>
                        </a:lnTo>
                        <a:lnTo>
                          <a:pt x="2238375" y="626174"/>
                        </a:lnTo>
                        <a:lnTo>
                          <a:pt x="2257425" y="626174"/>
                        </a:lnTo>
                        <a:lnTo>
                          <a:pt x="2257425" y="0"/>
                        </a:lnTo>
                        <a:lnTo>
                          <a:pt x="0" y="326231"/>
                        </a:lnTo>
                        <a:lnTo>
                          <a:pt x="0" y="61664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35"/>
                  <p:cNvSpPr/>
                  <p:nvPr/>
                </p:nvSpPr>
                <p:spPr>
                  <a:xfrm>
                    <a:off x="6110287" y="2162175"/>
                    <a:ext cx="9525" cy="57150"/>
                  </a:xfrm>
                  <a:custGeom>
                    <a:avLst/>
                    <a:gdLst/>
                    <a:ahLst/>
                    <a:cxnLst/>
                    <a:rect l="l" t="t" r="r" b="b"/>
                    <a:pathLst>
                      <a:path w="9525" h="57150" extrusionOk="0">
                        <a:moveTo>
                          <a:pt x="0" y="0"/>
                        </a:moveTo>
                        <a:lnTo>
                          <a:pt x="9525" y="0"/>
                        </a:lnTo>
                        <a:lnTo>
                          <a:pt x="95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35"/>
                  <p:cNvSpPr/>
                  <p:nvPr/>
                </p:nvSpPr>
                <p:spPr>
                  <a:xfrm>
                    <a:off x="6053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35"/>
                  <p:cNvSpPr/>
                  <p:nvPr/>
                </p:nvSpPr>
                <p:spPr>
                  <a:xfrm>
                    <a:off x="5165597" y="1916144"/>
                    <a:ext cx="954214" cy="236505"/>
                  </a:xfrm>
                  <a:custGeom>
                    <a:avLst/>
                    <a:gdLst/>
                    <a:ahLst/>
                    <a:cxnLst/>
                    <a:rect l="l" t="t" r="r" b="b"/>
                    <a:pathLst>
                      <a:path w="954214" h="236505" extrusionOk="0">
                        <a:moveTo>
                          <a:pt x="20764" y="226981"/>
                        </a:moveTo>
                        <a:lnTo>
                          <a:pt x="30289" y="226981"/>
                        </a:lnTo>
                        <a:lnTo>
                          <a:pt x="30289" y="236506"/>
                        </a:lnTo>
                        <a:lnTo>
                          <a:pt x="77914" y="236506"/>
                        </a:lnTo>
                        <a:lnTo>
                          <a:pt x="77914" y="226981"/>
                        </a:lnTo>
                        <a:lnTo>
                          <a:pt x="87439" y="226981"/>
                        </a:lnTo>
                        <a:lnTo>
                          <a:pt x="87439" y="236506"/>
                        </a:lnTo>
                        <a:lnTo>
                          <a:pt x="135064" y="236506"/>
                        </a:lnTo>
                        <a:lnTo>
                          <a:pt x="135064" y="226981"/>
                        </a:lnTo>
                        <a:lnTo>
                          <a:pt x="144589" y="226981"/>
                        </a:lnTo>
                        <a:lnTo>
                          <a:pt x="144589" y="236506"/>
                        </a:lnTo>
                        <a:lnTo>
                          <a:pt x="192214" y="236506"/>
                        </a:lnTo>
                        <a:lnTo>
                          <a:pt x="192214" y="226981"/>
                        </a:lnTo>
                        <a:lnTo>
                          <a:pt x="201739" y="226981"/>
                        </a:lnTo>
                        <a:lnTo>
                          <a:pt x="201739" y="236506"/>
                        </a:lnTo>
                        <a:lnTo>
                          <a:pt x="249364" y="236506"/>
                        </a:lnTo>
                        <a:lnTo>
                          <a:pt x="249364" y="226981"/>
                        </a:lnTo>
                        <a:lnTo>
                          <a:pt x="258889" y="226981"/>
                        </a:lnTo>
                        <a:lnTo>
                          <a:pt x="258889" y="236506"/>
                        </a:lnTo>
                        <a:lnTo>
                          <a:pt x="306514" y="236506"/>
                        </a:lnTo>
                        <a:lnTo>
                          <a:pt x="306514" y="226981"/>
                        </a:lnTo>
                        <a:lnTo>
                          <a:pt x="316039" y="226981"/>
                        </a:lnTo>
                        <a:lnTo>
                          <a:pt x="316039" y="236506"/>
                        </a:lnTo>
                        <a:lnTo>
                          <a:pt x="363664" y="236506"/>
                        </a:lnTo>
                        <a:lnTo>
                          <a:pt x="363664" y="226981"/>
                        </a:lnTo>
                        <a:lnTo>
                          <a:pt x="373189" y="226981"/>
                        </a:lnTo>
                        <a:lnTo>
                          <a:pt x="373189" y="236506"/>
                        </a:lnTo>
                        <a:lnTo>
                          <a:pt x="420814" y="236506"/>
                        </a:lnTo>
                        <a:lnTo>
                          <a:pt x="420814" y="226981"/>
                        </a:lnTo>
                        <a:lnTo>
                          <a:pt x="430339" y="226981"/>
                        </a:lnTo>
                        <a:lnTo>
                          <a:pt x="430339" y="236506"/>
                        </a:lnTo>
                        <a:lnTo>
                          <a:pt x="477964" y="236506"/>
                        </a:lnTo>
                        <a:lnTo>
                          <a:pt x="477964" y="226981"/>
                        </a:lnTo>
                        <a:lnTo>
                          <a:pt x="487489" y="226981"/>
                        </a:lnTo>
                        <a:lnTo>
                          <a:pt x="487489" y="236506"/>
                        </a:lnTo>
                        <a:lnTo>
                          <a:pt x="535114" y="236506"/>
                        </a:lnTo>
                        <a:lnTo>
                          <a:pt x="535114" y="226981"/>
                        </a:lnTo>
                        <a:lnTo>
                          <a:pt x="544639" y="226981"/>
                        </a:lnTo>
                        <a:lnTo>
                          <a:pt x="544639" y="236506"/>
                        </a:lnTo>
                        <a:lnTo>
                          <a:pt x="592264" y="236506"/>
                        </a:lnTo>
                        <a:lnTo>
                          <a:pt x="592264" y="226981"/>
                        </a:lnTo>
                        <a:lnTo>
                          <a:pt x="601789" y="226981"/>
                        </a:lnTo>
                        <a:lnTo>
                          <a:pt x="601789" y="236506"/>
                        </a:lnTo>
                        <a:lnTo>
                          <a:pt x="649414" y="236506"/>
                        </a:lnTo>
                        <a:lnTo>
                          <a:pt x="649414" y="226981"/>
                        </a:lnTo>
                        <a:lnTo>
                          <a:pt x="658939" y="226981"/>
                        </a:lnTo>
                        <a:lnTo>
                          <a:pt x="658939" y="236506"/>
                        </a:lnTo>
                        <a:lnTo>
                          <a:pt x="706564" y="236506"/>
                        </a:lnTo>
                        <a:lnTo>
                          <a:pt x="706564" y="226981"/>
                        </a:lnTo>
                        <a:lnTo>
                          <a:pt x="716089" y="226981"/>
                        </a:lnTo>
                        <a:lnTo>
                          <a:pt x="716089" y="236506"/>
                        </a:lnTo>
                        <a:lnTo>
                          <a:pt x="763714" y="236506"/>
                        </a:lnTo>
                        <a:lnTo>
                          <a:pt x="763714" y="226981"/>
                        </a:lnTo>
                        <a:lnTo>
                          <a:pt x="773239" y="226981"/>
                        </a:lnTo>
                        <a:lnTo>
                          <a:pt x="773239" y="236506"/>
                        </a:lnTo>
                        <a:lnTo>
                          <a:pt x="820864" y="236506"/>
                        </a:lnTo>
                        <a:lnTo>
                          <a:pt x="820864" y="226981"/>
                        </a:lnTo>
                        <a:lnTo>
                          <a:pt x="830389" y="226981"/>
                        </a:lnTo>
                        <a:lnTo>
                          <a:pt x="830389" y="236506"/>
                        </a:lnTo>
                        <a:lnTo>
                          <a:pt x="878014" y="236506"/>
                        </a:lnTo>
                        <a:lnTo>
                          <a:pt x="878014" y="226981"/>
                        </a:lnTo>
                        <a:lnTo>
                          <a:pt x="887539" y="226981"/>
                        </a:lnTo>
                        <a:lnTo>
                          <a:pt x="887539" y="236506"/>
                        </a:lnTo>
                        <a:lnTo>
                          <a:pt x="935164" y="236506"/>
                        </a:lnTo>
                        <a:lnTo>
                          <a:pt x="935164" y="226981"/>
                        </a:lnTo>
                        <a:lnTo>
                          <a:pt x="944689" y="226981"/>
                        </a:lnTo>
                        <a:lnTo>
                          <a:pt x="944689" y="236506"/>
                        </a:lnTo>
                        <a:lnTo>
                          <a:pt x="954214" y="236506"/>
                        </a:lnTo>
                        <a:lnTo>
                          <a:pt x="954214" y="129540"/>
                        </a:lnTo>
                        <a:lnTo>
                          <a:pt x="1333" y="0"/>
                        </a:lnTo>
                        <a:lnTo>
                          <a:pt x="0" y="236506"/>
                        </a:lnTo>
                        <a:lnTo>
                          <a:pt x="20764" y="236506"/>
                        </a:lnTo>
                        <a:lnTo>
                          <a:pt x="20764" y="22698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35"/>
                  <p:cNvSpPr/>
                  <p:nvPr/>
                </p:nvSpPr>
                <p:spPr>
                  <a:xfrm>
                    <a:off x="5165216" y="2162175"/>
                    <a:ext cx="21145" cy="57150"/>
                  </a:xfrm>
                  <a:custGeom>
                    <a:avLst/>
                    <a:gdLst/>
                    <a:ahLst/>
                    <a:cxnLst/>
                    <a:rect l="l" t="t" r="r" b="b"/>
                    <a:pathLst>
                      <a:path w="21145" h="57150" extrusionOk="0">
                        <a:moveTo>
                          <a:pt x="21146" y="0"/>
                        </a:moveTo>
                        <a:lnTo>
                          <a:pt x="381" y="0"/>
                        </a:lnTo>
                        <a:lnTo>
                          <a:pt x="0" y="57150"/>
                        </a:lnTo>
                        <a:lnTo>
                          <a:pt x="21146" y="57150"/>
                        </a:lnTo>
                        <a:lnTo>
                          <a:pt x="2114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35"/>
                  <p:cNvSpPr/>
                  <p:nvPr/>
                </p:nvSpPr>
                <p:spPr>
                  <a:xfrm>
                    <a:off x="54816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35"/>
                  <p:cNvSpPr/>
                  <p:nvPr/>
                </p:nvSpPr>
                <p:spPr>
                  <a:xfrm>
                    <a:off x="6214966" y="3714845"/>
                    <a:ext cx="1085850" cy="676751"/>
                  </a:xfrm>
                  <a:custGeom>
                    <a:avLst/>
                    <a:gdLst/>
                    <a:ahLst/>
                    <a:cxnLst/>
                    <a:rect l="l" t="t" r="r" b="b"/>
                    <a:pathLst>
                      <a:path w="1085850" h="676751" extrusionOk="0">
                        <a:moveTo>
                          <a:pt x="95" y="152781"/>
                        </a:moveTo>
                        <a:lnTo>
                          <a:pt x="95" y="676751"/>
                        </a:lnTo>
                        <a:lnTo>
                          <a:pt x="815435" y="634079"/>
                        </a:lnTo>
                        <a:cubicBezTo>
                          <a:pt x="815435" y="631698"/>
                          <a:pt x="815245" y="629317"/>
                          <a:pt x="815245" y="626935"/>
                        </a:cubicBezTo>
                        <a:cubicBezTo>
                          <a:pt x="815245" y="453866"/>
                          <a:pt x="929069" y="306991"/>
                          <a:pt x="1085850" y="257080"/>
                        </a:cubicBezTo>
                        <a:lnTo>
                          <a:pt x="831056" y="0"/>
                        </a:lnTo>
                        <a:lnTo>
                          <a:pt x="0" y="1527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35"/>
                  <p:cNvSpPr/>
                  <p:nvPr/>
                </p:nvSpPr>
                <p:spPr>
                  <a:xfrm>
                    <a:off x="6971918" y="3400329"/>
                    <a:ext cx="506349" cy="378618"/>
                  </a:xfrm>
                  <a:custGeom>
                    <a:avLst/>
                    <a:gdLst/>
                    <a:ahLst/>
                    <a:cxnLst/>
                    <a:rect l="l" t="t" r="r" b="b"/>
                    <a:pathLst>
                      <a:path w="506349" h="378618" extrusionOk="0">
                        <a:moveTo>
                          <a:pt x="271844" y="378619"/>
                        </a:moveTo>
                        <a:lnTo>
                          <a:pt x="506349" y="0"/>
                        </a:lnTo>
                        <a:lnTo>
                          <a:pt x="0" y="104489"/>
                        </a:lnTo>
                        <a:lnTo>
                          <a:pt x="271844" y="37861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5"/>
                  <p:cNvSpPr/>
                  <p:nvPr/>
                </p:nvSpPr>
                <p:spPr>
                  <a:xfrm>
                    <a:off x="4694395" y="4164901"/>
                    <a:ext cx="2400204" cy="1199768"/>
                  </a:xfrm>
                  <a:custGeom>
                    <a:avLst/>
                    <a:gdLst/>
                    <a:ahLst/>
                    <a:cxnLst/>
                    <a:rect l="l" t="t" r="r" b="b"/>
                    <a:pathLst>
                      <a:path w="2400204" h="1199768" extrusionOk="0">
                        <a:moveTo>
                          <a:pt x="1425416" y="327088"/>
                        </a:moveTo>
                        <a:lnTo>
                          <a:pt x="1425416" y="0"/>
                        </a:lnTo>
                        <a:lnTo>
                          <a:pt x="213646" y="66294"/>
                        </a:lnTo>
                        <a:cubicBezTo>
                          <a:pt x="197453" y="110966"/>
                          <a:pt x="181261" y="158591"/>
                          <a:pt x="165449" y="209169"/>
                        </a:cubicBezTo>
                        <a:cubicBezTo>
                          <a:pt x="90964" y="447580"/>
                          <a:pt x="14764" y="786003"/>
                          <a:pt x="0" y="1199769"/>
                        </a:cubicBezTo>
                        <a:lnTo>
                          <a:pt x="2400205" y="390525"/>
                        </a:lnTo>
                        <a:cubicBezTo>
                          <a:pt x="2377726" y="356521"/>
                          <a:pt x="2360486" y="318897"/>
                          <a:pt x="2349532" y="278606"/>
                        </a:cubicBezTo>
                        <a:lnTo>
                          <a:pt x="1425416" y="3269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35"/>
                  <p:cNvSpPr/>
                  <p:nvPr/>
                </p:nvSpPr>
                <p:spPr>
                  <a:xfrm>
                    <a:off x="6215062" y="1038225"/>
                    <a:ext cx="2257425" cy="766381"/>
                  </a:xfrm>
                  <a:custGeom>
                    <a:avLst/>
                    <a:gdLst/>
                    <a:ahLst/>
                    <a:cxnLst/>
                    <a:rect l="l" t="t" r="r" b="b"/>
                    <a:pathLst>
                      <a:path w="2257425" h="766381" extrusionOk="0">
                        <a:moveTo>
                          <a:pt x="0" y="529019"/>
                        </a:moveTo>
                        <a:lnTo>
                          <a:pt x="0" y="766382"/>
                        </a:lnTo>
                        <a:lnTo>
                          <a:pt x="2257425" y="440150"/>
                        </a:lnTo>
                        <a:lnTo>
                          <a:pt x="2257425" y="0"/>
                        </a:lnTo>
                        <a:lnTo>
                          <a:pt x="1499235" y="0"/>
                        </a:lnTo>
                        <a:lnTo>
                          <a:pt x="0" y="52901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35"/>
                  <p:cNvSpPr/>
                  <p:nvPr/>
                </p:nvSpPr>
                <p:spPr>
                  <a:xfrm>
                    <a:off x="6243649" y="1038238"/>
                    <a:ext cx="2227778" cy="733044"/>
                  </a:xfrm>
                  <a:custGeom>
                    <a:avLst/>
                    <a:gdLst/>
                    <a:ahLst/>
                    <a:cxnLst/>
                    <a:rect l="l" t="t" r="r" b="b"/>
                    <a:pathLst>
                      <a:path w="2200275" h="704850" extrusionOk="0">
                        <a:moveTo>
                          <a:pt x="0" y="520637"/>
                        </a:moveTo>
                        <a:lnTo>
                          <a:pt x="1475518" y="0"/>
                        </a:lnTo>
                        <a:lnTo>
                          <a:pt x="2200275" y="0"/>
                        </a:lnTo>
                        <a:lnTo>
                          <a:pt x="2200275" y="386810"/>
                        </a:lnTo>
                        <a:lnTo>
                          <a:pt x="0" y="704850"/>
                        </a:lnTo>
                        <a:lnTo>
                          <a:pt x="0" y="5206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35"/>
                  <p:cNvSpPr/>
                  <p:nvPr/>
                </p:nvSpPr>
                <p:spPr>
                  <a:xfrm>
                    <a:off x="54244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5"/>
                  <p:cNvSpPr/>
                  <p:nvPr/>
                </p:nvSpPr>
                <p:spPr>
                  <a:xfrm>
                    <a:off x="6766083" y="3275837"/>
                    <a:ext cx="789336" cy="188595"/>
                  </a:xfrm>
                  <a:custGeom>
                    <a:avLst/>
                    <a:gdLst/>
                    <a:ahLst/>
                    <a:cxnLst/>
                    <a:rect l="l" t="t" r="r" b="b"/>
                    <a:pathLst>
                      <a:path w="789336" h="188595" extrusionOk="0">
                        <a:moveTo>
                          <a:pt x="746760" y="68771"/>
                        </a:moveTo>
                        <a:lnTo>
                          <a:pt x="789337" y="0"/>
                        </a:lnTo>
                        <a:lnTo>
                          <a:pt x="0" y="21241"/>
                        </a:lnTo>
                        <a:lnTo>
                          <a:pt x="165830" y="188595"/>
                        </a:lnTo>
                        <a:lnTo>
                          <a:pt x="746760" y="687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5"/>
                  <p:cNvSpPr/>
                  <p:nvPr/>
                </p:nvSpPr>
                <p:spPr>
                  <a:xfrm>
                    <a:off x="6215062" y="3233546"/>
                    <a:ext cx="790384" cy="585692"/>
                  </a:xfrm>
                  <a:custGeom>
                    <a:avLst/>
                    <a:gdLst/>
                    <a:ahLst/>
                    <a:cxnLst/>
                    <a:rect l="l" t="t" r="r" b="b"/>
                    <a:pathLst>
                      <a:path w="790384" h="585692" extrusionOk="0">
                        <a:moveTo>
                          <a:pt x="0" y="585692"/>
                        </a:moveTo>
                        <a:lnTo>
                          <a:pt x="790385" y="440341"/>
                        </a:lnTo>
                        <a:lnTo>
                          <a:pt x="452342" y="99250"/>
                        </a:lnTo>
                        <a:lnTo>
                          <a:pt x="0" y="0"/>
                        </a:lnTo>
                        <a:lnTo>
                          <a:pt x="0" y="5856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5"/>
                  <p:cNvSpPr/>
                  <p:nvPr/>
                </p:nvSpPr>
                <p:spPr>
                  <a:xfrm>
                    <a:off x="5018245" y="3578066"/>
                    <a:ext cx="249745" cy="384524"/>
                  </a:xfrm>
                  <a:custGeom>
                    <a:avLst/>
                    <a:gdLst/>
                    <a:ahLst/>
                    <a:cxnLst/>
                    <a:rect l="l" t="t" r="r" b="b"/>
                    <a:pathLst>
                      <a:path w="249745" h="384524" extrusionOk="0">
                        <a:moveTo>
                          <a:pt x="249269" y="192214"/>
                        </a:moveTo>
                        <a:cubicBezTo>
                          <a:pt x="249269" y="298418"/>
                          <a:pt x="163163" y="384429"/>
                          <a:pt x="57055" y="384429"/>
                        </a:cubicBezTo>
                        <a:cubicBezTo>
                          <a:pt x="37243" y="384429"/>
                          <a:pt x="18097" y="381381"/>
                          <a:pt x="0" y="375856"/>
                        </a:cubicBezTo>
                        <a:cubicBezTo>
                          <a:pt x="18097" y="381476"/>
                          <a:pt x="37338" y="384524"/>
                          <a:pt x="57245" y="384524"/>
                        </a:cubicBezTo>
                        <a:cubicBezTo>
                          <a:pt x="163449" y="384524"/>
                          <a:pt x="249746" y="298418"/>
                          <a:pt x="249746" y="192214"/>
                        </a:cubicBezTo>
                        <a:cubicBezTo>
                          <a:pt x="249746" y="86011"/>
                          <a:pt x="164211" y="0"/>
                          <a:pt x="58007" y="0"/>
                        </a:cubicBezTo>
                        <a:cubicBezTo>
                          <a:pt x="164211" y="0"/>
                          <a:pt x="249269" y="86106"/>
                          <a:pt x="249269" y="1922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5"/>
                  <p:cNvSpPr/>
                  <p:nvPr/>
                </p:nvSpPr>
                <p:spPr>
                  <a:xfrm>
                    <a:off x="53101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5"/>
                  <p:cNvSpPr/>
                  <p:nvPr/>
                </p:nvSpPr>
                <p:spPr>
                  <a:xfrm>
                    <a:off x="52530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5"/>
                  <p:cNvSpPr/>
                  <p:nvPr/>
                </p:nvSpPr>
                <p:spPr>
                  <a:xfrm>
                    <a:off x="53673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5"/>
                  <p:cNvSpPr/>
                  <p:nvPr/>
                </p:nvSpPr>
                <p:spPr>
                  <a:xfrm>
                    <a:off x="5322950" y="3567493"/>
                    <a:ext cx="796956" cy="521493"/>
                  </a:xfrm>
                  <a:custGeom>
                    <a:avLst/>
                    <a:gdLst/>
                    <a:ahLst/>
                    <a:cxnLst/>
                    <a:rect l="l" t="t" r="r" b="b"/>
                    <a:pathLst>
                      <a:path w="796956" h="521493" extrusionOk="0">
                        <a:moveTo>
                          <a:pt x="796862" y="502063"/>
                        </a:moveTo>
                        <a:lnTo>
                          <a:pt x="796862" y="0"/>
                        </a:lnTo>
                        <a:lnTo>
                          <a:pt x="5810" y="177832"/>
                        </a:lnTo>
                        <a:cubicBezTo>
                          <a:pt x="6572" y="186023"/>
                          <a:pt x="7049" y="194405"/>
                          <a:pt x="7049" y="202787"/>
                        </a:cubicBezTo>
                        <a:cubicBezTo>
                          <a:pt x="7049" y="223266"/>
                          <a:pt x="4572" y="243173"/>
                          <a:pt x="0" y="262318"/>
                        </a:cubicBezTo>
                        <a:lnTo>
                          <a:pt x="441770" y="521494"/>
                        </a:lnTo>
                        <a:lnTo>
                          <a:pt x="796957" y="50206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5"/>
                  <p:cNvSpPr/>
                  <p:nvPr/>
                </p:nvSpPr>
                <p:spPr>
                  <a:xfrm>
                    <a:off x="4945093" y="3916965"/>
                    <a:ext cx="647319" cy="216788"/>
                  </a:xfrm>
                  <a:custGeom>
                    <a:avLst/>
                    <a:gdLst/>
                    <a:ahLst/>
                    <a:cxnLst/>
                    <a:rect l="l" t="t" r="r" b="b"/>
                    <a:pathLst>
                      <a:path w="647319" h="216788" extrusionOk="0">
                        <a:moveTo>
                          <a:pt x="130112" y="108109"/>
                        </a:moveTo>
                        <a:cubicBezTo>
                          <a:pt x="102679" y="108109"/>
                          <a:pt x="76295" y="103727"/>
                          <a:pt x="51530" y="95631"/>
                        </a:cubicBezTo>
                        <a:cubicBezTo>
                          <a:pt x="35052" y="132112"/>
                          <a:pt x="17717" y="172498"/>
                          <a:pt x="0" y="216789"/>
                        </a:cubicBezTo>
                        <a:lnTo>
                          <a:pt x="647319" y="181356"/>
                        </a:lnTo>
                        <a:lnTo>
                          <a:pt x="338138" y="0"/>
                        </a:lnTo>
                        <a:cubicBezTo>
                          <a:pt x="291941" y="65341"/>
                          <a:pt x="215932" y="108109"/>
                          <a:pt x="130016" y="10810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35"/>
                  <p:cNvSpPr/>
                  <p:nvPr/>
                </p:nvSpPr>
                <p:spPr>
                  <a:xfrm>
                    <a:off x="51958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35"/>
                  <p:cNvSpPr/>
                  <p:nvPr/>
                </p:nvSpPr>
                <p:spPr>
                  <a:xfrm>
                    <a:off x="75961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35"/>
                  <p:cNvSpPr/>
                  <p:nvPr/>
                </p:nvSpPr>
                <p:spPr>
                  <a:xfrm>
                    <a:off x="73675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35"/>
                  <p:cNvSpPr/>
                  <p:nvPr/>
                </p:nvSpPr>
                <p:spPr>
                  <a:xfrm>
                    <a:off x="72532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35"/>
                  <p:cNvSpPr/>
                  <p:nvPr/>
                </p:nvSpPr>
                <p:spPr>
                  <a:xfrm>
                    <a:off x="73104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35"/>
                  <p:cNvSpPr/>
                  <p:nvPr/>
                </p:nvSpPr>
                <p:spPr>
                  <a:xfrm>
                    <a:off x="7138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35"/>
                  <p:cNvSpPr/>
                  <p:nvPr/>
                </p:nvSpPr>
                <p:spPr>
                  <a:xfrm>
                    <a:off x="74247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35"/>
                  <p:cNvSpPr/>
                  <p:nvPr/>
                </p:nvSpPr>
                <p:spPr>
                  <a:xfrm>
                    <a:off x="75390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35"/>
                  <p:cNvSpPr/>
                  <p:nvPr/>
                </p:nvSpPr>
                <p:spPr>
                  <a:xfrm>
                    <a:off x="70818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35"/>
                  <p:cNvSpPr/>
                  <p:nvPr/>
                </p:nvSpPr>
                <p:spPr>
                  <a:xfrm>
                    <a:off x="74818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35"/>
                  <p:cNvSpPr/>
                  <p:nvPr/>
                </p:nvSpPr>
                <p:spPr>
                  <a:xfrm>
                    <a:off x="67960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35"/>
                  <p:cNvSpPr/>
                  <p:nvPr/>
                </p:nvSpPr>
                <p:spPr>
                  <a:xfrm>
                    <a:off x="67389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35"/>
                  <p:cNvSpPr/>
                  <p:nvPr/>
                </p:nvSpPr>
                <p:spPr>
                  <a:xfrm>
                    <a:off x="66817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35"/>
                  <p:cNvSpPr/>
                  <p:nvPr/>
                </p:nvSpPr>
                <p:spPr>
                  <a:xfrm>
                    <a:off x="66246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35"/>
                  <p:cNvSpPr/>
                  <p:nvPr/>
                </p:nvSpPr>
                <p:spPr>
                  <a:xfrm>
                    <a:off x="69675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35"/>
                  <p:cNvSpPr/>
                  <p:nvPr/>
                </p:nvSpPr>
                <p:spPr>
                  <a:xfrm>
                    <a:off x="70246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35"/>
                  <p:cNvSpPr/>
                  <p:nvPr/>
                </p:nvSpPr>
                <p:spPr>
                  <a:xfrm>
                    <a:off x="69103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35"/>
                  <p:cNvSpPr/>
                  <p:nvPr/>
                </p:nvSpPr>
                <p:spPr>
                  <a:xfrm>
                    <a:off x="68532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35"/>
                  <p:cNvSpPr/>
                  <p:nvPr/>
                </p:nvSpPr>
                <p:spPr>
                  <a:xfrm>
                    <a:off x="7196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35"/>
                  <p:cNvSpPr/>
                  <p:nvPr/>
                </p:nvSpPr>
                <p:spPr>
                  <a:xfrm>
                    <a:off x="82248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35"/>
                  <p:cNvSpPr/>
                  <p:nvPr/>
                </p:nvSpPr>
                <p:spPr>
                  <a:xfrm>
                    <a:off x="81676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35"/>
                  <p:cNvSpPr/>
                  <p:nvPr/>
                </p:nvSpPr>
                <p:spPr>
                  <a:xfrm>
                    <a:off x="81105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35"/>
                  <p:cNvSpPr/>
                  <p:nvPr/>
                </p:nvSpPr>
                <p:spPr>
                  <a:xfrm>
                    <a:off x="8281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35"/>
                  <p:cNvSpPr/>
                  <p:nvPr/>
                </p:nvSpPr>
                <p:spPr>
                  <a:xfrm>
                    <a:off x="80533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35"/>
                  <p:cNvSpPr/>
                  <p:nvPr/>
                </p:nvSpPr>
                <p:spPr>
                  <a:xfrm>
                    <a:off x="83962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35"/>
                  <p:cNvSpPr/>
                  <p:nvPr/>
                </p:nvSpPr>
                <p:spPr>
                  <a:xfrm>
                    <a:off x="8339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35"/>
                  <p:cNvSpPr/>
                  <p:nvPr/>
                </p:nvSpPr>
                <p:spPr>
                  <a:xfrm>
                    <a:off x="78247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35"/>
                  <p:cNvSpPr/>
                  <p:nvPr/>
                </p:nvSpPr>
                <p:spPr>
                  <a:xfrm>
                    <a:off x="78819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35"/>
                  <p:cNvSpPr/>
                  <p:nvPr/>
                </p:nvSpPr>
                <p:spPr>
                  <a:xfrm>
                    <a:off x="79390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35"/>
                  <p:cNvSpPr/>
                  <p:nvPr/>
                </p:nvSpPr>
                <p:spPr>
                  <a:xfrm>
                    <a:off x="76533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35"/>
                  <p:cNvSpPr/>
                  <p:nvPr/>
                </p:nvSpPr>
                <p:spPr>
                  <a:xfrm>
                    <a:off x="77104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35"/>
                  <p:cNvSpPr/>
                  <p:nvPr/>
                </p:nvSpPr>
                <p:spPr>
                  <a:xfrm>
                    <a:off x="77676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35"/>
                  <p:cNvSpPr/>
                  <p:nvPr/>
                </p:nvSpPr>
                <p:spPr>
                  <a:xfrm>
                    <a:off x="79962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5"/>
                  <p:cNvSpPr/>
                  <p:nvPr/>
                </p:nvSpPr>
                <p:spPr>
                  <a:xfrm>
                    <a:off x="5165216" y="2143125"/>
                    <a:ext cx="954595" cy="95250"/>
                  </a:xfrm>
                  <a:custGeom>
                    <a:avLst/>
                    <a:gdLst/>
                    <a:ahLst/>
                    <a:cxnLst/>
                    <a:rect l="l" t="t" r="r" b="b"/>
                    <a:pathLst>
                      <a:path w="954595" h="95250" extrusionOk="0">
                        <a:moveTo>
                          <a:pt x="21146" y="95250"/>
                        </a:moveTo>
                        <a:lnTo>
                          <a:pt x="30671" y="95250"/>
                        </a:lnTo>
                        <a:lnTo>
                          <a:pt x="30671" y="85725"/>
                        </a:lnTo>
                        <a:lnTo>
                          <a:pt x="78296" y="85725"/>
                        </a:lnTo>
                        <a:lnTo>
                          <a:pt x="78296" y="95250"/>
                        </a:lnTo>
                        <a:lnTo>
                          <a:pt x="87821" y="95250"/>
                        </a:lnTo>
                        <a:lnTo>
                          <a:pt x="87821" y="85725"/>
                        </a:lnTo>
                        <a:lnTo>
                          <a:pt x="135446" y="85725"/>
                        </a:lnTo>
                        <a:lnTo>
                          <a:pt x="135446" y="95250"/>
                        </a:lnTo>
                        <a:lnTo>
                          <a:pt x="144971" y="95250"/>
                        </a:lnTo>
                        <a:lnTo>
                          <a:pt x="144971" y="85725"/>
                        </a:lnTo>
                        <a:lnTo>
                          <a:pt x="192596" y="85725"/>
                        </a:lnTo>
                        <a:lnTo>
                          <a:pt x="192596" y="95250"/>
                        </a:lnTo>
                        <a:lnTo>
                          <a:pt x="202121" y="95250"/>
                        </a:lnTo>
                        <a:lnTo>
                          <a:pt x="202121" y="85725"/>
                        </a:lnTo>
                        <a:lnTo>
                          <a:pt x="249746" y="85725"/>
                        </a:lnTo>
                        <a:lnTo>
                          <a:pt x="249746" y="95250"/>
                        </a:lnTo>
                        <a:lnTo>
                          <a:pt x="259271" y="95250"/>
                        </a:lnTo>
                        <a:lnTo>
                          <a:pt x="259271" y="85725"/>
                        </a:lnTo>
                        <a:lnTo>
                          <a:pt x="306896" y="85725"/>
                        </a:lnTo>
                        <a:lnTo>
                          <a:pt x="306896" y="95250"/>
                        </a:lnTo>
                        <a:lnTo>
                          <a:pt x="316421" y="95250"/>
                        </a:lnTo>
                        <a:lnTo>
                          <a:pt x="316421" y="85725"/>
                        </a:lnTo>
                        <a:lnTo>
                          <a:pt x="364046" y="85725"/>
                        </a:lnTo>
                        <a:lnTo>
                          <a:pt x="364046" y="95250"/>
                        </a:lnTo>
                        <a:lnTo>
                          <a:pt x="373571" y="95250"/>
                        </a:lnTo>
                        <a:lnTo>
                          <a:pt x="373571" y="85725"/>
                        </a:lnTo>
                        <a:lnTo>
                          <a:pt x="421196" y="85725"/>
                        </a:lnTo>
                        <a:lnTo>
                          <a:pt x="421196" y="95250"/>
                        </a:lnTo>
                        <a:lnTo>
                          <a:pt x="430721" y="95250"/>
                        </a:lnTo>
                        <a:lnTo>
                          <a:pt x="430721" y="85725"/>
                        </a:lnTo>
                        <a:lnTo>
                          <a:pt x="478346" y="85725"/>
                        </a:lnTo>
                        <a:lnTo>
                          <a:pt x="478346" y="95250"/>
                        </a:lnTo>
                        <a:lnTo>
                          <a:pt x="487871" y="95250"/>
                        </a:lnTo>
                        <a:lnTo>
                          <a:pt x="487871" y="85725"/>
                        </a:lnTo>
                        <a:lnTo>
                          <a:pt x="535496" y="85725"/>
                        </a:lnTo>
                        <a:lnTo>
                          <a:pt x="535496" y="95250"/>
                        </a:lnTo>
                        <a:lnTo>
                          <a:pt x="545021" y="95250"/>
                        </a:lnTo>
                        <a:lnTo>
                          <a:pt x="545021" y="85725"/>
                        </a:lnTo>
                        <a:lnTo>
                          <a:pt x="592646" y="85725"/>
                        </a:lnTo>
                        <a:lnTo>
                          <a:pt x="592646" y="95250"/>
                        </a:lnTo>
                        <a:lnTo>
                          <a:pt x="602171" y="95250"/>
                        </a:lnTo>
                        <a:lnTo>
                          <a:pt x="602171" y="85725"/>
                        </a:lnTo>
                        <a:lnTo>
                          <a:pt x="649796" y="85725"/>
                        </a:lnTo>
                        <a:lnTo>
                          <a:pt x="649796" y="95250"/>
                        </a:lnTo>
                        <a:lnTo>
                          <a:pt x="659321" y="95250"/>
                        </a:lnTo>
                        <a:lnTo>
                          <a:pt x="659321" y="85725"/>
                        </a:lnTo>
                        <a:lnTo>
                          <a:pt x="706946" y="85725"/>
                        </a:lnTo>
                        <a:lnTo>
                          <a:pt x="706946" y="95250"/>
                        </a:lnTo>
                        <a:lnTo>
                          <a:pt x="716471" y="95250"/>
                        </a:lnTo>
                        <a:lnTo>
                          <a:pt x="716471" y="85725"/>
                        </a:lnTo>
                        <a:lnTo>
                          <a:pt x="764096" y="85725"/>
                        </a:lnTo>
                        <a:lnTo>
                          <a:pt x="764096" y="95250"/>
                        </a:lnTo>
                        <a:lnTo>
                          <a:pt x="773621" y="95250"/>
                        </a:lnTo>
                        <a:lnTo>
                          <a:pt x="773621" y="85725"/>
                        </a:lnTo>
                        <a:lnTo>
                          <a:pt x="821246" y="85725"/>
                        </a:lnTo>
                        <a:lnTo>
                          <a:pt x="821246" y="95250"/>
                        </a:lnTo>
                        <a:lnTo>
                          <a:pt x="830771" y="95250"/>
                        </a:lnTo>
                        <a:lnTo>
                          <a:pt x="830771" y="85725"/>
                        </a:lnTo>
                        <a:lnTo>
                          <a:pt x="878396" y="85725"/>
                        </a:lnTo>
                        <a:lnTo>
                          <a:pt x="878396" y="95250"/>
                        </a:lnTo>
                        <a:lnTo>
                          <a:pt x="887921" y="95250"/>
                        </a:lnTo>
                        <a:lnTo>
                          <a:pt x="887921" y="85725"/>
                        </a:lnTo>
                        <a:lnTo>
                          <a:pt x="935546" y="85725"/>
                        </a:lnTo>
                        <a:lnTo>
                          <a:pt x="935546" y="95250"/>
                        </a:lnTo>
                        <a:lnTo>
                          <a:pt x="945071" y="95250"/>
                        </a:lnTo>
                        <a:lnTo>
                          <a:pt x="945071" y="85725"/>
                        </a:lnTo>
                        <a:lnTo>
                          <a:pt x="954596" y="85725"/>
                        </a:lnTo>
                        <a:lnTo>
                          <a:pt x="954596" y="76200"/>
                        </a:lnTo>
                        <a:lnTo>
                          <a:pt x="945071" y="76200"/>
                        </a:lnTo>
                        <a:lnTo>
                          <a:pt x="945071" y="19050"/>
                        </a:lnTo>
                        <a:lnTo>
                          <a:pt x="954596" y="19050"/>
                        </a:lnTo>
                        <a:lnTo>
                          <a:pt x="954596" y="9525"/>
                        </a:lnTo>
                        <a:lnTo>
                          <a:pt x="945071" y="9525"/>
                        </a:lnTo>
                        <a:lnTo>
                          <a:pt x="945071" y="0"/>
                        </a:lnTo>
                        <a:lnTo>
                          <a:pt x="935546" y="0"/>
                        </a:lnTo>
                        <a:lnTo>
                          <a:pt x="935546" y="9525"/>
                        </a:lnTo>
                        <a:lnTo>
                          <a:pt x="887921" y="9525"/>
                        </a:lnTo>
                        <a:lnTo>
                          <a:pt x="887921" y="0"/>
                        </a:lnTo>
                        <a:lnTo>
                          <a:pt x="878396" y="0"/>
                        </a:lnTo>
                        <a:lnTo>
                          <a:pt x="878396" y="9525"/>
                        </a:lnTo>
                        <a:lnTo>
                          <a:pt x="830771" y="9525"/>
                        </a:lnTo>
                        <a:lnTo>
                          <a:pt x="830771" y="0"/>
                        </a:lnTo>
                        <a:lnTo>
                          <a:pt x="821246" y="0"/>
                        </a:lnTo>
                        <a:lnTo>
                          <a:pt x="821246" y="9525"/>
                        </a:lnTo>
                        <a:lnTo>
                          <a:pt x="773621" y="9525"/>
                        </a:lnTo>
                        <a:lnTo>
                          <a:pt x="773621" y="0"/>
                        </a:lnTo>
                        <a:lnTo>
                          <a:pt x="764096" y="0"/>
                        </a:lnTo>
                        <a:lnTo>
                          <a:pt x="764096" y="9525"/>
                        </a:lnTo>
                        <a:lnTo>
                          <a:pt x="716471" y="9525"/>
                        </a:lnTo>
                        <a:lnTo>
                          <a:pt x="716471" y="0"/>
                        </a:lnTo>
                        <a:lnTo>
                          <a:pt x="706946" y="0"/>
                        </a:lnTo>
                        <a:lnTo>
                          <a:pt x="706946" y="9525"/>
                        </a:lnTo>
                        <a:lnTo>
                          <a:pt x="659321" y="9525"/>
                        </a:lnTo>
                        <a:lnTo>
                          <a:pt x="659321" y="0"/>
                        </a:lnTo>
                        <a:lnTo>
                          <a:pt x="649796" y="0"/>
                        </a:lnTo>
                        <a:lnTo>
                          <a:pt x="649796" y="9525"/>
                        </a:lnTo>
                        <a:lnTo>
                          <a:pt x="602171" y="9525"/>
                        </a:lnTo>
                        <a:lnTo>
                          <a:pt x="602171" y="0"/>
                        </a:lnTo>
                        <a:lnTo>
                          <a:pt x="592646" y="0"/>
                        </a:lnTo>
                        <a:lnTo>
                          <a:pt x="592646" y="9525"/>
                        </a:lnTo>
                        <a:lnTo>
                          <a:pt x="545021" y="9525"/>
                        </a:lnTo>
                        <a:lnTo>
                          <a:pt x="545021" y="0"/>
                        </a:lnTo>
                        <a:lnTo>
                          <a:pt x="535496" y="0"/>
                        </a:lnTo>
                        <a:lnTo>
                          <a:pt x="535496" y="9525"/>
                        </a:lnTo>
                        <a:lnTo>
                          <a:pt x="487871" y="9525"/>
                        </a:lnTo>
                        <a:lnTo>
                          <a:pt x="487871" y="0"/>
                        </a:lnTo>
                        <a:lnTo>
                          <a:pt x="478346" y="0"/>
                        </a:lnTo>
                        <a:lnTo>
                          <a:pt x="478346" y="9525"/>
                        </a:lnTo>
                        <a:lnTo>
                          <a:pt x="430721" y="9525"/>
                        </a:lnTo>
                        <a:lnTo>
                          <a:pt x="430721" y="0"/>
                        </a:lnTo>
                        <a:lnTo>
                          <a:pt x="421196" y="0"/>
                        </a:lnTo>
                        <a:lnTo>
                          <a:pt x="421196" y="9525"/>
                        </a:lnTo>
                        <a:lnTo>
                          <a:pt x="373571" y="9525"/>
                        </a:lnTo>
                        <a:lnTo>
                          <a:pt x="373571" y="0"/>
                        </a:lnTo>
                        <a:lnTo>
                          <a:pt x="364046" y="0"/>
                        </a:lnTo>
                        <a:lnTo>
                          <a:pt x="364046" y="9525"/>
                        </a:lnTo>
                        <a:lnTo>
                          <a:pt x="316421" y="9525"/>
                        </a:lnTo>
                        <a:lnTo>
                          <a:pt x="316421" y="0"/>
                        </a:lnTo>
                        <a:lnTo>
                          <a:pt x="306896" y="0"/>
                        </a:lnTo>
                        <a:lnTo>
                          <a:pt x="306896" y="9525"/>
                        </a:lnTo>
                        <a:lnTo>
                          <a:pt x="259271" y="9525"/>
                        </a:lnTo>
                        <a:lnTo>
                          <a:pt x="259271" y="0"/>
                        </a:lnTo>
                        <a:lnTo>
                          <a:pt x="249746" y="0"/>
                        </a:lnTo>
                        <a:lnTo>
                          <a:pt x="249746" y="9525"/>
                        </a:lnTo>
                        <a:lnTo>
                          <a:pt x="202121" y="9525"/>
                        </a:lnTo>
                        <a:lnTo>
                          <a:pt x="202121" y="0"/>
                        </a:lnTo>
                        <a:lnTo>
                          <a:pt x="192596" y="0"/>
                        </a:lnTo>
                        <a:lnTo>
                          <a:pt x="192596" y="9525"/>
                        </a:lnTo>
                        <a:lnTo>
                          <a:pt x="144971" y="9525"/>
                        </a:lnTo>
                        <a:lnTo>
                          <a:pt x="144971" y="0"/>
                        </a:lnTo>
                        <a:lnTo>
                          <a:pt x="135446" y="0"/>
                        </a:lnTo>
                        <a:lnTo>
                          <a:pt x="135446" y="9525"/>
                        </a:lnTo>
                        <a:lnTo>
                          <a:pt x="87821" y="9525"/>
                        </a:lnTo>
                        <a:lnTo>
                          <a:pt x="87821" y="0"/>
                        </a:lnTo>
                        <a:lnTo>
                          <a:pt x="78296" y="0"/>
                        </a:lnTo>
                        <a:lnTo>
                          <a:pt x="78296" y="9525"/>
                        </a:lnTo>
                        <a:lnTo>
                          <a:pt x="30671" y="9525"/>
                        </a:lnTo>
                        <a:lnTo>
                          <a:pt x="30671" y="0"/>
                        </a:lnTo>
                        <a:lnTo>
                          <a:pt x="21146" y="0"/>
                        </a:lnTo>
                        <a:lnTo>
                          <a:pt x="21146" y="9525"/>
                        </a:lnTo>
                        <a:lnTo>
                          <a:pt x="381" y="9525"/>
                        </a:lnTo>
                        <a:lnTo>
                          <a:pt x="381" y="19050"/>
                        </a:lnTo>
                        <a:cubicBezTo>
                          <a:pt x="381" y="19050"/>
                          <a:pt x="21146" y="19050"/>
                          <a:pt x="21146" y="19050"/>
                        </a:cubicBezTo>
                        <a:lnTo>
                          <a:pt x="21146" y="76200"/>
                        </a:lnTo>
                        <a:lnTo>
                          <a:pt x="0" y="76200"/>
                        </a:lnTo>
                        <a:lnTo>
                          <a:pt x="0" y="85725"/>
                        </a:lnTo>
                        <a:cubicBezTo>
                          <a:pt x="0" y="85725"/>
                          <a:pt x="21146" y="85725"/>
                          <a:pt x="21146" y="85725"/>
                        </a:cubicBezTo>
                        <a:lnTo>
                          <a:pt x="21146" y="95250"/>
                        </a:lnTo>
                        <a:close/>
                        <a:moveTo>
                          <a:pt x="887921" y="19050"/>
                        </a:moveTo>
                        <a:lnTo>
                          <a:pt x="935546" y="19050"/>
                        </a:lnTo>
                        <a:lnTo>
                          <a:pt x="935546" y="76200"/>
                        </a:lnTo>
                        <a:lnTo>
                          <a:pt x="887921" y="76200"/>
                        </a:lnTo>
                        <a:lnTo>
                          <a:pt x="887921" y="19050"/>
                        </a:lnTo>
                        <a:close/>
                        <a:moveTo>
                          <a:pt x="830771" y="19050"/>
                        </a:moveTo>
                        <a:lnTo>
                          <a:pt x="878396" y="19050"/>
                        </a:lnTo>
                        <a:lnTo>
                          <a:pt x="878396" y="76200"/>
                        </a:lnTo>
                        <a:lnTo>
                          <a:pt x="830771" y="76200"/>
                        </a:lnTo>
                        <a:lnTo>
                          <a:pt x="830771" y="19050"/>
                        </a:lnTo>
                        <a:close/>
                        <a:moveTo>
                          <a:pt x="773621" y="19050"/>
                        </a:moveTo>
                        <a:lnTo>
                          <a:pt x="821246" y="19050"/>
                        </a:lnTo>
                        <a:lnTo>
                          <a:pt x="821246" y="76200"/>
                        </a:lnTo>
                        <a:lnTo>
                          <a:pt x="773621" y="76200"/>
                        </a:lnTo>
                        <a:lnTo>
                          <a:pt x="773621" y="19050"/>
                        </a:lnTo>
                        <a:close/>
                        <a:moveTo>
                          <a:pt x="716471" y="19050"/>
                        </a:moveTo>
                        <a:lnTo>
                          <a:pt x="764096" y="19050"/>
                        </a:lnTo>
                        <a:lnTo>
                          <a:pt x="764096" y="76200"/>
                        </a:lnTo>
                        <a:lnTo>
                          <a:pt x="716471" y="76200"/>
                        </a:lnTo>
                        <a:lnTo>
                          <a:pt x="716471" y="19050"/>
                        </a:lnTo>
                        <a:close/>
                        <a:moveTo>
                          <a:pt x="659321" y="19050"/>
                        </a:moveTo>
                        <a:lnTo>
                          <a:pt x="706946" y="19050"/>
                        </a:lnTo>
                        <a:lnTo>
                          <a:pt x="706946" y="76200"/>
                        </a:lnTo>
                        <a:lnTo>
                          <a:pt x="659321" y="76200"/>
                        </a:lnTo>
                        <a:lnTo>
                          <a:pt x="659321" y="19050"/>
                        </a:lnTo>
                        <a:close/>
                        <a:moveTo>
                          <a:pt x="602171" y="19050"/>
                        </a:moveTo>
                        <a:lnTo>
                          <a:pt x="649796" y="19050"/>
                        </a:lnTo>
                        <a:lnTo>
                          <a:pt x="649796" y="76200"/>
                        </a:lnTo>
                        <a:lnTo>
                          <a:pt x="602171" y="76200"/>
                        </a:lnTo>
                        <a:lnTo>
                          <a:pt x="602171" y="19050"/>
                        </a:lnTo>
                        <a:close/>
                        <a:moveTo>
                          <a:pt x="545021" y="19050"/>
                        </a:moveTo>
                        <a:lnTo>
                          <a:pt x="592646" y="19050"/>
                        </a:lnTo>
                        <a:lnTo>
                          <a:pt x="592646" y="76200"/>
                        </a:lnTo>
                        <a:lnTo>
                          <a:pt x="545021" y="76200"/>
                        </a:lnTo>
                        <a:lnTo>
                          <a:pt x="545021" y="19050"/>
                        </a:lnTo>
                        <a:close/>
                        <a:moveTo>
                          <a:pt x="487871" y="19050"/>
                        </a:moveTo>
                        <a:lnTo>
                          <a:pt x="535496" y="19050"/>
                        </a:lnTo>
                        <a:lnTo>
                          <a:pt x="535496" y="76200"/>
                        </a:lnTo>
                        <a:lnTo>
                          <a:pt x="487871" y="76200"/>
                        </a:lnTo>
                        <a:lnTo>
                          <a:pt x="487871" y="19050"/>
                        </a:lnTo>
                        <a:close/>
                        <a:moveTo>
                          <a:pt x="430721" y="19050"/>
                        </a:moveTo>
                        <a:lnTo>
                          <a:pt x="478346" y="19050"/>
                        </a:lnTo>
                        <a:lnTo>
                          <a:pt x="478346" y="76200"/>
                        </a:lnTo>
                        <a:lnTo>
                          <a:pt x="430721" y="76200"/>
                        </a:lnTo>
                        <a:lnTo>
                          <a:pt x="430721" y="19050"/>
                        </a:lnTo>
                        <a:close/>
                        <a:moveTo>
                          <a:pt x="373571" y="19050"/>
                        </a:moveTo>
                        <a:lnTo>
                          <a:pt x="421196" y="19050"/>
                        </a:lnTo>
                        <a:lnTo>
                          <a:pt x="421196" y="76200"/>
                        </a:lnTo>
                        <a:lnTo>
                          <a:pt x="373571" y="76200"/>
                        </a:lnTo>
                        <a:lnTo>
                          <a:pt x="373571" y="19050"/>
                        </a:lnTo>
                        <a:close/>
                        <a:moveTo>
                          <a:pt x="316421" y="19050"/>
                        </a:moveTo>
                        <a:lnTo>
                          <a:pt x="364046" y="19050"/>
                        </a:lnTo>
                        <a:lnTo>
                          <a:pt x="364046" y="76200"/>
                        </a:lnTo>
                        <a:lnTo>
                          <a:pt x="316421" y="76200"/>
                        </a:lnTo>
                        <a:lnTo>
                          <a:pt x="316421" y="19050"/>
                        </a:lnTo>
                        <a:close/>
                        <a:moveTo>
                          <a:pt x="259271" y="19050"/>
                        </a:moveTo>
                        <a:lnTo>
                          <a:pt x="306896" y="19050"/>
                        </a:lnTo>
                        <a:lnTo>
                          <a:pt x="306896" y="76200"/>
                        </a:lnTo>
                        <a:lnTo>
                          <a:pt x="259271" y="76200"/>
                        </a:lnTo>
                        <a:lnTo>
                          <a:pt x="259271" y="19050"/>
                        </a:lnTo>
                        <a:close/>
                        <a:moveTo>
                          <a:pt x="202121" y="19050"/>
                        </a:moveTo>
                        <a:lnTo>
                          <a:pt x="249746" y="19050"/>
                        </a:lnTo>
                        <a:lnTo>
                          <a:pt x="249746" y="76200"/>
                        </a:lnTo>
                        <a:lnTo>
                          <a:pt x="202121" y="76200"/>
                        </a:lnTo>
                        <a:lnTo>
                          <a:pt x="202121" y="19050"/>
                        </a:lnTo>
                        <a:close/>
                        <a:moveTo>
                          <a:pt x="144971" y="19050"/>
                        </a:moveTo>
                        <a:lnTo>
                          <a:pt x="192596" y="19050"/>
                        </a:lnTo>
                        <a:lnTo>
                          <a:pt x="192596" y="76200"/>
                        </a:lnTo>
                        <a:lnTo>
                          <a:pt x="144971" y="76200"/>
                        </a:lnTo>
                        <a:lnTo>
                          <a:pt x="144971" y="19050"/>
                        </a:lnTo>
                        <a:close/>
                        <a:moveTo>
                          <a:pt x="87821" y="19050"/>
                        </a:moveTo>
                        <a:lnTo>
                          <a:pt x="135446" y="19050"/>
                        </a:lnTo>
                        <a:lnTo>
                          <a:pt x="135446" y="76200"/>
                        </a:lnTo>
                        <a:lnTo>
                          <a:pt x="87821" y="76200"/>
                        </a:lnTo>
                        <a:lnTo>
                          <a:pt x="87821" y="19050"/>
                        </a:lnTo>
                        <a:close/>
                        <a:moveTo>
                          <a:pt x="30671" y="19050"/>
                        </a:moveTo>
                        <a:lnTo>
                          <a:pt x="78296" y="19050"/>
                        </a:lnTo>
                        <a:lnTo>
                          <a:pt x="78296" y="76200"/>
                        </a:lnTo>
                        <a:lnTo>
                          <a:pt x="30671" y="76200"/>
                        </a:lnTo>
                        <a:lnTo>
                          <a:pt x="30671" y="190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35"/>
                  <p:cNvSpPr/>
                  <p:nvPr/>
                </p:nvSpPr>
                <p:spPr>
                  <a:xfrm>
                    <a:off x="6215062" y="2143125"/>
                    <a:ext cx="2257425" cy="95250"/>
                  </a:xfrm>
                  <a:custGeom>
                    <a:avLst/>
                    <a:gdLst/>
                    <a:ahLst/>
                    <a:cxnLst/>
                    <a:rect l="l" t="t" r="r" b="b"/>
                    <a:pathLst>
                      <a:path w="2257425" h="95250" extrusionOk="0">
                        <a:moveTo>
                          <a:pt x="2238375" y="0"/>
                        </a:moveTo>
                        <a:lnTo>
                          <a:pt x="2228850" y="0"/>
                        </a:lnTo>
                        <a:lnTo>
                          <a:pt x="2228850" y="9525"/>
                        </a:lnTo>
                        <a:lnTo>
                          <a:pt x="2181225" y="9525"/>
                        </a:lnTo>
                        <a:lnTo>
                          <a:pt x="2181225" y="0"/>
                        </a:lnTo>
                        <a:lnTo>
                          <a:pt x="2171700" y="0"/>
                        </a:lnTo>
                        <a:lnTo>
                          <a:pt x="2171700" y="9525"/>
                        </a:lnTo>
                        <a:lnTo>
                          <a:pt x="2124075" y="9525"/>
                        </a:lnTo>
                        <a:lnTo>
                          <a:pt x="2124075" y="0"/>
                        </a:lnTo>
                        <a:lnTo>
                          <a:pt x="2114550" y="0"/>
                        </a:lnTo>
                        <a:lnTo>
                          <a:pt x="2114550" y="9525"/>
                        </a:lnTo>
                        <a:lnTo>
                          <a:pt x="2066925" y="9525"/>
                        </a:lnTo>
                        <a:lnTo>
                          <a:pt x="2066925" y="0"/>
                        </a:lnTo>
                        <a:lnTo>
                          <a:pt x="2057400" y="0"/>
                        </a:lnTo>
                        <a:lnTo>
                          <a:pt x="2057400" y="9525"/>
                        </a:lnTo>
                        <a:lnTo>
                          <a:pt x="2009775" y="9525"/>
                        </a:lnTo>
                        <a:lnTo>
                          <a:pt x="2009775" y="0"/>
                        </a:lnTo>
                        <a:lnTo>
                          <a:pt x="2000250" y="0"/>
                        </a:lnTo>
                        <a:lnTo>
                          <a:pt x="2000250" y="9525"/>
                        </a:lnTo>
                        <a:lnTo>
                          <a:pt x="1952625" y="9525"/>
                        </a:lnTo>
                        <a:lnTo>
                          <a:pt x="1952625" y="0"/>
                        </a:lnTo>
                        <a:lnTo>
                          <a:pt x="1943100" y="0"/>
                        </a:lnTo>
                        <a:lnTo>
                          <a:pt x="1943100" y="9525"/>
                        </a:lnTo>
                        <a:lnTo>
                          <a:pt x="1895475" y="9525"/>
                        </a:lnTo>
                        <a:lnTo>
                          <a:pt x="1895475" y="0"/>
                        </a:lnTo>
                        <a:lnTo>
                          <a:pt x="1885950" y="0"/>
                        </a:lnTo>
                        <a:lnTo>
                          <a:pt x="1885950" y="9525"/>
                        </a:lnTo>
                        <a:lnTo>
                          <a:pt x="1838325" y="9525"/>
                        </a:lnTo>
                        <a:lnTo>
                          <a:pt x="1838325" y="0"/>
                        </a:lnTo>
                        <a:lnTo>
                          <a:pt x="1828800" y="0"/>
                        </a:lnTo>
                        <a:lnTo>
                          <a:pt x="1828800" y="9525"/>
                        </a:lnTo>
                        <a:lnTo>
                          <a:pt x="1781175" y="9525"/>
                        </a:lnTo>
                        <a:lnTo>
                          <a:pt x="1781175" y="0"/>
                        </a:lnTo>
                        <a:lnTo>
                          <a:pt x="1771650" y="0"/>
                        </a:lnTo>
                        <a:lnTo>
                          <a:pt x="1771650" y="9525"/>
                        </a:lnTo>
                        <a:lnTo>
                          <a:pt x="1724025" y="9525"/>
                        </a:lnTo>
                        <a:lnTo>
                          <a:pt x="1724025" y="0"/>
                        </a:lnTo>
                        <a:lnTo>
                          <a:pt x="1714500" y="0"/>
                        </a:lnTo>
                        <a:lnTo>
                          <a:pt x="1714500" y="9525"/>
                        </a:lnTo>
                        <a:lnTo>
                          <a:pt x="1666875" y="9525"/>
                        </a:lnTo>
                        <a:lnTo>
                          <a:pt x="1666875" y="0"/>
                        </a:lnTo>
                        <a:lnTo>
                          <a:pt x="1657350" y="0"/>
                        </a:lnTo>
                        <a:lnTo>
                          <a:pt x="1657350" y="9525"/>
                        </a:lnTo>
                        <a:lnTo>
                          <a:pt x="1609725" y="9525"/>
                        </a:lnTo>
                        <a:lnTo>
                          <a:pt x="1609725" y="0"/>
                        </a:lnTo>
                        <a:lnTo>
                          <a:pt x="1600200" y="0"/>
                        </a:lnTo>
                        <a:lnTo>
                          <a:pt x="1600200" y="9525"/>
                        </a:lnTo>
                        <a:lnTo>
                          <a:pt x="1552575" y="9525"/>
                        </a:lnTo>
                        <a:lnTo>
                          <a:pt x="1552575" y="0"/>
                        </a:lnTo>
                        <a:lnTo>
                          <a:pt x="1543050" y="0"/>
                        </a:lnTo>
                        <a:lnTo>
                          <a:pt x="1543050" y="9525"/>
                        </a:lnTo>
                        <a:lnTo>
                          <a:pt x="1495425" y="9525"/>
                        </a:lnTo>
                        <a:lnTo>
                          <a:pt x="1495425" y="0"/>
                        </a:lnTo>
                        <a:lnTo>
                          <a:pt x="1485900" y="0"/>
                        </a:lnTo>
                        <a:lnTo>
                          <a:pt x="1485900" y="9525"/>
                        </a:lnTo>
                        <a:lnTo>
                          <a:pt x="1438275" y="9525"/>
                        </a:lnTo>
                        <a:lnTo>
                          <a:pt x="1438275" y="0"/>
                        </a:lnTo>
                        <a:lnTo>
                          <a:pt x="1428750" y="0"/>
                        </a:lnTo>
                        <a:lnTo>
                          <a:pt x="1428750" y="9525"/>
                        </a:lnTo>
                        <a:lnTo>
                          <a:pt x="1381125" y="9525"/>
                        </a:lnTo>
                        <a:lnTo>
                          <a:pt x="1381125" y="0"/>
                        </a:lnTo>
                        <a:lnTo>
                          <a:pt x="1371600" y="0"/>
                        </a:lnTo>
                        <a:lnTo>
                          <a:pt x="1371600" y="9525"/>
                        </a:lnTo>
                        <a:lnTo>
                          <a:pt x="1323975" y="9525"/>
                        </a:lnTo>
                        <a:lnTo>
                          <a:pt x="1323975" y="0"/>
                        </a:lnTo>
                        <a:lnTo>
                          <a:pt x="1314450" y="0"/>
                        </a:lnTo>
                        <a:lnTo>
                          <a:pt x="1314450" y="9525"/>
                        </a:lnTo>
                        <a:lnTo>
                          <a:pt x="1266825" y="9525"/>
                        </a:lnTo>
                        <a:lnTo>
                          <a:pt x="1266825" y="0"/>
                        </a:lnTo>
                        <a:lnTo>
                          <a:pt x="1257300" y="0"/>
                        </a:lnTo>
                        <a:lnTo>
                          <a:pt x="1257300" y="9525"/>
                        </a:lnTo>
                        <a:lnTo>
                          <a:pt x="1209675" y="9525"/>
                        </a:lnTo>
                        <a:lnTo>
                          <a:pt x="1209675" y="0"/>
                        </a:lnTo>
                        <a:lnTo>
                          <a:pt x="1200150" y="0"/>
                        </a:lnTo>
                        <a:lnTo>
                          <a:pt x="1200150" y="9525"/>
                        </a:lnTo>
                        <a:lnTo>
                          <a:pt x="1152525" y="9525"/>
                        </a:lnTo>
                        <a:lnTo>
                          <a:pt x="1152525" y="0"/>
                        </a:lnTo>
                        <a:lnTo>
                          <a:pt x="1143000" y="0"/>
                        </a:lnTo>
                        <a:lnTo>
                          <a:pt x="1143000" y="9525"/>
                        </a:lnTo>
                        <a:lnTo>
                          <a:pt x="1095375" y="9525"/>
                        </a:lnTo>
                        <a:lnTo>
                          <a:pt x="1095375" y="0"/>
                        </a:lnTo>
                        <a:lnTo>
                          <a:pt x="1085850" y="0"/>
                        </a:lnTo>
                        <a:lnTo>
                          <a:pt x="1085850" y="9525"/>
                        </a:lnTo>
                        <a:lnTo>
                          <a:pt x="1038225" y="9525"/>
                        </a:lnTo>
                        <a:lnTo>
                          <a:pt x="1038225" y="0"/>
                        </a:lnTo>
                        <a:lnTo>
                          <a:pt x="1028700" y="0"/>
                        </a:lnTo>
                        <a:lnTo>
                          <a:pt x="1028700" y="9525"/>
                        </a:lnTo>
                        <a:lnTo>
                          <a:pt x="981075" y="9525"/>
                        </a:lnTo>
                        <a:lnTo>
                          <a:pt x="981075" y="0"/>
                        </a:lnTo>
                        <a:lnTo>
                          <a:pt x="971550" y="0"/>
                        </a:lnTo>
                        <a:lnTo>
                          <a:pt x="971550" y="9525"/>
                        </a:lnTo>
                        <a:lnTo>
                          <a:pt x="923925" y="9525"/>
                        </a:lnTo>
                        <a:lnTo>
                          <a:pt x="923925" y="0"/>
                        </a:lnTo>
                        <a:lnTo>
                          <a:pt x="914400" y="0"/>
                        </a:lnTo>
                        <a:lnTo>
                          <a:pt x="914400" y="9525"/>
                        </a:lnTo>
                        <a:lnTo>
                          <a:pt x="866775" y="9525"/>
                        </a:lnTo>
                        <a:lnTo>
                          <a:pt x="866775" y="0"/>
                        </a:lnTo>
                        <a:lnTo>
                          <a:pt x="857250" y="0"/>
                        </a:lnTo>
                        <a:lnTo>
                          <a:pt x="857250" y="9525"/>
                        </a:lnTo>
                        <a:lnTo>
                          <a:pt x="809625" y="9525"/>
                        </a:lnTo>
                        <a:lnTo>
                          <a:pt x="809625" y="0"/>
                        </a:lnTo>
                        <a:lnTo>
                          <a:pt x="800100" y="0"/>
                        </a:lnTo>
                        <a:lnTo>
                          <a:pt x="800100" y="9525"/>
                        </a:lnTo>
                        <a:lnTo>
                          <a:pt x="752475" y="9525"/>
                        </a:lnTo>
                        <a:lnTo>
                          <a:pt x="752475" y="0"/>
                        </a:lnTo>
                        <a:lnTo>
                          <a:pt x="742950" y="0"/>
                        </a:lnTo>
                        <a:lnTo>
                          <a:pt x="742950" y="9525"/>
                        </a:lnTo>
                        <a:lnTo>
                          <a:pt x="695325" y="9525"/>
                        </a:lnTo>
                        <a:lnTo>
                          <a:pt x="695325" y="0"/>
                        </a:lnTo>
                        <a:lnTo>
                          <a:pt x="685800" y="0"/>
                        </a:lnTo>
                        <a:lnTo>
                          <a:pt x="685800" y="9525"/>
                        </a:lnTo>
                        <a:lnTo>
                          <a:pt x="638175" y="9525"/>
                        </a:lnTo>
                        <a:lnTo>
                          <a:pt x="638175" y="0"/>
                        </a:lnTo>
                        <a:lnTo>
                          <a:pt x="628650" y="0"/>
                        </a:lnTo>
                        <a:lnTo>
                          <a:pt x="628650" y="9525"/>
                        </a:lnTo>
                        <a:lnTo>
                          <a:pt x="581025" y="9525"/>
                        </a:lnTo>
                        <a:lnTo>
                          <a:pt x="581025" y="0"/>
                        </a:lnTo>
                        <a:lnTo>
                          <a:pt x="571500" y="0"/>
                        </a:lnTo>
                        <a:lnTo>
                          <a:pt x="571500" y="9525"/>
                        </a:lnTo>
                        <a:lnTo>
                          <a:pt x="523875" y="9525"/>
                        </a:lnTo>
                        <a:lnTo>
                          <a:pt x="523875" y="0"/>
                        </a:lnTo>
                        <a:lnTo>
                          <a:pt x="514350" y="0"/>
                        </a:lnTo>
                        <a:lnTo>
                          <a:pt x="514350" y="9525"/>
                        </a:lnTo>
                        <a:lnTo>
                          <a:pt x="466725" y="9525"/>
                        </a:lnTo>
                        <a:lnTo>
                          <a:pt x="466725" y="0"/>
                        </a:lnTo>
                        <a:lnTo>
                          <a:pt x="457200" y="0"/>
                        </a:lnTo>
                        <a:lnTo>
                          <a:pt x="457200" y="9525"/>
                        </a:lnTo>
                        <a:lnTo>
                          <a:pt x="409575" y="9525"/>
                        </a:lnTo>
                        <a:lnTo>
                          <a:pt x="409575" y="0"/>
                        </a:lnTo>
                        <a:lnTo>
                          <a:pt x="400050" y="0"/>
                        </a:lnTo>
                        <a:lnTo>
                          <a:pt x="400050" y="9525"/>
                        </a:lnTo>
                        <a:lnTo>
                          <a:pt x="352425" y="9525"/>
                        </a:lnTo>
                        <a:lnTo>
                          <a:pt x="352425" y="0"/>
                        </a:lnTo>
                        <a:lnTo>
                          <a:pt x="342900" y="0"/>
                        </a:lnTo>
                        <a:lnTo>
                          <a:pt x="342900" y="9525"/>
                        </a:lnTo>
                        <a:lnTo>
                          <a:pt x="295275" y="9525"/>
                        </a:lnTo>
                        <a:lnTo>
                          <a:pt x="295275" y="0"/>
                        </a:lnTo>
                        <a:lnTo>
                          <a:pt x="285750" y="0"/>
                        </a:lnTo>
                        <a:lnTo>
                          <a:pt x="285750" y="9525"/>
                        </a:lnTo>
                        <a:lnTo>
                          <a:pt x="238125" y="9525"/>
                        </a:lnTo>
                        <a:lnTo>
                          <a:pt x="238125" y="0"/>
                        </a:lnTo>
                        <a:lnTo>
                          <a:pt x="228600" y="0"/>
                        </a:lnTo>
                        <a:lnTo>
                          <a:pt x="228600" y="9525"/>
                        </a:lnTo>
                        <a:lnTo>
                          <a:pt x="180975" y="9525"/>
                        </a:lnTo>
                        <a:lnTo>
                          <a:pt x="180975" y="0"/>
                        </a:lnTo>
                        <a:lnTo>
                          <a:pt x="171450" y="0"/>
                        </a:lnTo>
                        <a:lnTo>
                          <a:pt x="171450" y="9525"/>
                        </a:lnTo>
                        <a:lnTo>
                          <a:pt x="123825" y="9525"/>
                        </a:lnTo>
                        <a:lnTo>
                          <a:pt x="123825" y="0"/>
                        </a:lnTo>
                        <a:lnTo>
                          <a:pt x="114300" y="0"/>
                        </a:lnTo>
                        <a:lnTo>
                          <a:pt x="114300" y="9525"/>
                        </a:lnTo>
                        <a:lnTo>
                          <a:pt x="66675" y="9525"/>
                        </a:lnTo>
                        <a:lnTo>
                          <a:pt x="66675" y="0"/>
                        </a:lnTo>
                        <a:lnTo>
                          <a:pt x="57150" y="0"/>
                        </a:lnTo>
                        <a:lnTo>
                          <a:pt x="57150" y="9525"/>
                        </a:lnTo>
                        <a:lnTo>
                          <a:pt x="9525" y="9525"/>
                        </a:lnTo>
                        <a:lnTo>
                          <a:pt x="9525" y="0"/>
                        </a:lnTo>
                        <a:lnTo>
                          <a:pt x="0" y="0"/>
                        </a:lnTo>
                        <a:lnTo>
                          <a:pt x="0" y="95250"/>
                        </a:lnTo>
                        <a:lnTo>
                          <a:pt x="9525" y="95250"/>
                        </a:lnTo>
                        <a:lnTo>
                          <a:pt x="9525" y="85725"/>
                        </a:lnTo>
                        <a:lnTo>
                          <a:pt x="57150" y="85725"/>
                        </a:lnTo>
                        <a:lnTo>
                          <a:pt x="57150" y="95250"/>
                        </a:lnTo>
                        <a:lnTo>
                          <a:pt x="66675" y="95250"/>
                        </a:lnTo>
                        <a:lnTo>
                          <a:pt x="66675" y="85725"/>
                        </a:lnTo>
                        <a:lnTo>
                          <a:pt x="114300" y="85725"/>
                        </a:lnTo>
                        <a:lnTo>
                          <a:pt x="114300" y="95250"/>
                        </a:lnTo>
                        <a:lnTo>
                          <a:pt x="123825" y="95250"/>
                        </a:lnTo>
                        <a:lnTo>
                          <a:pt x="123825" y="85725"/>
                        </a:lnTo>
                        <a:lnTo>
                          <a:pt x="171450" y="85725"/>
                        </a:lnTo>
                        <a:lnTo>
                          <a:pt x="171450" y="95250"/>
                        </a:lnTo>
                        <a:lnTo>
                          <a:pt x="180975" y="95250"/>
                        </a:lnTo>
                        <a:lnTo>
                          <a:pt x="180975" y="85725"/>
                        </a:lnTo>
                        <a:lnTo>
                          <a:pt x="228600" y="85725"/>
                        </a:lnTo>
                        <a:lnTo>
                          <a:pt x="228600" y="95250"/>
                        </a:lnTo>
                        <a:lnTo>
                          <a:pt x="238125" y="95250"/>
                        </a:lnTo>
                        <a:lnTo>
                          <a:pt x="238125" y="85725"/>
                        </a:lnTo>
                        <a:lnTo>
                          <a:pt x="285750" y="85725"/>
                        </a:lnTo>
                        <a:lnTo>
                          <a:pt x="285750" y="95250"/>
                        </a:lnTo>
                        <a:lnTo>
                          <a:pt x="295275" y="95250"/>
                        </a:lnTo>
                        <a:lnTo>
                          <a:pt x="295275" y="85725"/>
                        </a:lnTo>
                        <a:lnTo>
                          <a:pt x="342900" y="85725"/>
                        </a:lnTo>
                        <a:lnTo>
                          <a:pt x="342900" y="95250"/>
                        </a:lnTo>
                        <a:lnTo>
                          <a:pt x="352425" y="95250"/>
                        </a:lnTo>
                        <a:lnTo>
                          <a:pt x="352425" y="85725"/>
                        </a:lnTo>
                        <a:lnTo>
                          <a:pt x="400050" y="85725"/>
                        </a:lnTo>
                        <a:lnTo>
                          <a:pt x="400050" y="95250"/>
                        </a:lnTo>
                        <a:lnTo>
                          <a:pt x="409575" y="95250"/>
                        </a:lnTo>
                        <a:lnTo>
                          <a:pt x="409575" y="85725"/>
                        </a:lnTo>
                        <a:lnTo>
                          <a:pt x="457200" y="85725"/>
                        </a:lnTo>
                        <a:lnTo>
                          <a:pt x="457200" y="95250"/>
                        </a:lnTo>
                        <a:lnTo>
                          <a:pt x="466725" y="95250"/>
                        </a:lnTo>
                        <a:lnTo>
                          <a:pt x="466725" y="85725"/>
                        </a:lnTo>
                        <a:lnTo>
                          <a:pt x="514350" y="85725"/>
                        </a:lnTo>
                        <a:lnTo>
                          <a:pt x="514350" y="95250"/>
                        </a:lnTo>
                        <a:lnTo>
                          <a:pt x="523875" y="95250"/>
                        </a:lnTo>
                        <a:lnTo>
                          <a:pt x="523875" y="85725"/>
                        </a:lnTo>
                        <a:lnTo>
                          <a:pt x="571500" y="85725"/>
                        </a:lnTo>
                        <a:lnTo>
                          <a:pt x="571500" y="95250"/>
                        </a:lnTo>
                        <a:lnTo>
                          <a:pt x="581025" y="95250"/>
                        </a:lnTo>
                        <a:lnTo>
                          <a:pt x="581025" y="85725"/>
                        </a:lnTo>
                        <a:lnTo>
                          <a:pt x="628650" y="85725"/>
                        </a:lnTo>
                        <a:lnTo>
                          <a:pt x="628650" y="95250"/>
                        </a:lnTo>
                        <a:lnTo>
                          <a:pt x="638175" y="95250"/>
                        </a:lnTo>
                        <a:lnTo>
                          <a:pt x="638175" y="85725"/>
                        </a:lnTo>
                        <a:lnTo>
                          <a:pt x="685800" y="85725"/>
                        </a:lnTo>
                        <a:lnTo>
                          <a:pt x="685800" y="95250"/>
                        </a:lnTo>
                        <a:lnTo>
                          <a:pt x="695325" y="95250"/>
                        </a:lnTo>
                        <a:lnTo>
                          <a:pt x="695325" y="85725"/>
                        </a:lnTo>
                        <a:lnTo>
                          <a:pt x="742950" y="85725"/>
                        </a:lnTo>
                        <a:lnTo>
                          <a:pt x="742950" y="95250"/>
                        </a:lnTo>
                        <a:lnTo>
                          <a:pt x="752475" y="95250"/>
                        </a:lnTo>
                        <a:lnTo>
                          <a:pt x="752475" y="85725"/>
                        </a:lnTo>
                        <a:lnTo>
                          <a:pt x="800100" y="85725"/>
                        </a:lnTo>
                        <a:lnTo>
                          <a:pt x="800100" y="95250"/>
                        </a:lnTo>
                        <a:lnTo>
                          <a:pt x="809625" y="95250"/>
                        </a:lnTo>
                        <a:lnTo>
                          <a:pt x="809625" y="85725"/>
                        </a:lnTo>
                        <a:lnTo>
                          <a:pt x="857250" y="85725"/>
                        </a:lnTo>
                        <a:lnTo>
                          <a:pt x="857250" y="95250"/>
                        </a:lnTo>
                        <a:lnTo>
                          <a:pt x="866775" y="95250"/>
                        </a:lnTo>
                        <a:lnTo>
                          <a:pt x="866775" y="85725"/>
                        </a:lnTo>
                        <a:lnTo>
                          <a:pt x="914400" y="85725"/>
                        </a:lnTo>
                        <a:lnTo>
                          <a:pt x="914400" y="95250"/>
                        </a:lnTo>
                        <a:lnTo>
                          <a:pt x="923925" y="95250"/>
                        </a:lnTo>
                        <a:lnTo>
                          <a:pt x="923925" y="85725"/>
                        </a:lnTo>
                        <a:lnTo>
                          <a:pt x="971550" y="85725"/>
                        </a:lnTo>
                        <a:lnTo>
                          <a:pt x="971550" y="95250"/>
                        </a:lnTo>
                        <a:lnTo>
                          <a:pt x="981075" y="95250"/>
                        </a:lnTo>
                        <a:lnTo>
                          <a:pt x="981075" y="85725"/>
                        </a:lnTo>
                        <a:lnTo>
                          <a:pt x="1028700" y="85725"/>
                        </a:lnTo>
                        <a:lnTo>
                          <a:pt x="1028700" y="95250"/>
                        </a:lnTo>
                        <a:lnTo>
                          <a:pt x="1038225" y="95250"/>
                        </a:lnTo>
                        <a:lnTo>
                          <a:pt x="1038225" y="85725"/>
                        </a:lnTo>
                        <a:lnTo>
                          <a:pt x="1085850" y="85725"/>
                        </a:lnTo>
                        <a:lnTo>
                          <a:pt x="1085850" y="95250"/>
                        </a:lnTo>
                        <a:lnTo>
                          <a:pt x="1095375" y="95250"/>
                        </a:lnTo>
                        <a:lnTo>
                          <a:pt x="1095375" y="85725"/>
                        </a:lnTo>
                        <a:lnTo>
                          <a:pt x="1143000" y="85725"/>
                        </a:lnTo>
                        <a:lnTo>
                          <a:pt x="1143000" y="95250"/>
                        </a:lnTo>
                        <a:lnTo>
                          <a:pt x="1152525" y="95250"/>
                        </a:lnTo>
                        <a:lnTo>
                          <a:pt x="1152525" y="85725"/>
                        </a:lnTo>
                        <a:lnTo>
                          <a:pt x="1200150" y="85725"/>
                        </a:lnTo>
                        <a:lnTo>
                          <a:pt x="1200150" y="95250"/>
                        </a:lnTo>
                        <a:lnTo>
                          <a:pt x="1209675" y="95250"/>
                        </a:lnTo>
                        <a:lnTo>
                          <a:pt x="1209675" y="85725"/>
                        </a:lnTo>
                        <a:lnTo>
                          <a:pt x="1257300" y="85725"/>
                        </a:lnTo>
                        <a:lnTo>
                          <a:pt x="1257300" y="95250"/>
                        </a:lnTo>
                        <a:lnTo>
                          <a:pt x="1266825" y="95250"/>
                        </a:lnTo>
                        <a:lnTo>
                          <a:pt x="1266825" y="85725"/>
                        </a:lnTo>
                        <a:lnTo>
                          <a:pt x="1314450" y="85725"/>
                        </a:lnTo>
                        <a:lnTo>
                          <a:pt x="1314450" y="95250"/>
                        </a:lnTo>
                        <a:lnTo>
                          <a:pt x="1323975" y="95250"/>
                        </a:lnTo>
                        <a:lnTo>
                          <a:pt x="1323975" y="85725"/>
                        </a:lnTo>
                        <a:lnTo>
                          <a:pt x="1371600" y="85725"/>
                        </a:lnTo>
                        <a:lnTo>
                          <a:pt x="1371600" y="95250"/>
                        </a:lnTo>
                        <a:lnTo>
                          <a:pt x="1381125" y="95250"/>
                        </a:lnTo>
                        <a:lnTo>
                          <a:pt x="1381125" y="85725"/>
                        </a:lnTo>
                        <a:lnTo>
                          <a:pt x="1428750" y="85725"/>
                        </a:lnTo>
                        <a:lnTo>
                          <a:pt x="1428750" y="95250"/>
                        </a:lnTo>
                        <a:lnTo>
                          <a:pt x="1438275" y="95250"/>
                        </a:lnTo>
                        <a:lnTo>
                          <a:pt x="1438275" y="85725"/>
                        </a:lnTo>
                        <a:lnTo>
                          <a:pt x="1485900" y="85725"/>
                        </a:lnTo>
                        <a:lnTo>
                          <a:pt x="1485900" y="95250"/>
                        </a:lnTo>
                        <a:lnTo>
                          <a:pt x="1495425" y="95250"/>
                        </a:lnTo>
                        <a:lnTo>
                          <a:pt x="1495425" y="85725"/>
                        </a:lnTo>
                        <a:lnTo>
                          <a:pt x="1543050" y="85725"/>
                        </a:lnTo>
                        <a:lnTo>
                          <a:pt x="1543050" y="95250"/>
                        </a:lnTo>
                        <a:lnTo>
                          <a:pt x="1552575" y="95250"/>
                        </a:lnTo>
                        <a:lnTo>
                          <a:pt x="1552575" y="85725"/>
                        </a:lnTo>
                        <a:lnTo>
                          <a:pt x="1600200" y="85725"/>
                        </a:lnTo>
                        <a:lnTo>
                          <a:pt x="1600200" y="95250"/>
                        </a:lnTo>
                        <a:lnTo>
                          <a:pt x="1609725" y="95250"/>
                        </a:lnTo>
                        <a:lnTo>
                          <a:pt x="1609725" y="85725"/>
                        </a:lnTo>
                        <a:lnTo>
                          <a:pt x="1657350" y="85725"/>
                        </a:lnTo>
                        <a:lnTo>
                          <a:pt x="1657350" y="95250"/>
                        </a:lnTo>
                        <a:lnTo>
                          <a:pt x="1666875" y="95250"/>
                        </a:lnTo>
                        <a:lnTo>
                          <a:pt x="1666875" y="85725"/>
                        </a:lnTo>
                        <a:lnTo>
                          <a:pt x="1714500" y="85725"/>
                        </a:lnTo>
                        <a:lnTo>
                          <a:pt x="1714500" y="95250"/>
                        </a:lnTo>
                        <a:lnTo>
                          <a:pt x="1724025" y="95250"/>
                        </a:lnTo>
                        <a:lnTo>
                          <a:pt x="1724025" y="85725"/>
                        </a:lnTo>
                        <a:lnTo>
                          <a:pt x="1771650" y="85725"/>
                        </a:lnTo>
                        <a:lnTo>
                          <a:pt x="1771650" y="95250"/>
                        </a:lnTo>
                        <a:lnTo>
                          <a:pt x="1781175" y="95250"/>
                        </a:lnTo>
                        <a:lnTo>
                          <a:pt x="1781175" y="85725"/>
                        </a:lnTo>
                        <a:lnTo>
                          <a:pt x="1828800" y="85725"/>
                        </a:lnTo>
                        <a:lnTo>
                          <a:pt x="1828800" y="95250"/>
                        </a:lnTo>
                        <a:lnTo>
                          <a:pt x="1838325" y="95250"/>
                        </a:lnTo>
                        <a:lnTo>
                          <a:pt x="1838325" y="85725"/>
                        </a:lnTo>
                        <a:lnTo>
                          <a:pt x="1885950" y="85725"/>
                        </a:lnTo>
                        <a:lnTo>
                          <a:pt x="1885950" y="95250"/>
                        </a:lnTo>
                        <a:lnTo>
                          <a:pt x="1895475" y="95250"/>
                        </a:lnTo>
                        <a:lnTo>
                          <a:pt x="1895475" y="85725"/>
                        </a:lnTo>
                        <a:lnTo>
                          <a:pt x="1943100" y="85725"/>
                        </a:lnTo>
                        <a:lnTo>
                          <a:pt x="1943100" y="95250"/>
                        </a:lnTo>
                        <a:lnTo>
                          <a:pt x="1952625" y="95250"/>
                        </a:lnTo>
                        <a:lnTo>
                          <a:pt x="1952625" y="85725"/>
                        </a:lnTo>
                        <a:lnTo>
                          <a:pt x="2000250" y="85725"/>
                        </a:lnTo>
                        <a:lnTo>
                          <a:pt x="2000250" y="95250"/>
                        </a:lnTo>
                        <a:lnTo>
                          <a:pt x="2009775" y="95250"/>
                        </a:lnTo>
                        <a:lnTo>
                          <a:pt x="2009775" y="85725"/>
                        </a:lnTo>
                        <a:lnTo>
                          <a:pt x="2057400" y="85725"/>
                        </a:lnTo>
                        <a:lnTo>
                          <a:pt x="2057400" y="95250"/>
                        </a:lnTo>
                        <a:lnTo>
                          <a:pt x="2066925" y="95250"/>
                        </a:lnTo>
                        <a:lnTo>
                          <a:pt x="2066925" y="85725"/>
                        </a:lnTo>
                        <a:lnTo>
                          <a:pt x="2114550" y="85725"/>
                        </a:lnTo>
                        <a:lnTo>
                          <a:pt x="2114550" y="95250"/>
                        </a:lnTo>
                        <a:lnTo>
                          <a:pt x="2124075" y="95250"/>
                        </a:lnTo>
                        <a:lnTo>
                          <a:pt x="2124075" y="85725"/>
                        </a:lnTo>
                        <a:lnTo>
                          <a:pt x="2171700" y="85725"/>
                        </a:lnTo>
                        <a:lnTo>
                          <a:pt x="2171700" y="95250"/>
                        </a:lnTo>
                        <a:lnTo>
                          <a:pt x="2181225" y="95250"/>
                        </a:lnTo>
                        <a:lnTo>
                          <a:pt x="2181225" y="85725"/>
                        </a:lnTo>
                        <a:lnTo>
                          <a:pt x="2228850" y="85725"/>
                        </a:lnTo>
                        <a:lnTo>
                          <a:pt x="2228850" y="95250"/>
                        </a:lnTo>
                        <a:lnTo>
                          <a:pt x="2238375" y="95250"/>
                        </a:lnTo>
                        <a:lnTo>
                          <a:pt x="2238375" y="85725"/>
                        </a:lnTo>
                        <a:lnTo>
                          <a:pt x="2257425" y="85725"/>
                        </a:lnTo>
                        <a:lnTo>
                          <a:pt x="2257425" y="76200"/>
                        </a:lnTo>
                        <a:lnTo>
                          <a:pt x="2238375" y="76200"/>
                        </a:lnTo>
                        <a:lnTo>
                          <a:pt x="2238375" y="19050"/>
                        </a:lnTo>
                        <a:lnTo>
                          <a:pt x="2257425" y="19050"/>
                        </a:lnTo>
                        <a:lnTo>
                          <a:pt x="2257425" y="9525"/>
                        </a:lnTo>
                        <a:lnTo>
                          <a:pt x="2238375" y="9525"/>
                        </a:lnTo>
                        <a:lnTo>
                          <a:pt x="2238375" y="0"/>
                        </a:lnTo>
                        <a:close/>
                        <a:moveTo>
                          <a:pt x="57150" y="76200"/>
                        </a:moveTo>
                        <a:lnTo>
                          <a:pt x="9525" y="76200"/>
                        </a:lnTo>
                        <a:lnTo>
                          <a:pt x="9525" y="19050"/>
                        </a:lnTo>
                        <a:lnTo>
                          <a:pt x="57150" y="19050"/>
                        </a:lnTo>
                        <a:lnTo>
                          <a:pt x="57150" y="76200"/>
                        </a:lnTo>
                        <a:close/>
                        <a:moveTo>
                          <a:pt x="114300" y="76200"/>
                        </a:moveTo>
                        <a:lnTo>
                          <a:pt x="66675" y="76200"/>
                        </a:lnTo>
                        <a:lnTo>
                          <a:pt x="66675" y="19050"/>
                        </a:lnTo>
                        <a:lnTo>
                          <a:pt x="114300" y="19050"/>
                        </a:lnTo>
                        <a:lnTo>
                          <a:pt x="114300" y="76200"/>
                        </a:lnTo>
                        <a:close/>
                        <a:moveTo>
                          <a:pt x="171450" y="76200"/>
                        </a:moveTo>
                        <a:lnTo>
                          <a:pt x="123825" y="76200"/>
                        </a:lnTo>
                        <a:lnTo>
                          <a:pt x="123825" y="19050"/>
                        </a:lnTo>
                        <a:lnTo>
                          <a:pt x="171450" y="19050"/>
                        </a:lnTo>
                        <a:lnTo>
                          <a:pt x="171450" y="76200"/>
                        </a:lnTo>
                        <a:close/>
                        <a:moveTo>
                          <a:pt x="228600" y="76200"/>
                        </a:moveTo>
                        <a:lnTo>
                          <a:pt x="180975" y="76200"/>
                        </a:lnTo>
                        <a:lnTo>
                          <a:pt x="180975" y="19050"/>
                        </a:lnTo>
                        <a:lnTo>
                          <a:pt x="228600" y="19050"/>
                        </a:lnTo>
                        <a:lnTo>
                          <a:pt x="228600" y="76200"/>
                        </a:lnTo>
                        <a:close/>
                        <a:moveTo>
                          <a:pt x="285750" y="76200"/>
                        </a:moveTo>
                        <a:lnTo>
                          <a:pt x="238125" y="76200"/>
                        </a:lnTo>
                        <a:lnTo>
                          <a:pt x="238125" y="19050"/>
                        </a:lnTo>
                        <a:lnTo>
                          <a:pt x="285750" y="19050"/>
                        </a:lnTo>
                        <a:lnTo>
                          <a:pt x="285750" y="76200"/>
                        </a:lnTo>
                        <a:close/>
                        <a:moveTo>
                          <a:pt x="342900" y="76200"/>
                        </a:moveTo>
                        <a:lnTo>
                          <a:pt x="295275" y="76200"/>
                        </a:lnTo>
                        <a:lnTo>
                          <a:pt x="295275" y="19050"/>
                        </a:lnTo>
                        <a:lnTo>
                          <a:pt x="342900" y="19050"/>
                        </a:lnTo>
                        <a:lnTo>
                          <a:pt x="342900" y="76200"/>
                        </a:lnTo>
                        <a:close/>
                        <a:moveTo>
                          <a:pt x="400050" y="76200"/>
                        </a:moveTo>
                        <a:lnTo>
                          <a:pt x="352425" y="76200"/>
                        </a:lnTo>
                        <a:lnTo>
                          <a:pt x="352425" y="19050"/>
                        </a:lnTo>
                        <a:lnTo>
                          <a:pt x="400050" y="19050"/>
                        </a:lnTo>
                        <a:lnTo>
                          <a:pt x="400050" y="76200"/>
                        </a:lnTo>
                        <a:close/>
                        <a:moveTo>
                          <a:pt x="457200" y="76200"/>
                        </a:moveTo>
                        <a:lnTo>
                          <a:pt x="409575" y="76200"/>
                        </a:lnTo>
                        <a:lnTo>
                          <a:pt x="409575" y="19050"/>
                        </a:lnTo>
                        <a:lnTo>
                          <a:pt x="457200" y="19050"/>
                        </a:lnTo>
                        <a:lnTo>
                          <a:pt x="457200" y="76200"/>
                        </a:lnTo>
                        <a:close/>
                        <a:moveTo>
                          <a:pt x="514350" y="76200"/>
                        </a:moveTo>
                        <a:lnTo>
                          <a:pt x="466725" y="76200"/>
                        </a:lnTo>
                        <a:lnTo>
                          <a:pt x="466725" y="19050"/>
                        </a:lnTo>
                        <a:lnTo>
                          <a:pt x="514350" y="19050"/>
                        </a:lnTo>
                        <a:lnTo>
                          <a:pt x="514350" y="76200"/>
                        </a:lnTo>
                        <a:close/>
                        <a:moveTo>
                          <a:pt x="571500" y="76200"/>
                        </a:moveTo>
                        <a:lnTo>
                          <a:pt x="523875" y="76200"/>
                        </a:lnTo>
                        <a:lnTo>
                          <a:pt x="523875" y="19050"/>
                        </a:lnTo>
                        <a:lnTo>
                          <a:pt x="571500" y="19050"/>
                        </a:lnTo>
                        <a:lnTo>
                          <a:pt x="571500" y="76200"/>
                        </a:lnTo>
                        <a:close/>
                        <a:moveTo>
                          <a:pt x="628650" y="76200"/>
                        </a:moveTo>
                        <a:lnTo>
                          <a:pt x="581025" y="76200"/>
                        </a:lnTo>
                        <a:lnTo>
                          <a:pt x="581025" y="19050"/>
                        </a:lnTo>
                        <a:lnTo>
                          <a:pt x="628650" y="19050"/>
                        </a:lnTo>
                        <a:lnTo>
                          <a:pt x="628650" y="76200"/>
                        </a:lnTo>
                        <a:close/>
                        <a:moveTo>
                          <a:pt x="685800" y="76200"/>
                        </a:moveTo>
                        <a:lnTo>
                          <a:pt x="638175" y="76200"/>
                        </a:lnTo>
                        <a:lnTo>
                          <a:pt x="638175" y="19050"/>
                        </a:lnTo>
                        <a:lnTo>
                          <a:pt x="685800" y="19050"/>
                        </a:lnTo>
                        <a:lnTo>
                          <a:pt x="685800" y="76200"/>
                        </a:lnTo>
                        <a:close/>
                        <a:moveTo>
                          <a:pt x="742950" y="76200"/>
                        </a:moveTo>
                        <a:lnTo>
                          <a:pt x="695325" y="76200"/>
                        </a:lnTo>
                        <a:lnTo>
                          <a:pt x="695325" y="19050"/>
                        </a:lnTo>
                        <a:lnTo>
                          <a:pt x="742950" y="19050"/>
                        </a:lnTo>
                        <a:lnTo>
                          <a:pt x="742950" y="76200"/>
                        </a:lnTo>
                        <a:close/>
                        <a:moveTo>
                          <a:pt x="800100" y="76200"/>
                        </a:moveTo>
                        <a:lnTo>
                          <a:pt x="752475" y="76200"/>
                        </a:lnTo>
                        <a:lnTo>
                          <a:pt x="752475" y="19050"/>
                        </a:lnTo>
                        <a:lnTo>
                          <a:pt x="800100" y="19050"/>
                        </a:lnTo>
                        <a:lnTo>
                          <a:pt x="800100" y="76200"/>
                        </a:lnTo>
                        <a:close/>
                        <a:moveTo>
                          <a:pt x="857250" y="76200"/>
                        </a:moveTo>
                        <a:lnTo>
                          <a:pt x="809625" y="76200"/>
                        </a:lnTo>
                        <a:lnTo>
                          <a:pt x="809625" y="19050"/>
                        </a:lnTo>
                        <a:lnTo>
                          <a:pt x="857250" y="19050"/>
                        </a:lnTo>
                        <a:lnTo>
                          <a:pt x="857250" y="76200"/>
                        </a:lnTo>
                        <a:close/>
                        <a:moveTo>
                          <a:pt x="914400" y="76200"/>
                        </a:moveTo>
                        <a:lnTo>
                          <a:pt x="866775" y="76200"/>
                        </a:lnTo>
                        <a:lnTo>
                          <a:pt x="866775" y="19050"/>
                        </a:lnTo>
                        <a:lnTo>
                          <a:pt x="914400" y="19050"/>
                        </a:lnTo>
                        <a:lnTo>
                          <a:pt x="914400" y="76200"/>
                        </a:lnTo>
                        <a:close/>
                        <a:moveTo>
                          <a:pt x="971550" y="76200"/>
                        </a:moveTo>
                        <a:lnTo>
                          <a:pt x="923925" y="76200"/>
                        </a:lnTo>
                        <a:lnTo>
                          <a:pt x="923925" y="19050"/>
                        </a:lnTo>
                        <a:lnTo>
                          <a:pt x="971550" y="19050"/>
                        </a:lnTo>
                        <a:lnTo>
                          <a:pt x="971550" y="76200"/>
                        </a:lnTo>
                        <a:close/>
                        <a:moveTo>
                          <a:pt x="1028700" y="76200"/>
                        </a:moveTo>
                        <a:lnTo>
                          <a:pt x="981075" y="76200"/>
                        </a:lnTo>
                        <a:lnTo>
                          <a:pt x="981075" y="19050"/>
                        </a:lnTo>
                        <a:lnTo>
                          <a:pt x="1028700" y="19050"/>
                        </a:lnTo>
                        <a:lnTo>
                          <a:pt x="1028700" y="76200"/>
                        </a:lnTo>
                        <a:close/>
                        <a:moveTo>
                          <a:pt x="1085850" y="76200"/>
                        </a:moveTo>
                        <a:lnTo>
                          <a:pt x="1038225" y="76200"/>
                        </a:lnTo>
                        <a:lnTo>
                          <a:pt x="1038225" y="19050"/>
                        </a:lnTo>
                        <a:lnTo>
                          <a:pt x="1085850" y="19050"/>
                        </a:lnTo>
                        <a:lnTo>
                          <a:pt x="1085850" y="76200"/>
                        </a:lnTo>
                        <a:close/>
                        <a:moveTo>
                          <a:pt x="1143000" y="76200"/>
                        </a:moveTo>
                        <a:lnTo>
                          <a:pt x="1095375" y="76200"/>
                        </a:lnTo>
                        <a:lnTo>
                          <a:pt x="1095375" y="19050"/>
                        </a:lnTo>
                        <a:lnTo>
                          <a:pt x="1143000" y="19050"/>
                        </a:lnTo>
                        <a:lnTo>
                          <a:pt x="1143000" y="76200"/>
                        </a:lnTo>
                        <a:close/>
                        <a:moveTo>
                          <a:pt x="1200150" y="76200"/>
                        </a:moveTo>
                        <a:lnTo>
                          <a:pt x="1152525" y="76200"/>
                        </a:lnTo>
                        <a:lnTo>
                          <a:pt x="1152525" y="19050"/>
                        </a:lnTo>
                        <a:lnTo>
                          <a:pt x="1200150" y="19050"/>
                        </a:lnTo>
                        <a:lnTo>
                          <a:pt x="1200150" y="76200"/>
                        </a:lnTo>
                        <a:close/>
                        <a:moveTo>
                          <a:pt x="1257300" y="76200"/>
                        </a:moveTo>
                        <a:lnTo>
                          <a:pt x="1209675" y="76200"/>
                        </a:lnTo>
                        <a:lnTo>
                          <a:pt x="1209675" y="19050"/>
                        </a:lnTo>
                        <a:lnTo>
                          <a:pt x="1257300" y="19050"/>
                        </a:lnTo>
                        <a:lnTo>
                          <a:pt x="1257300" y="76200"/>
                        </a:lnTo>
                        <a:close/>
                        <a:moveTo>
                          <a:pt x="1314450" y="76200"/>
                        </a:moveTo>
                        <a:lnTo>
                          <a:pt x="1266825" y="76200"/>
                        </a:lnTo>
                        <a:lnTo>
                          <a:pt x="1266825" y="19050"/>
                        </a:lnTo>
                        <a:lnTo>
                          <a:pt x="1314450" y="19050"/>
                        </a:lnTo>
                        <a:lnTo>
                          <a:pt x="1314450" y="76200"/>
                        </a:lnTo>
                        <a:close/>
                        <a:moveTo>
                          <a:pt x="1371600" y="76200"/>
                        </a:moveTo>
                        <a:lnTo>
                          <a:pt x="1323975" y="76200"/>
                        </a:lnTo>
                        <a:lnTo>
                          <a:pt x="1323975" y="19050"/>
                        </a:lnTo>
                        <a:lnTo>
                          <a:pt x="1371600" y="19050"/>
                        </a:lnTo>
                        <a:lnTo>
                          <a:pt x="1371600" y="76200"/>
                        </a:lnTo>
                        <a:close/>
                        <a:moveTo>
                          <a:pt x="1428750" y="76200"/>
                        </a:moveTo>
                        <a:lnTo>
                          <a:pt x="1381125" y="76200"/>
                        </a:lnTo>
                        <a:lnTo>
                          <a:pt x="1381125" y="19050"/>
                        </a:lnTo>
                        <a:lnTo>
                          <a:pt x="1428750" y="19050"/>
                        </a:lnTo>
                        <a:lnTo>
                          <a:pt x="1428750" y="76200"/>
                        </a:lnTo>
                        <a:close/>
                        <a:moveTo>
                          <a:pt x="1485900" y="76200"/>
                        </a:moveTo>
                        <a:lnTo>
                          <a:pt x="1438275" y="76200"/>
                        </a:lnTo>
                        <a:lnTo>
                          <a:pt x="1438275" y="19050"/>
                        </a:lnTo>
                        <a:lnTo>
                          <a:pt x="1485900" y="19050"/>
                        </a:lnTo>
                        <a:lnTo>
                          <a:pt x="1485900" y="76200"/>
                        </a:lnTo>
                        <a:close/>
                        <a:moveTo>
                          <a:pt x="1543050" y="76200"/>
                        </a:moveTo>
                        <a:lnTo>
                          <a:pt x="1495425" y="76200"/>
                        </a:lnTo>
                        <a:lnTo>
                          <a:pt x="1495425" y="19050"/>
                        </a:lnTo>
                        <a:lnTo>
                          <a:pt x="1543050" y="19050"/>
                        </a:lnTo>
                        <a:lnTo>
                          <a:pt x="1543050" y="76200"/>
                        </a:lnTo>
                        <a:close/>
                        <a:moveTo>
                          <a:pt x="1600200" y="76200"/>
                        </a:moveTo>
                        <a:lnTo>
                          <a:pt x="1552575" y="76200"/>
                        </a:lnTo>
                        <a:lnTo>
                          <a:pt x="1552575" y="19050"/>
                        </a:lnTo>
                        <a:lnTo>
                          <a:pt x="1600200" y="19050"/>
                        </a:lnTo>
                        <a:lnTo>
                          <a:pt x="1600200" y="76200"/>
                        </a:lnTo>
                        <a:close/>
                        <a:moveTo>
                          <a:pt x="1657350" y="76200"/>
                        </a:moveTo>
                        <a:lnTo>
                          <a:pt x="1609725" y="76200"/>
                        </a:lnTo>
                        <a:lnTo>
                          <a:pt x="1609725" y="19050"/>
                        </a:lnTo>
                        <a:lnTo>
                          <a:pt x="1657350" y="19050"/>
                        </a:lnTo>
                        <a:lnTo>
                          <a:pt x="1657350" y="76200"/>
                        </a:lnTo>
                        <a:close/>
                        <a:moveTo>
                          <a:pt x="1714500" y="76200"/>
                        </a:moveTo>
                        <a:lnTo>
                          <a:pt x="1666875" y="76200"/>
                        </a:lnTo>
                        <a:lnTo>
                          <a:pt x="1666875" y="19050"/>
                        </a:lnTo>
                        <a:lnTo>
                          <a:pt x="1714500" y="19050"/>
                        </a:lnTo>
                        <a:lnTo>
                          <a:pt x="1714500" y="76200"/>
                        </a:lnTo>
                        <a:close/>
                        <a:moveTo>
                          <a:pt x="1771650" y="76200"/>
                        </a:moveTo>
                        <a:lnTo>
                          <a:pt x="1724025" y="76200"/>
                        </a:lnTo>
                        <a:lnTo>
                          <a:pt x="1724025" y="19050"/>
                        </a:lnTo>
                        <a:lnTo>
                          <a:pt x="1771650" y="19050"/>
                        </a:lnTo>
                        <a:lnTo>
                          <a:pt x="1771650" y="76200"/>
                        </a:lnTo>
                        <a:close/>
                        <a:moveTo>
                          <a:pt x="1828800" y="76200"/>
                        </a:moveTo>
                        <a:lnTo>
                          <a:pt x="1781175" y="76200"/>
                        </a:lnTo>
                        <a:lnTo>
                          <a:pt x="1781175" y="19050"/>
                        </a:lnTo>
                        <a:lnTo>
                          <a:pt x="1828800" y="19050"/>
                        </a:lnTo>
                        <a:lnTo>
                          <a:pt x="1828800" y="76200"/>
                        </a:lnTo>
                        <a:close/>
                        <a:moveTo>
                          <a:pt x="1885950" y="76200"/>
                        </a:moveTo>
                        <a:lnTo>
                          <a:pt x="1838325" y="76200"/>
                        </a:lnTo>
                        <a:lnTo>
                          <a:pt x="1838325" y="19050"/>
                        </a:lnTo>
                        <a:lnTo>
                          <a:pt x="1885950" y="19050"/>
                        </a:lnTo>
                        <a:lnTo>
                          <a:pt x="1885950" y="76200"/>
                        </a:lnTo>
                        <a:close/>
                        <a:moveTo>
                          <a:pt x="1943100" y="76200"/>
                        </a:moveTo>
                        <a:lnTo>
                          <a:pt x="1895475" y="76200"/>
                        </a:lnTo>
                        <a:lnTo>
                          <a:pt x="1895475" y="19050"/>
                        </a:lnTo>
                        <a:lnTo>
                          <a:pt x="1943100" y="19050"/>
                        </a:lnTo>
                        <a:lnTo>
                          <a:pt x="1943100" y="76200"/>
                        </a:lnTo>
                        <a:close/>
                        <a:moveTo>
                          <a:pt x="2000250" y="76200"/>
                        </a:moveTo>
                        <a:lnTo>
                          <a:pt x="1952625" y="76200"/>
                        </a:lnTo>
                        <a:lnTo>
                          <a:pt x="1952625" y="19050"/>
                        </a:lnTo>
                        <a:lnTo>
                          <a:pt x="2000250" y="19050"/>
                        </a:lnTo>
                        <a:lnTo>
                          <a:pt x="2000250" y="76200"/>
                        </a:lnTo>
                        <a:close/>
                        <a:moveTo>
                          <a:pt x="2057400" y="76200"/>
                        </a:moveTo>
                        <a:lnTo>
                          <a:pt x="2009775" y="76200"/>
                        </a:lnTo>
                        <a:lnTo>
                          <a:pt x="2009775" y="19050"/>
                        </a:lnTo>
                        <a:lnTo>
                          <a:pt x="2057400" y="19050"/>
                        </a:lnTo>
                        <a:lnTo>
                          <a:pt x="2057400" y="76200"/>
                        </a:lnTo>
                        <a:close/>
                        <a:moveTo>
                          <a:pt x="2114550" y="76200"/>
                        </a:moveTo>
                        <a:lnTo>
                          <a:pt x="2066925" y="76200"/>
                        </a:lnTo>
                        <a:lnTo>
                          <a:pt x="2066925" y="19050"/>
                        </a:lnTo>
                        <a:lnTo>
                          <a:pt x="2114550" y="19050"/>
                        </a:lnTo>
                        <a:lnTo>
                          <a:pt x="2114550" y="76200"/>
                        </a:lnTo>
                        <a:close/>
                        <a:moveTo>
                          <a:pt x="2171700" y="76200"/>
                        </a:moveTo>
                        <a:lnTo>
                          <a:pt x="2124075" y="76200"/>
                        </a:lnTo>
                        <a:lnTo>
                          <a:pt x="2124075" y="19050"/>
                        </a:lnTo>
                        <a:lnTo>
                          <a:pt x="2171700" y="19050"/>
                        </a:lnTo>
                        <a:lnTo>
                          <a:pt x="2171700" y="76200"/>
                        </a:lnTo>
                        <a:close/>
                        <a:moveTo>
                          <a:pt x="2228850" y="76200"/>
                        </a:moveTo>
                        <a:lnTo>
                          <a:pt x="2181225" y="76200"/>
                        </a:lnTo>
                        <a:lnTo>
                          <a:pt x="2181225" y="19050"/>
                        </a:lnTo>
                        <a:lnTo>
                          <a:pt x="2228850" y="19050"/>
                        </a:lnTo>
                        <a:lnTo>
                          <a:pt x="2228850" y="7620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35"/>
                  <p:cNvSpPr/>
                  <p:nvPr/>
                </p:nvSpPr>
                <p:spPr>
                  <a:xfrm>
                    <a:off x="8482012" y="4856607"/>
                    <a:ext cx="4667" cy="9239"/>
                  </a:xfrm>
                  <a:custGeom>
                    <a:avLst/>
                    <a:gdLst/>
                    <a:ahLst/>
                    <a:cxnLst/>
                    <a:rect l="l" t="t" r="r" b="b"/>
                    <a:pathLst>
                      <a:path w="4667" h="9239" extrusionOk="0">
                        <a:moveTo>
                          <a:pt x="0" y="0"/>
                        </a:moveTo>
                        <a:lnTo>
                          <a:pt x="0" y="9239"/>
                        </a:lnTo>
                        <a:lnTo>
                          <a:pt x="4667" y="4953"/>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35"/>
                  <p:cNvSpPr/>
                  <p:nvPr/>
                </p:nvSpPr>
                <p:spPr>
                  <a:xfrm>
                    <a:off x="7367374" y="4760624"/>
                    <a:ext cx="1107566" cy="1048416"/>
                  </a:xfrm>
                  <a:custGeom>
                    <a:avLst/>
                    <a:gdLst/>
                    <a:ahLst/>
                    <a:cxnLst/>
                    <a:rect l="l" t="t" r="r" b="b"/>
                    <a:pathLst>
                      <a:path w="1107566" h="1048416" extrusionOk="0">
                        <a:moveTo>
                          <a:pt x="1098042" y="0"/>
                        </a:moveTo>
                        <a:lnTo>
                          <a:pt x="1091089" y="6572"/>
                        </a:lnTo>
                        <a:lnTo>
                          <a:pt x="1097661" y="13526"/>
                        </a:lnTo>
                        <a:lnTo>
                          <a:pt x="1062990" y="46196"/>
                        </a:lnTo>
                        <a:lnTo>
                          <a:pt x="1056418" y="39243"/>
                        </a:lnTo>
                        <a:lnTo>
                          <a:pt x="1049465" y="45815"/>
                        </a:lnTo>
                        <a:lnTo>
                          <a:pt x="1056037" y="52769"/>
                        </a:lnTo>
                        <a:lnTo>
                          <a:pt x="1021366" y="85439"/>
                        </a:lnTo>
                        <a:lnTo>
                          <a:pt x="1014794" y="78486"/>
                        </a:lnTo>
                        <a:lnTo>
                          <a:pt x="1007840" y="85058"/>
                        </a:lnTo>
                        <a:lnTo>
                          <a:pt x="1014413" y="92012"/>
                        </a:lnTo>
                        <a:lnTo>
                          <a:pt x="979742" y="124682"/>
                        </a:lnTo>
                        <a:lnTo>
                          <a:pt x="973169" y="117729"/>
                        </a:lnTo>
                        <a:lnTo>
                          <a:pt x="966216" y="124301"/>
                        </a:lnTo>
                        <a:lnTo>
                          <a:pt x="972788" y="131254"/>
                        </a:lnTo>
                        <a:lnTo>
                          <a:pt x="938117" y="163925"/>
                        </a:lnTo>
                        <a:lnTo>
                          <a:pt x="931545" y="156972"/>
                        </a:lnTo>
                        <a:lnTo>
                          <a:pt x="924592" y="163544"/>
                        </a:lnTo>
                        <a:lnTo>
                          <a:pt x="931164" y="170497"/>
                        </a:lnTo>
                        <a:lnTo>
                          <a:pt x="896493" y="203168"/>
                        </a:lnTo>
                        <a:lnTo>
                          <a:pt x="889921" y="196215"/>
                        </a:lnTo>
                        <a:lnTo>
                          <a:pt x="882968" y="202787"/>
                        </a:lnTo>
                        <a:lnTo>
                          <a:pt x="889540" y="209740"/>
                        </a:lnTo>
                        <a:lnTo>
                          <a:pt x="854869" y="242411"/>
                        </a:lnTo>
                        <a:lnTo>
                          <a:pt x="848297" y="235458"/>
                        </a:lnTo>
                        <a:lnTo>
                          <a:pt x="841343" y="242030"/>
                        </a:lnTo>
                        <a:lnTo>
                          <a:pt x="847916" y="248984"/>
                        </a:lnTo>
                        <a:lnTo>
                          <a:pt x="813245" y="281654"/>
                        </a:lnTo>
                        <a:lnTo>
                          <a:pt x="806672" y="274701"/>
                        </a:lnTo>
                        <a:lnTo>
                          <a:pt x="799719" y="281273"/>
                        </a:lnTo>
                        <a:lnTo>
                          <a:pt x="806291" y="288227"/>
                        </a:lnTo>
                        <a:lnTo>
                          <a:pt x="771620" y="320897"/>
                        </a:lnTo>
                        <a:lnTo>
                          <a:pt x="765048" y="313944"/>
                        </a:lnTo>
                        <a:lnTo>
                          <a:pt x="758095" y="320516"/>
                        </a:lnTo>
                        <a:lnTo>
                          <a:pt x="764667" y="327470"/>
                        </a:lnTo>
                        <a:lnTo>
                          <a:pt x="729996" y="360140"/>
                        </a:lnTo>
                        <a:lnTo>
                          <a:pt x="723424" y="353187"/>
                        </a:lnTo>
                        <a:lnTo>
                          <a:pt x="716471" y="359759"/>
                        </a:lnTo>
                        <a:lnTo>
                          <a:pt x="723043" y="366713"/>
                        </a:lnTo>
                        <a:lnTo>
                          <a:pt x="688372" y="399383"/>
                        </a:lnTo>
                        <a:lnTo>
                          <a:pt x="681800" y="392430"/>
                        </a:lnTo>
                        <a:lnTo>
                          <a:pt x="674846" y="399002"/>
                        </a:lnTo>
                        <a:lnTo>
                          <a:pt x="681419" y="405955"/>
                        </a:lnTo>
                        <a:lnTo>
                          <a:pt x="646747" y="438626"/>
                        </a:lnTo>
                        <a:lnTo>
                          <a:pt x="640175" y="431673"/>
                        </a:lnTo>
                        <a:lnTo>
                          <a:pt x="633222" y="438245"/>
                        </a:lnTo>
                        <a:lnTo>
                          <a:pt x="639794" y="445198"/>
                        </a:lnTo>
                        <a:lnTo>
                          <a:pt x="605123" y="477869"/>
                        </a:lnTo>
                        <a:lnTo>
                          <a:pt x="598551" y="470916"/>
                        </a:lnTo>
                        <a:lnTo>
                          <a:pt x="591598" y="477488"/>
                        </a:lnTo>
                        <a:lnTo>
                          <a:pt x="598170" y="484441"/>
                        </a:lnTo>
                        <a:lnTo>
                          <a:pt x="563499" y="517112"/>
                        </a:lnTo>
                        <a:lnTo>
                          <a:pt x="556927" y="510159"/>
                        </a:lnTo>
                        <a:lnTo>
                          <a:pt x="549974" y="516731"/>
                        </a:lnTo>
                        <a:lnTo>
                          <a:pt x="556546" y="523685"/>
                        </a:lnTo>
                        <a:lnTo>
                          <a:pt x="521875" y="556355"/>
                        </a:lnTo>
                        <a:lnTo>
                          <a:pt x="515303" y="549402"/>
                        </a:lnTo>
                        <a:lnTo>
                          <a:pt x="508349" y="555974"/>
                        </a:lnTo>
                        <a:lnTo>
                          <a:pt x="514921" y="562928"/>
                        </a:lnTo>
                        <a:lnTo>
                          <a:pt x="480251" y="595598"/>
                        </a:lnTo>
                        <a:lnTo>
                          <a:pt x="473678" y="588645"/>
                        </a:lnTo>
                        <a:lnTo>
                          <a:pt x="466725" y="595217"/>
                        </a:lnTo>
                        <a:lnTo>
                          <a:pt x="473297" y="602171"/>
                        </a:lnTo>
                        <a:lnTo>
                          <a:pt x="438626" y="634841"/>
                        </a:lnTo>
                        <a:lnTo>
                          <a:pt x="432054" y="627888"/>
                        </a:lnTo>
                        <a:lnTo>
                          <a:pt x="425101" y="634460"/>
                        </a:lnTo>
                        <a:lnTo>
                          <a:pt x="431673" y="641413"/>
                        </a:lnTo>
                        <a:lnTo>
                          <a:pt x="397002" y="674084"/>
                        </a:lnTo>
                        <a:lnTo>
                          <a:pt x="390430" y="667131"/>
                        </a:lnTo>
                        <a:lnTo>
                          <a:pt x="383477" y="673703"/>
                        </a:lnTo>
                        <a:lnTo>
                          <a:pt x="390049" y="680656"/>
                        </a:lnTo>
                        <a:lnTo>
                          <a:pt x="355378" y="713327"/>
                        </a:lnTo>
                        <a:lnTo>
                          <a:pt x="348805" y="706374"/>
                        </a:lnTo>
                        <a:lnTo>
                          <a:pt x="341852" y="712946"/>
                        </a:lnTo>
                        <a:lnTo>
                          <a:pt x="348425" y="719899"/>
                        </a:lnTo>
                        <a:lnTo>
                          <a:pt x="313754" y="752570"/>
                        </a:lnTo>
                        <a:lnTo>
                          <a:pt x="307181" y="745617"/>
                        </a:lnTo>
                        <a:lnTo>
                          <a:pt x="300228" y="752189"/>
                        </a:lnTo>
                        <a:lnTo>
                          <a:pt x="306800" y="759143"/>
                        </a:lnTo>
                        <a:lnTo>
                          <a:pt x="272129" y="791813"/>
                        </a:lnTo>
                        <a:lnTo>
                          <a:pt x="265557" y="784860"/>
                        </a:lnTo>
                        <a:lnTo>
                          <a:pt x="258604" y="791432"/>
                        </a:lnTo>
                        <a:lnTo>
                          <a:pt x="265176" y="798386"/>
                        </a:lnTo>
                        <a:lnTo>
                          <a:pt x="230505" y="831056"/>
                        </a:lnTo>
                        <a:lnTo>
                          <a:pt x="223933" y="824103"/>
                        </a:lnTo>
                        <a:lnTo>
                          <a:pt x="216979" y="830675"/>
                        </a:lnTo>
                        <a:lnTo>
                          <a:pt x="223552" y="837629"/>
                        </a:lnTo>
                        <a:lnTo>
                          <a:pt x="188881" y="870299"/>
                        </a:lnTo>
                        <a:lnTo>
                          <a:pt x="182309" y="863346"/>
                        </a:lnTo>
                        <a:lnTo>
                          <a:pt x="175355" y="869918"/>
                        </a:lnTo>
                        <a:lnTo>
                          <a:pt x="181928" y="876872"/>
                        </a:lnTo>
                        <a:lnTo>
                          <a:pt x="147257" y="909542"/>
                        </a:lnTo>
                        <a:lnTo>
                          <a:pt x="140684" y="902589"/>
                        </a:lnTo>
                        <a:lnTo>
                          <a:pt x="133731" y="909161"/>
                        </a:lnTo>
                        <a:lnTo>
                          <a:pt x="140303" y="916114"/>
                        </a:lnTo>
                        <a:lnTo>
                          <a:pt x="105632" y="948785"/>
                        </a:lnTo>
                        <a:lnTo>
                          <a:pt x="99060" y="941832"/>
                        </a:lnTo>
                        <a:lnTo>
                          <a:pt x="92107" y="948404"/>
                        </a:lnTo>
                        <a:lnTo>
                          <a:pt x="98679" y="955357"/>
                        </a:lnTo>
                        <a:lnTo>
                          <a:pt x="64008" y="988028"/>
                        </a:lnTo>
                        <a:lnTo>
                          <a:pt x="57436" y="981075"/>
                        </a:lnTo>
                        <a:lnTo>
                          <a:pt x="50483" y="987647"/>
                        </a:lnTo>
                        <a:lnTo>
                          <a:pt x="57055" y="994601"/>
                        </a:lnTo>
                        <a:lnTo>
                          <a:pt x="22384" y="1027271"/>
                        </a:lnTo>
                        <a:lnTo>
                          <a:pt x="15812" y="1020318"/>
                        </a:lnTo>
                        <a:lnTo>
                          <a:pt x="8858" y="1026890"/>
                        </a:lnTo>
                        <a:lnTo>
                          <a:pt x="15430" y="1033844"/>
                        </a:lnTo>
                        <a:lnTo>
                          <a:pt x="0" y="1048417"/>
                        </a:lnTo>
                        <a:lnTo>
                          <a:pt x="13907" y="1048417"/>
                        </a:lnTo>
                        <a:lnTo>
                          <a:pt x="22003" y="1040797"/>
                        </a:lnTo>
                        <a:lnTo>
                          <a:pt x="29242" y="1048417"/>
                        </a:lnTo>
                        <a:lnTo>
                          <a:pt x="42291" y="1048417"/>
                        </a:lnTo>
                        <a:lnTo>
                          <a:pt x="28861" y="1034224"/>
                        </a:lnTo>
                        <a:lnTo>
                          <a:pt x="63532" y="1001554"/>
                        </a:lnTo>
                        <a:lnTo>
                          <a:pt x="102775" y="1043083"/>
                        </a:lnTo>
                        <a:lnTo>
                          <a:pt x="97155" y="1048417"/>
                        </a:lnTo>
                        <a:lnTo>
                          <a:pt x="120872" y="1048417"/>
                        </a:lnTo>
                        <a:lnTo>
                          <a:pt x="116205" y="1043464"/>
                        </a:lnTo>
                        <a:lnTo>
                          <a:pt x="150876" y="1010793"/>
                        </a:lnTo>
                        <a:lnTo>
                          <a:pt x="157448" y="1017746"/>
                        </a:lnTo>
                        <a:lnTo>
                          <a:pt x="164402" y="1011174"/>
                        </a:lnTo>
                        <a:lnTo>
                          <a:pt x="157829" y="1004221"/>
                        </a:lnTo>
                        <a:lnTo>
                          <a:pt x="192500" y="971550"/>
                        </a:lnTo>
                        <a:lnTo>
                          <a:pt x="199072" y="978503"/>
                        </a:lnTo>
                        <a:lnTo>
                          <a:pt x="206026" y="971931"/>
                        </a:lnTo>
                        <a:lnTo>
                          <a:pt x="199454" y="964978"/>
                        </a:lnTo>
                        <a:lnTo>
                          <a:pt x="234125" y="932307"/>
                        </a:lnTo>
                        <a:lnTo>
                          <a:pt x="240697" y="939260"/>
                        </a:lnTo>
                        <a:lnTo>
                          <a:pt x="247650" y="932688"/>
                        </a:lnTo>
                        <a:lnTo>
                          <a:pt x="241078" y="925735"/>
                        </a:lnTo>
                        <a:lnTo>
                          <a:pt x="275749" y="893064"/>
                        </a:lnTo>
                        <a:lnTo>
                          <a:pt x="282321" y="900017"/>
                        </a:lnTo>
                        <a:lnTo>
                          <a:pt x="289274" y="893445"/>
                        </a:lnTo>
                        <a:lnTo>
                          <a:pt x="282702" y="886492"/>
                        </a:lnTo>
                        <a:lnTo>
                          <a:pt x="317373" y="853821"/>
                        </a:lnTo>
                        <a:lnTo>
                          <a:pt x="323945" y="860774"/>
                        </a:lnTo>
                        <a:lnTo>
                          <a:pt x="330899" y="854202"/>
                        </a:lnTo>
                        <a:lnTo>
                          <a:pt x="324326" y="847249"/>
                        </a:lnTo>
                        <a:lnTo>
                          <a:pt x="358997" y="814578"/>
                        </a:lnTo>
                        <a:lnTo>
                          <a:pt x="365570" y="821531"/>
                        </a:lnTo>
                        <a:lnTo>
                          <a:pt x="372523" y="814959"/>
                        </a:lnTo>
                        <a:lnTo>
                          <a:pt x="365951" y="808006"/>
                        </a:lnTo>
                        <a:lnTo>
                          <a:pt x="400621" y="775335"/>
                        </a:lnTo>
                        <a:lnTo>
                          <a:pt x="407194" y="782288"/>
                        </a:lnTo>
                        <a:lnTo>
                          <a:pt x="414147" y="775716"/>
                        </a:lnTo>
                        <a:lnTo>
                          <a:pt x="407575" y="768763"/>
                        </a:lnTo>
                        <a:lnTo>
                          <a:pt x="442246" y="736092"/>
                        </a:lnTo>
                        <a:lnTo>
                          <a:pt x="448818" y="743045"/>
                        </a:lnTo>
                        <a:lnTo>
                          <a:pt x="455771" y="736473"/>
                        </a:lnTo>
                        <a:lnTo>
                          <a:pt x="449199" y="729520"/>
                        </a:lnTo>
                        <a:lnTo>
                          <a:pt x="483870" y="696849"/>
                        </a:lnTo>
                        <a:lnTo>
                          <a:pt x="490442" y="703802"/>
                        </a:lnTo>
                        <a:lnTo>
                          <a:pt x="497396" y="697230"/>
                        </a:lnTo>
                        <a:lnTo>
                          <a:pt x="490823" y="690277"/>
                        </a:lnTo>
                        <a:lnTo>
                          <a:pt x="525494" y="657606"/>
                        </a:lnTo>
                        <a:lnTo>
                          <a:pt x="532067" y="664559"/>
                        </a:lnTo>
                        <a:lnTo>
                          <a:pt x="539020" y="657987"/>
                        </a:lnTo>
                        <a:lnTo>
                          <a:pt x="532447" y="651034"/>
                        </a:lnTo>
                        <a:lnTo>
                          <a:pt x="567119" y="618363"/>
                        </a:lnTo>
                        <a:lnTo>
                          <a:pt x="573691" y="625316"/>
                        </a:lnTo>
                        <a:lnTo>
                          <a:pt x="580644" y="618744"/>
                        </a:lnTo>
                        <a:lnTo>
                          <a:pt x="574072" y="611791"/>
                        </a:lnTo>
                        <a:lnTo>
                          <a:pt x="608743" y="579120"/>
                        </a:lnTo>
                        <a:lnTo>
                          <a:pt x="615315" y="586073"/>
                        </a:lnTo>
                        <a:lnTo>
                          <a:pt x="622268" y="579501"/>
                        </a:lnTo>
                        <a:lnTo>
                          <a:pt x="615696" y="572548"/>
                        </a:lnTo>
                        <a:lnTo>
                          <a:pt x="650367" y="539877"/>
                        </a:lnTo>
                        <a:lnTo>
                          <a:pt x="656939" y="546830"/>
                        </a:lnTo>
                        <a:lnTo>
                          <a:pt x="663893" y="540258"/>
                        </a:lnTo>
                        <a:lnTo>
                          <a:pt x="657320" y="533305"/>
                        </a:lnTo>
                        <a:lnTo>
                          <a:pt x="691991" y="500634"/>
                        </a:lnTo>
                        <a:lnTo>
                          <a:pt x="698563" y="507587"/>
                        </a:lnTo>
                        <a:lnTo>
                          <a:pt x="705517" y="501015"/>
                        </a:lnTo>
                        <a:lnTo>
                          <a:pt x="698945" y="494062"/>
                        </a:lnTo>
                        <a:lnTo>
                          <a:pt x="733616" y="461391"/>
                        </a:lnTo>
                        <a:lnTo>
                          <a:pt x="740188" y="468344"/>
                        </a:lnTo>
                        <a:lnTo>
                          <a:pt x="747141" y="461772"/>
                        </a:lnTo>
                        <a:lnTo>
                          <a:pt x="740569" y="454819"/>
                        </a:lnTo>
                        <a:lnTo>
                          <a:pt x="775240" y="422148"/>
                        </a:lnTo>
                        <a:lnTo>
                          <a:pt x="781812" y="429101"/>
                        </a:lnTo>
                        <a:lnTo>
                          <a:pt x="788765" y="422529"/>
                        </a:lnTo>
                        <a:lnTo>
                          <a:pt x="782193" y="415576"/>
                        </a:lnTo>
                        <a:lnTo>
                          <a:pt x="816864" y="382905"/>
                        </a:lnTo>
                        <a:lnTo>
                          <a:pt x="823436" y="389858"/>
                        </a:lnTo>
                        <a:lnTo>
                          <a:pt x="830390" y="383286"/>
                        </a:lnTo>
                        <a:lnTo>
                          <a:pt x="823817" y="376333"/>
                        </a:lnTo>
                        <a:lnTo>
                          <a:pt x="858488" y="343662"/>
                        </a:lnTo>
                        <a:lnTo>
                          <a:pt x="865061" y="350615"/>
                        </a:lnTo>
                        <a:lnTo>
                          <a:pt x="872014" y="344043"/>
                        </a:lnTo>
                        <a:lnTo>
                          <a:pt x="865442" y="337090"/>
                        </a:lnTo>
                        <a:lnTo>
                          <a:pt x="900113" y="304419"/>
                        </a:lnTo>
                        <a:lnTo>
                          <a:pt x="906685" y="311372"/>
                        </a:lnTo>
                        <a:lnTo>
                          <a:pt x="913638" y="304800"/>
                        </a:lnTo>
                        <a:lnTo>
                          <a:pt x="907066" y="297847"/>
                        </a:lnTo>
                        <a:lnTo>
                          <a:pt x="941737" y="265176"/>
                        </a:lnTo>
                        <a:lnTo>
                          <a:pt x="948309" y="272129"/>
                        </a:lnTo>
                        <a:lnTo>
                          <a:pt x="955262" y="265557"/>
                        </a:lnTo>
                        <a:lnTo>
                          <a:pt x="948690" y="258604"/>
                        </a:lnTo>
                        <a:lnTo>
                          <a:pt x="983361" y="225933"/>
                        </a:lnTo>
                        <a:lnTo>
                          <a:pt x="989934" y="232886"/>
                        </a:lnTo>
                        <a:lnTo>
                          <a:pt x="996887" y="226314"/>
                        </a:lnTo>
                        <a:lnTo>
                          <a:pt x="990314" y="219361"/>
                        </a:lnTo>
                        <a:lnTo>
                          <a:pt x="1024985" y="186690"/>
                        </a:lnTo>
                        <a:lnTo>
                          <a:pt x="1031558" y="193643"/>
                        </a:lnTo>
                        <a:lnTo>
                          <a:pt x="1038511" y="187071"/>
                        </a:lnTo>
                        <a:lnTo>
                          <a:pt x="1031938" y="180118"/>
                        </a:lnTo>
                        <a:lnTo>
                          <a:pt x="1066610" y="147447"/>
                        </a:lnTo>
                        <a:lnTo>
                          <a:pt x="1073182" y="154400"/>
                        </a:lnTo>
                        <a:lnTo>
                          <a:pt x="1080135" y="147828"/>
                        </a:lnTo>
                        <a:lnTo>
                          <a:pt x="1073563" y="140875"/>
                        </a:lnTo>
                        <a:lnTo>
                          <a:pt x="1107472" y="108871"/>
                        </a:lnTo>
                        <a:lnTo>
                          <a:pt x="1107472" y="93631"/>
                        </a:lnTo>
                        <a:lnTo>
                          <a:pt x="1069372" y="53245"/>
                        </a:lnTo>
                        <a:lnTo>
                          <a:pt x="1104043" y="20574"/>
                        </a:lnTo>
                        <a:lnTo>
                          <a:pt x="1107567" y="24289"/>
                        </a:lnTo>
                        <a:lnTo>
                          <a:pt x="1107567" y="4191"/>
                        </a:lnTo>
                        <a:lnTo>
                          <a:pt x="1104424" y="7144"/>
                        </a:lnTo>
                        <a:lnTo>
                          <a:pt x="1097852" y="190"/>
                        </a:lnTo>
                        <a:close/>
                        <a:moveTo>
                          <a:pt x="111062" y="1035844"/>
                        </a:moveTo>
                        <a:lnTo>
                          <a:pt x="71819" y="994315"/>
                        </a:lnTo>
                        <a:lnTo>
                          <a:pt x="106490" y="961644"/>
                        </a:lnTo>
                        <a:lnTo>
                          <a:pt x="145733" y="1003173"/>
                        </a:lnTo>
                        <a:lnTo>
                          <a:pt x="111062" y="1035844"/>
                        </a:lnTo>
                        <a:close/>
                        <a:moveTo>
                          <a:pt x="152591" y="996601"/>
                        </a:moveTo>
                        <a:lnTo>
                          <a:pt x="113347" y="955072"/>
                        </a:lnTo>
                        <a:lnTo>
                          <a:pt x="148019" y="922401"/>
                        </a:lnTo>
                        <a:lnTo>
                          <a:pt x="187262" y="963930"/>
                        </a:lnTo>
                        <a:lnTo>
                          <a:pt x="152591" y="996601"/>
                        </a:lnTo>
                        <a:close/>
                        <a:moveTo>
                          <a:pt x="194120" y="957358"/>
                        </a:moveTo>
                        <a:lnTo>
                          <a:pt x="154877" y="915829"/>
                        </a:lnTo>
                        <a:lnTo>
                          <a:pt x="189547" y="883158"/>
                        </a:lnTo>
                        <a:lnTo>
                          <a:pt x="228791" y="924687"/>
                        </a:lnTo>
                        <a:lnTo>
                          <a:pt x="194120" y="957358"/>
                        </a:lnTo>
                        <a:close/>
                        <a:moveTo>
                          <a:pt x="235649" y="918115"/>
                        </a:moveTo>
                        <a:lnTo>
                          <a:pt x="196405" y="876586"/>
                        </a:lnTo>
                        <a:lnTo>
                          <a:pt x="231077" y="843915"/>
                        </a:lnTo>
                        <a:lnTo>
                          <a:pt x="270320" y="885444"/>
                        </a:lnTo>
                        <a:lnTo>
                          <a:pt x="235649" y="918115"/>
                        </a:lnTo>
                        <a:close/>
                        <a:moveTo>
                          <a:pt x="277178" y="878872"/>
                        </a:moveTo>
                        <a:lnTo>
                          <a:pt x="237935" y="837343"/>
                        </a:lnTo>
                        <a:lnTo>
                          <a:pt x="272605" y="804672"/>
                        </a:lnTo>
                        <a:lnTo>
                          <a:pt x="311849" y="846201"/>
                        </a:lnTo>
                        <a:lnTo>
                          <a:pt x="277178" y="878872"/>
                        </a:lnTo>
                        <a:close/>
                        <a:moveTo>
                          <a:pt x="318707" y="839629"/>
                        </a:moveTo>
                        <a:lnTo>
                          <a:pt x="279463" y="798100"/>
                        </a:lnTo>
                        <a:lnTo>
                          <a:pt x="314135" y="765429"/>
                        </a:lnTo>
                        <a:lnTo>
                          <a:pt x="353378" y="806958"/>
                        </a:lnTo>
                        <a:lnTo>
                          <a:pt x="318707" y="839629"/>
                        </a:lnTo>
                        <a:close/>
                        <a:moveTo>
                          <a:pt x="360236" y="800386"/>
                        </a:moveTo>
                        <a:lnTo>
                          <a:pt x="320993" y="758857"/>
                        </a:lnTo>
                        <a:lnTo>
                          <a:pt x="355663" y="726186"/>
                        </a:lnTo>
                        <a:lnTo>
                          <a:pt x="394907" y="767715"/>
                        </a:lnTo>
                        <a:lnTo>
                          <a:pt x="360236" y="800386"/>
                        </a:lnTo>
                        <a:close/>
                        <a:moveTo>
                          <a:pt x="401765" y="761143"/>
                        </a:moveTo>
                        <a:lnTo>
                          <a:pt x="362521" y="719614"/>
                        </a:lnTo>
                        <a:lnTo>
                          <a:pt x="397193" y="686943"/>
                        </a:lnTo>
                        <a:lnTo>
                          <a:pt x="436436" y="728472"/>
                        </a:lnTo>
                        <a:lnTo>
                          <a:pt x="401765" y="761143"/>
                        </a:lnTo>
                        <a:close/>
                        <a:moveTo>
                          <a:pt x="443294" y="721900"/>
                        </a:moveTo>
                        <a:lnTo>
                          <a:pt x="404051" y="680371"/>
                        </a:lnTo>
                        <a:lnTo>
                          <a:pt x="438721" y="647700"/>
                        </a:lnTo>
                        <a:lnTo>
                          <a:pt x="477965" y="689229"/>
                        </a:lnTo>
                        <a:lnTo>
                          <a:pt x="443294" y="721900"/>
                        </a:lnTo>
                        <a:close/>
                        <a:moveTo>
                          <a:pt x="484822" y="682657"/>
                        </a:moveTo>
                        <a:lnTo>
                          <a:pt x="445580" y="641128"/>
                        </a:lnTo>
                        <a:lnTo>
                          <a:pt x="480251" y="608457"/>
                        </a:lnTo>
                        <a:lnTo>
                          <a:pt x="519494" y="649986"/>
                        </a:lnTo>
                        <a:lnTo>
                          <a:pt x="484822" y="682657"/>
                        </a:lnTo>
                        <a:close/>
                        <a:moveTo>
                          <a:pt x="526352" y="643414"/>
                        </a:moveTo>
                        <a:lnTo>
                          <a:pt x="487109" y="601885"/>
                        </a:lnTo>
                        <a:lnTo>
                          <a:pt x="521780" y="569214"/>
                        </a:lnTo>
                        <a:lnTo>
                          <a:pt x="561022" y="610743"/>
                        </a:lnTo>
                        <a:lnTo>
                          <a:pt x="526352" y="643414"/>
                        </a:lnTo>
                        <a:close/>
                        <a:moveTo>
                          <a:pt x="567880" y="604171"/>
                        </a:moveTo>
                        <a:lnTo>
                          <a:pt x="528638" y="562642"/>
                        </a:lnTo>
                        <a:lnTo>
                          <a:pt x="563309" y="529971"/>
                        </a:lnTo>
                        <a:lnTo>
                          <a:pt x="602552" y="571500"/>
                        </a:lnTo>
                        <a:lnTo>
                          <a:pt x="567880" y="604171"/>
                        </a:lnTo>
                        <a:close/>
                        <a:moveTo>
                          <a:pt x="609410" y="564928"/>
                        </a:moveTo>
                        <a:lnTo>
                          <a:pt x="570167" y="523399"/>
                        </a:lnTo>
                        <a:lnTo>
                          <a:pt x="604838" y="490728"/>
                        </a:lnTo>
                        <a:lnTo>
                          <a:pt x="644080" y="532257"/>
                        </a:lnTo>
                        <a:lnTo>
                          <a:pt x="609410" y="564928"/>
                        </a:lnTo>
                        <a:close/>
                        <a:moveTo>
                          <a:pt x="650938" y="525685"/>
                        </a:moveTo>
                        <a:lnTo>
                          <a:pt x="611696" y="484156"/>
                        </a:lnTo>
                        <a:lnTo>
                          <a:pt x="646367" y="451485"/>
                        </a:lnTo>
                        <a:lnTo>
                          <a:pt x="685610" y="493014"/>
                        </a:lnTo>
                        <a:lnTo>
                          <a:pt x="650938" y="525685"/>
                        </a:lnTo>
                        <a:close/>
                        <a:moveTo>
                          <a:pt x="692468" y="486442"/>
                        </a:moveTo>
                        <a:lnTo>
                          <a:pt x="653225" y="444913"/>
                        </a:lnTo>
                        <a:lnTo>
                          <a:pt x="687896" y="412242"/>
                        </a:lnTo>
                        <a:lnTo>
                          <a:pt x="727138" y="453771"/>
                        </a:lnTo>
                        <a:lnTo>
                          <a:pt x="692468" y="486442"/>
                        </a:lnTo>
                        <a:close/>
                        <a:moveTo>
                          <a:pt x="733997" y="447199"/>
                        </a:moveTo>
                        <a:lnTo>
                          <a:pt x="694754" y="405670"/>
                        </a:lnTo>
                        <a:lnTo>
                          <a:pt x="729425" y="372999"/>
                        </a:lnTo>
                        <a:lnTo>
                          <a:pt x="768668" y="414528"/>
                        </a:lnTo>
                        <a:lnTo>
                          <a:pt x="733997" y="447199"/>
                        </a:lnTo>
                        <a:close/>
                        <a:moveTo>
                          <a:pt x="775526" y="407956"/>
                        </a:moveTo>
                        <a:lnTo>
                          <a:pt x="736283" y="366427"/>
                        </a:lnTo>
                        <a:lnTo>
                          <a:pt x="770954" y="333756"/>
                        </a:lnTo>
                        <a:lnTo>
                          <a:pt x="810197" y="375285"/>
                        </a:lnTo>
                        <a:lnTo>
                          <a:pt x="775526" y="407956"/>
                        </a:lnTo>
                        <a:close/>
                        <a:moveTo>
                          <a:pt x="817055" y="368713"/>
                        </a:moveTo>
                        <a:lnTo>
                          <a:pt x="777812" y="327184"/>
                        </a:lnTo>
                        <a:lnTo>
                          <a:pt x="812483" y="294513"/>
                        </a:lnTo>
                        <a:lnTo>
                          <a:pt x="851726" y="336042"/>
                        </a:lnTo>
                        <a:lnTo>
                          <a:pt x="817055" y="368713"/>
                        </a:lnTo>
                        <a:close/>
                        <a:moveTo>
                          <a:pt x="858584" y="329470"/>
                        </a:moveTo>
                        <a:lnTo>
                          <a:pt x="819341" y="287941"/>
                        </a:lnTo>
                        <a:lnTo>
                          <a:pt x="854012" y="255270"/>
                        </a:lnTo>
                        <a:lnTo>
                          <a:pt x="893255" y="296799"/>
                        </a:lnTo>
                        <a:lnTo>
                          <a:pt x="858584" y="329470"/>
                        </a:lnTo>
                        <a:close/>
                        <a:moveTo>
                          <a:pt x="900113" y="290227"/>
                        </a:moveTo>
                        <a:lnTo>
                          <a:pt x="860870" y="248698"/>
                        </a:lnTo>
                        <a:lnTo>
                          <a:pt x="895541" y="216027"/>
                        </a:lnTo>
                        <a:lnTo>
                          <a:pt x="934784" y="257556"/>
                        </a:lnTo>
                        <a:lnTo>
                          <a:pt x="900113" y="290227"/>
                        </a:lnTo>
                        <a:close/>
                        <a:moveTo>
                          <a:pt x="941642" y="250984"/>
                        </a:moveTo>
                        <a:lnTo>
                          <a:pt x="902399" y="209455"/>
                        </a:lnTo>
                        <a:lnTo>
                          <a:pt x="937070" y="176784"/>
                        </a:lnTo>
                        <a:lnTo>
                          <a:pt x="976313" y="218313"/>
                        </a:lnTo>
                        <a:lnTo>
                          <a:pt x="941642" y="250984"/>
                        </a:lnTo>
                        <a:close/>
                        <a:moveTo>
                          <a:pt x="983171" y="211741"/>
                        </a:moveTo>
                        <a:lnTo>
                          <a:pt x="943928" y="170212"/>
                        </a:lnTo>
                        <a:lnTo>
                          <a:pt x="978599" y="137541"/>
                        </a:lnTo>
                        <a:lnTo>
                          <a:pt x="1017842" y="179070"/>
                        </a:lnTo>
                        <a:lnTo>
                          <a:pt x="983171" y="211741"/>
                        </a:lnTo>
                        <a:close/>
                        <a:moveTo>
                          <a:pt x="1024700" y="172498"/>
                        </a:moveTo>
                        <a:lnTo>
                          <a:pt x="985457" y="130969"/>
                        </a:lnTo>
                        <a:lnTo>
                          <a:pt x="1020128" y="98298"/>
                        </a:lnTo>
                        <a:lnTo>
                          <a:pt x="1059371" y="139827"/>
                        </a:lnTo>
                        <a:lnTo>
                          <a:pt x="1024700" y="172498"/>
                        </a:lnTo>
                        <a:close/>
                        <a:moveTo>
                          <a:pt x="1100900" y="100584"/>
                        </a:moveTo>
                        <a:lnTo>
                          <a:pt x="1066229" y="133255"/>
                        </a:lnTo>
                        <a:lnTo>
                          <a:pt x="1026986" y="91726"/>
                        </a:lnTo>
                        <a:lnTo>
                          <a:pt x="1061657" y="59055"/>
                        </a:lnTo>
                        <a:lnTo>
                          <a:pt x="1100900" y="1005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35"/>
                  <p:cNvSpPr/>
                  <p:nvPr/>
                </p:nvSpPr>
                <p:spPr>
                  <a:xfrm>
                    <a:off x="3709987" y="2143125"/>
                    <a:ext cx="1360360" cy="95250"/>
                  </a:xfrm>
                  <a:custGeom>
                    <a:avLst/>
                    <a:gdLst/>
                    <a:ahLst/>
                    <a:cxnLst/>
                    <a:rect l="l" t="t" r="r" b="b"/>
                    <a:pathLst>
                      <a:path w="1360360" h="95250" extrusionOk="0">
                        <a:moveTo>
                          <a:pt x="47625" y="95250"/>
                        </a:moveTo>
                        <a:lnTo>
                          <a:pt x="57150" y="95250"/>
                        </a:lnTo>
                        <a:lnTo>
                          <a:pt x="57150" y="85725"/>
                        </a:lnTo>
                        <a:lnTo>
                          <a:pt x="104775" y="85725"/>
                        </a:lnTo>
                        <a:lnTo>
                          <a:pt x="104775" y="95250"/>
                        </a:lnTo>
                        <a:lnTo>
                          <a:pt x="114300" y="95250"/>
                        </a:lnTo>
                        <a:lnTo>
                          <a:pt x="114300" y="85725"/>
                        </a:lnTo>
                        <a:lnTo>
                          <a:pt x="161925" y="85725"/>
                        </a:lnTo>
                        <a:lnTo>
                          <a:pt x="161925" y="95250"/>
                        </a:lnTo>
                        <a:lnTo>
                          <a:pt x="171450" y="95250"/>
                        </a:lnTo>
                        <a:lnTo>
                          <a:pt x="171450" y="85725"/>
                        </a:lnTo>
                        <a:lnTo>
                          <a:pt x="219075" y="85725"/>
                        </a:lnTo>
                        <a:lnTo>
                          <a:pt x="219075" y="95250"/>
                        </a:lnTo>
                        <a:lnTo>
                          <a:pt x="228600" y="95250"/>
                        </a:lnTo>
                        <a:lnTo>
                          <a:pt x="228600" y="85725"/>
                        </a:lnTo>
                        <a:lnTo>
                          <a:pt x="276225" y="85725"/>
                        </a:lnTo>
                        <a:lnTo>
                          <a:pt x="276225" y="95250"/>
                        </a:lnTo>
                        <a:lnTo>
                          <a:pt x="285750" y="95250"/>
                        </a:lnTo>
                        <a:lnTo>
                          <a:pt x="285750" y="85725"/>
                        </a:lnTo>
                        <a:lnTo>
                          <a:pt x="333375" y="85725"/>
                        </a:lnTo>
                        <a:lnTo>
                          <a:pt x="333375" y="95250"/>
                        </a:lnTo>
                        <a:lnTo>
                          <a:pt x="342900" y="95250"/>
                        </a:lnTo>
                        <a:lnTo>
                          <a:pt x="342900" y="85725"/>
                        </a:lnTo>
                        <a:lnTo>
                          <a:pt x="390525" y="85725"/>
                        </a:lnTo>
                        <a:lnTo>
                          <a:pt x="390525" y="95250"/>
                        </a:lnTo>
                        <a:lnTo>
                          <a:pt x="400050" y="95250"/>
                        </a:lnTo>
                        <a:lnTo>
                          <a:pt x="400050" y="85725"/>
                        </a:lnTo>
                        <a:lnTo>
                          <a:pt x="447675" y="85725"/>
                        </a:lnTo>
                        <a:lnTo>
                          <a:pt x="447675" y="95250"/>
                        </a:lnTo>
                        <a:lnTo>
                          <a:pt x="457200" y="95250"/>
                        </a:lnTo>
                        <a:lnTo>
                          <a:pt x="457200" y="85725"/>
                        </a:lnTo>
                        <a:lnTo>
                          <a:pt x="504825" y="85725"/>
                        </a:lnTo>
                        <a:lnTo>
                          <a:pt x="504825" y="95250"/>
                        </a:lnTo>
                        <a:lnTo>
                          <a:pt x="514350" y="95250"/>
                        </a:lnTo>
                        <a:lnTo>
                          <a:pt x="514350" y="85725"/>
                        </a:lnTo>
                        <a:lnTo>
                          <a:pt x="561975" y="85725"/>
                        </a:lnTo>
                        <a:lnTo>
                          <a:pt x="561975" y="95250"/>
                        </a:lnTo>
                        <a:lnTo>
                          <a:pt x="571500" y="95250"/>
                        </a:lnTo>
                        <a:lnTo>
                          <a:pt x="571500" y="85725"/>
                        </a:lnTo>
                        <a:lnTo>
                          <a:pt x="619125" y="85725"/>
                        </a:lnTo>
                        <a:lnTo>
                          <a:pt x="619125" y="95250"/>
                        </a:lnTo>
                        <a:lnTo>
                          <a:pt x="628650" y="95250"/>
                        </a:lnTo>
                        <a:lnTo>
                          <a:pt x="628650" y="85725"/>
                        </a:lnTo>
                        <a:lnTo>
                          <a:pt x="676275" y="85725"/>
                        </a:lnTo>
                        <a:lnTo>
                          <a:pt x="676275" y="95250"/>
                        </a:lnTo>
                        <a:lnTo>
                          <a:pt x="685800" y="95250"/>
                        </a:lnTo>
                        <a:lnTo>
                          <a:pt x="685800" y="85725"/>
                        </a:lnTo>
                        <a:lnTo>
                          <a:pt x="733425" y="85725"/>
                        </a:lnTo>
                        <a:lnTo>
                          <a:pt x="733425" y="95250"/>
                        </a:lnTo>
                        <a:lnTo>
                          <a:pt x="742950" y="95250"/>
                        </a:lnTo>
                        <a:lnTo>
                          <a:pt x="742950" y="85725"/>
                        </a:lnTo>
                        <a:lnTo>
                          <a:pt x="790575" y="85725"/>
                        </a:lnTo>
                        <a:lnTo>
                          <a:pt x="790575" y="95250"/>
                        </a:lnTo>
                        <a:lnTo>
                          <a:pt x="800100" y="95250"/>
                        </a:lnTo>
                        <a:lnTo>
                          <a:pt x="800100" y="85725"/>
                        </a:lnTo>
                        <a:lnTo>
                          <a:pt x="847725" y="85725"/>
                        </a:lnTo>
                        <a:lnTo>
                          <a:pt x="847725" y="95250"/>
                        </a:lnTo>
                        <a:lnTo>
                          <a:pt x="857250" y="95250"/>
                        </a:lnTo>
                        <a:lnTo>
                          <a:pt x="857250" y="85725"/>
                        </a:lnTo>
                        <a:lnTo>
                          <a:pt x="904875" y="85725"/>
                        </a:lnTo>
                        <a:lnTo>
                          <a:pt x="904875" y="95250"/>
                        </a:lnTo>
                        <a:lnTo>
                          <a:pt x="914400" y="95250"/>
                        </a:lnTo>
                        <a:lnTo>
                          <a:pt x="914400" y="85725"/>
                        </a:lnTo>
                        <a:lnTo>
                          <a:pt x="962025" y="85725"/>
                        </a:lnTo>
                        <a:lnTo>
                          <a:pt x="962025" y="95250"/>
                        </a:lnTo>
                        <a:lnTo>
                          <a:pt x="971550" y="95250"/>
                        </a:lnTo>
                        <a:lnTo>
                          <a:pt x="971550" y="85725"/>
                        </a:lnTo>
                        <a:lnTo>
                          <a:pt x="1019175" y="85725"/>
                        </a:lnTo>
                        <a:lnTo>
                          <a:pt x="1019175" y="95250"/>
                        </a:lnTo>
                        <a:lnTo>
                          <a:pt x="1028700" y="95250"/>
                        </a:lnTo>
                        <a:lnTo>
                          <a:pt x="1028700" y="85725"/>
                        </a:lnTo>
                        <a:lnTo>
                          <a:pt x="1076325" y="85725"/>
                        </a:lnTo>
                        <a:lnTo>
                          <a:pt x="1076325" y="95250"/>
                        </a:lnTo>
                        <a:lnTo>
                          <a:pt x="1085850" y="95250"/>
                        </a:lnTo>
                        <a:lnTo>
                          <a:pt x="1085850" y="85725"/>
                        </a:lnTo>
                        <a:lnTo>
                          <a:pt x="1133475" y="85725"/>
                        </a:lnTo>
                        <a:lnTo>
                          <a:pt x="1133475" y="95250"/>
                        </a:lnTo>
                        <a:lnTo>
                          <a:pt x="1143000" y="95250"/>
                        </a:lnTo>
                        <a:lnTo>
                          <a:pt x="1143000" y="85725"/>
                        </a:lnTo>
                        <a:lnTo>
                          <a:pt x="1190625" y="85725"/>
                        </a:lnTo>
                        <a:lnTo>
                          <a:pt x="1190625" y="95250"/>
                        </a:lnTo>
                        <a:lnTo>
                          <a:pt x="1200150" y="95250"/>
                        </a:lnTo>
                        <a:lnTo>
                          <a:pt x="1200150" y="85725"/>
                        </a:lnTo>
                        <a:lnTo>
                          <a:pt x="1247775" y="85725"/>
                        </a:lnTo>
                        <a:lnTo>
                          <a:pt x="1247775" y="95250"/>
                        </a:lnTo>
                        <a:lnTo>
                          <a:pt x="1257300" y="95250"/>
                        </a:lnTo>
                        <a:lnTo>
                          <a:pt x="1257300" y="85725"/>
                        </a:lnTo>
                        <a:lnTo>
                          <a:pt x="1304925" y="85725"/>
                        </a:lnTo>
                        <a:lnTo>
                          <a:pt x="1304925" y="95250"/>
                        </a:lnTo>
                        <a:lnTo>
                          <a:pt x="1314450" y="95250"/>
                        </a:lnTo>
                        <a:lnTo>
                          <a:pt x="1314450" y="85725"/>
                        </a:lnTo>
                        <a:lnTo>
                          <a:pt x="1359980" y="85725"/>
                        </a:lnTo>
                        <a:lnTo>
                          <a:pt x="1359980" y="76200"/>
                        </a:lnTo>
                        <a:cubicBezTo>
                          <a:pt x="1359980" y="76200"/>
                          <a:pt x="1314450" y="76200"/>
                          <a:pt x="1314450" y="76200"/>
                        </a:cubicBezTo>
                        <a:lnTo>
                          <a:pt x="1314450" y="19050"/>
                        </a:lnTo>
                        <a:lnTo>
                          <a:pt x="1360361" y="19050"/>
                        </a:lnTo>
                        <a:lnTo>
                          <a:pt x="1360361" y="9525"/>
                        </a:lnTo>
                        <a:cubicBezTo>
                          <a:pt x="1360361" y="9525"/>
                          <a:pt x="1314450" y="9525"/>
                          <a:pt x="1314450" y="9525"/>
                        </a:cubicBezTo>
                        <a:lnTo>
                          <a:pt x="1314450" y="0"/>
                        </a:lnTo>
                        <a:lnTo>
                          <a:pt x="1304925" y="0"/>
                        </a:lnTo>
                        <a:lnTo>
                          <a:pt x="1304925" y="9525"/>
                        </a:lnTo>
                        <a:lnTo>
                          <a:pt x="1257300" y="9525"/>
                        </a:lnTo>
                        <a:lnTo>
                          <a:pt x="1257300" y="0"/>
                        </a:lnTo>
                        <a:lnTo>
                          <a:pt x="1247775" y="0"/>
                        </a:lnTo>
                        <a:lnTo>
                          <a:pt x="1247775" y="9525"/>
                        </a:lnTo>
                        <a:lnTo>
                          <a:pt x="1200150" y="9525"/>
                        </a:lnTo>
                        <a:lnTo>
                          <a:pt x="1200150" y="0"/>
                        </a:lnTo>
                        <a:lnTo>
                          <a:pt x="1190625" y="0"/>
                        </a:lnTo>
                        <a:lnTo>
                          <a:pt x="1190625" y="9525"/>
                        </a:lnTo>
                        <a:lnTo>
                          <a:pt x="1143000" y="9525"/>
                        </a:lnTo>
                        <a:lnTo>
                          <a:pt x="1143000" y="0"/>
                        </a:lnTo>
                        <a:lnTo>
                          <a:pt x="1133475" y="0"/>
                        </a:lnTo>
                        <a:lnTo>
                          <a:pt x="1133475" y="9525"/>
                        </a:lnTo>
                        <a:lnTo>
                          <a:pt x="1085850" y="9525"/>
                        </a:lnTo>
                        <a:lnTo>
                          <a:pt x="1085850" y="0"/>
                        </a:lnTo>
                        <a:lnTo>
                          <a:pt x="1076325" y="0"/>
                        </a:lnTo>
                        <a:lnTo>
                          <a:pt x="1076325" y="9525"/>
                        </a:lnTo>
                        <a:lnTo>
                          <a:pt x="1028700" y="9525"/>
                        </a:lnTo>
                        <a:lnTo>
                          <a:pt x="1028700" y="0"/>
                        </a:lnTo>
                        <a:lnTo>
                          <a:pt x="1019175" y="0"/>
                        </a:lnTo>
                        <a:lnTo>
                          <a:pt x="1019175" y="9525"/>
                        </a:lnTo>
                        <a:lnTo>
                          <a:pt x="971550" y="9525"/>
                        </a:lnTo>
                        <a:lnTo>
                          <a:pt x="971550" y="0"/>
                        </a:lnTo>
                        <a:lnTo>
                          <a:pt x="962025" y="0"/>
                        </a:lnTo>
                        <a:lnTo>
                          <a:pt x="962025" y="9525"/>
                        </a:lnTo>
                        <a:lnTo>
                          <a:pt x="914400" y="9525"/>
                        </a:lnTo>
                        <a:lnTo>
                          <a:pt x="914400" y="0"/>
                        </a:lnTo>
                        <a:lnTo>
                          <a:pt x="904875" y="0"/>
                        </a:lnTo>
                        <a:lnTo>
                          <a:pt x="904875" y="9525"/>
                        </a:lnTo>
                        <a:lnTo>
                          <a:pt x="857250" y="9525"/>
                        </a:lnTo>
                        <a:lnTo>
                          <a:pt x="857250" y="0"/>
                        </a:lnTo>
                        <a:lnTo>
                          <a:pt x="847725" y="0"/>
                        </a:lnTo>
                        <a:lnTo>
                          <a:pt x="847725" y="9525"/>
                        </a:lnTo>
                        <a:lnTo>
                          <a:pt x="800100" y="9525"/>
                        </a:lnTo>
                        <a:lnTo>
                          <a:pt x="800100" y="0"/>
                        </a:lnTo>
                        <a:lnTo>
                          <a:pt x="790575" y="0"/>
                        </a:lnTo>
                        <a:lnTo>
                          <a:pt x="790575" y="9525"/>
                        </a:lnTo>
                        <a:lnTo>
                          <a:pt x="742950" y="9525"/>
                        </a:lnTo>
                        <a:lnTo>
                          <a:pt x="742950" y="0"/>
                        </a:lnTo>
                        <a:lnTo>
                          <a:pt x="733425" y="0"/>
                        </a:lnTo>
                        <a:lnTo>
                          <a:pt x="733425" y="9525"/>
                        </a:lnTo>
                        <a:lnTo>
                          <a:pt x="685800" y="9525"/>
                        </a:lnTo>
                        <a:lnTo>
                          <a:pt x="685800" y="0"/>
                        </a:lnTo>
                        <a:lnTo>
                          <a:pt x="676275" y="0"/>
                        </a:lnTo>
                        <a:lnTo>
                          <a:pt x="676275" y="9525"/>
                        </a:lnTo>
                        <a:lnTo>
                          <a:pt x="628650" y="9525"/>
                        </a:lnTo>
                        <a:lnTo>
                          <a:pt x="628650" y="0"/>
                        </a:lnTo>
                        <a:lnTo>
                          <a:pt x="619125" y="0"/>
                        </a:lnTo>
                        <a:lnTo>
                          <a:pt x="619125" y="9525"/>
                        </a:lnTo>
                        <a:lnTo>
                          <a:pt x="571500" y="9525"/>
                        </a:lnTo>
                        <a:lnTo>
                          <a:pt x="571500" y="0"/>
                        </a:lnTo>
                        <a:lnTo>
                          <a:pt x="561975" y="0"/>
                        </a:lnTo>
                        <a:lnTo>
                          <a:pt x="561975" y="9525"/>
                        </a:lnTo>
                        <a:lnTo>
                          <a:pt x="514350" y="9525"/>
                        </a:lnTo>
                        <a:lnTo>
                          <a:pt x="514350" y="0"/>
                        </a:lnTo>
                        <a:lnTo>
                          <a:pt x="504825" y="0"/>
                        </a:lnTo>
                        <a:lnTo>
                          <a:pt x="504825" y="9525"/>
                        </a:lnTo>
                        <a:lnTo>
                          <a:pt x="457200" y="9525"/>
                        </a:lnTo>
                        <a:lnTo>
                          <a:pt x="457200" y="0"/>
                        </a:lnTo>
                        <a:lnTo>
                          <a:pt x="447675" y="0"/>
                        </a:lnTo>
                        <a:lnTo>
                          <a:pt x="447675" y="9525"/>
                        </a:lnTo>
                        <a:lnTo>
                          <a:pt x="400050" y="9525"/>
                        </a:lnTo>
                        <a:lnTo>
                          <a:pt x="400050" y="0"/>
                        </a:lnTo>
                        <a:lnTo>
                          <a:pt x="390525" y="0"/>
                        </a:lnTo>
                        <a:lnTo>
                          <a:pt x="390525" y="9525"/>
                        </a:lnTo>
                        <a:lnTo>
                          <a:pt x="342900" y="9525"/>
                        </a:lnTo>
                        <a:lnTo>
                          <a:pt x="342900" y="0"/>
                        </a:lnTo>
                        <a:lnTo>
                          <a:pt x="333375" y="0"/>
                        </a:lnTo>
                        <a:lnTo>
                          <a:pt x="333375" y="9525"/>
                        </a:lnTo>
                        <a:lnTo>
                          <a:pt x="285750" y="9525"/>
                        </a:lnTo>
                        <a:lnTo>
                          <a:pt x="285750" y="0"/>
                        </a:lnTo>
                        <a:lnTo>
                          <a:pt x="276225" y="0"/>
                        </a:lnTo>
                        <a:lnTo>
                          <a:pt x="276225" y="9525"/>
                        </a:lnTo>
                        <a:lnTo>
                          <a:pt x="228600" y="9525"/>
                        </a:lnTo>
                        <a:lnTo>
                          <a:pt x="228600" y="0"/>
                        </a:lnTo>
                        <a:lnTo>
                          <a:pt x="219075" y="0"/>
                        </a:lnTo>
                        <a:lnTo>
                          <a:pt x="219075" y="9525"/>
                        </a:lnTo>
                        <a:lnTo>
                          <a:pt x="171450" y="9525"/>
                        </a:lnTo>
                        <a:lnTo>
                          <a:pt x="171450" y="0"/>
                        </a:lnTo>
                        <a:lnTo>
                          <a:pt x="161925" y="0"/>
                        </a:lnTo>
                        <a:lnTo>
                          <a:pt x="161925" y="9525"/>
                        </a:lnTo>
                        <a:lnTo>
                          <a:pt x="114300" y="9525"/>
                        </a:lnTo>
                        <a:lnTo>
                          <a:pt x="114300" y="0"/>
                        </a:lnTo>
                        <a:lnTo>
                          <a:pt x="104775" y="0"/>
                        </a:lnTo>
                        <a:lnTo>
                          <a:pt x="104775" y="9525"/>
                        </a:lnTo>
                        <a:lnTo>
                          <a:pt x="57150" y="9525"/>
                        </a:lnTo>
                        <a:lnTo>
                          <a:pt x="57150" y="0"/>
                        </a:lnTo>
                        <a:lnTo>
                          <a:pt x="47625" y="0"/>
                        </a:lnTo>
                        <a:lnTo>
                          <a:pt x="47625" y="9525"/>
                        </a:lnTo>
                        <a:lnTo>
                          <a:pt x="0" y="9525"/>
                        </a:lnTo>
                        <a:lnTo>
                          <a:pt x="0" y="19050"/>
                        </a:lnTo>
                        <a:lnTo>
                          <a:pt x="47625" y="19050"/>
                        </a:lnTo>
                        <a:lnTo>
                          <a:pt x="47625" y="76200"/>
                        </a:lnTo>
                        <a:lnTo>
                          <a:pt x="0" y="76200"/>
                        </a:lnTo>
                        <a:lnTo>
                          <a:pt x="0" y="85725"/>
                        </a:lnTo>
                        <a:lnTo>
                          <a:pt x="47625" y="85725"/>
                        </a:lnTo>
                        <a:lnTo>
                          <a:pt x="47625" y="95250"/>
                        </a:lnTo>
                        <a:close/>
                        <a:moveTo>
                          <a:pt x="1257300" y="19050"/>
                        </a:moveTo>
                        <a:lnTo>
                          <a:pt x="1304925" y="19050"/>
                        </a:lnTo>
                        <a:lnTo>
                          <a:pt x="1304925" y="76200"/>
                        </a:lnTo>
                        <a:lnTo>
                          <a:pt x="1257300" y="76200"/>
                        </a:lnTo>
                        <a:lnTo>
                          <a:pt x="1257300" y="19050"/>
                        </a:lnTo>
                        <a:close/>
                        <a:moveTo>
                          <a:pt x="1200150" y="19050"/>
                        </a:moveTo>
                        <a:lnTo>
                          <a:pt x="1247775" y="19050"/>
                        </a:lnTo>
                        <a:lnTo>
                          <a:pt x="1247775" y="76200"/>
                        </a:lnTo>
                        <a:lnTo>
                          <a:pt x="1200150" y="76200"/>
                        </a:lnTo>
                        <a:lnTo>
                          <a:pt x="1200150" y="19050"/>
                        </a:lnTo>
                        <a:close/>
                        <a:moveTo>
                          <a:pt x="1143000" y="19050"/>
                        </a:moveTo>
                        <a:lnTo>
                          <a:pt x="1190625" y="19050"/>
                        </a:lnTo>
                        <a:lnTo>
                          <a:pt x="1190625" y="76200"/>
                        </a:lnTo>
                        <a:lnTo>
                          <a:pt x="1143000" y="76200"/>
                        </a:lnTo>
                        <a:lnTo>
                          <a:pt x="1143000" y="19050"/>
                        </a:lnTo>
                        <a:close/>
                        <a:moveTo>
                          <a:pt x="1085850" y="19050"/>
                        </a:moveTo>
                        <a:lnTo>
                          <a:pt x="1133475" y="19050"/>
                        </a:lnTo>
                        <a:lnTo>
                          <a:pt x="1133475" y="76200"/>
                        </a:lnTo>
                        <a:lnTo>
                          <a:pt x="1085850" y="76200"/>
                        </a:lnTo>
                        <a:lnTo>
                          <a:pt x="1085850" y="19050"/>
                        </a:lnTo>
                        <a:close/>
                        <a:moveTo>
                          <a:pt x="1028700" y="19050"/>
                        </a:moveTo>
                        <a:lnTo>
                          <a:pt x="1076325" y="19050"/>
                        </a:lnTo>
                        <a:lnTo>
                          <a:pt x="1076325" y="76200"/>
                        </a:lnTo>
                        <a:lnTo>
                          <a:pt x="1028700" y="76200"/>
                        </a:lnTo>
                        <a:lnTo>
                          <a:pt x="1028700" y="19050"/>
                        </a:lnTo>
                        <a:close/>
                        <a:moveTo>
                          <a:pt x="971550" y="19050"/>
                        </a:moveTo>
                        <a:lnTo>
                          <a:pt x="1019175" y="19050"/>
                        </a:lnTo>
                        <a:lnTo>
                          <a:pt x="1019175" y="76200"/>
                        </a:lnTo>
                        <a:lnTo>
                          <a:pt x="971550" y="76200"/>
                        </a:lnTo>
                        <a:lnTo>
                          <a:pt x="971550" y="19050"/>
                        </a:lnTo>
                        <a:close/>
                        <a:moveTo>
                          <a:pt x="914400" y="19050"/>
                        </a:moveTo>
                        <a:lnTo>
                          <a:pt x="962025" y="19050"/>
                        </a:lnTo>
                        <a:lnTo>
                          <a:pt x="962025" y="76200"/>
                        </a:lnTo>
                        <a:lnTo>
                          <a:pt x="914400" y="76200"/>
                        </a:lnTo>
                        <a:lnTo>
                          <a:pt x="914400" y="19050"/>
                        </a:lnTo>
                        <a:close/>
                        <a:moveTo>
                          <a:pt x="857250" y="19050"/>
                        </a:moveTo>
                        <a:lnTo>
                          <a:pt x="904875" y="19050"/>
                        </a:lnTo>
                        <a:lnTo>
                          <a:pt x="904875" y="76200"/>
                        </a:lnTo>
                        <a:lnTo>
                          <a:pt x="857250" y="76200"/>
                        </a:lnTo>
                        <a:lnTo>
                          <a:pt x="857250" y="19050"/>
                        </a:lnTo>
                        <a:close/>
                        <a:moveTo>
                          <a:pt x="800100" y="19050"/>
                        </a:moveTo>
                        <a:lnTo>
                          <a:pt x="847725" y="19050"/>
                        </a:lnTo>
                        <a:lnTo>
                          <a:pt x="847725" y="76200"/>
                        </a:lnTo>
                        <a:lnTo>
                          <a:pt x="800100" y="76200"/>
                        </a:lnTo>
                        <a:lnTo>
                          <a:pt x="800100" y="19050"/>
                        </a:lnTo>
                        <a:close/>
                        <a:moveTo>
                          <a:pt x="742950" y="19050"/>
                        </a:moveTo>
                        <a:lnTo>
                          <a:pt x="790575" y="19050"/>
                        </a:lnTo>
                        <a:lnTo>
                          <a:pt x="790575" y="76200"/>
                        </a:lnTo>
                        <a:lnTo>
                          <a:pt x="742950" y="76200"/>
                        </a:lnTo>
                        <a:lnTo>
                          <a:pt x="742950" y="19050"/>
                        </a:lnTo>
                        <a:close/>
                        <a:moveTo>
                          <a:pt x="685800" y="19050"/>
                        </a:moveTo>
                        <a:lnTo>
                          <a:pt x="733425" y="19050"/>
                        </a:lnTo>
                        <a:lnTo>
                          <a:pt x="733425" y="76200"/>
                        </a:lnTo>
                        <a:lnTo>
                          <a:pt x="685800" y="76200"/>
                        </a:lnTo>
                        <a:lnTo>
                          <a:pt x="685800" y="19050"/>
                        </a:lnTo>
                        <a:close/>
                        <a:moveTo>
                          <a:pt x="628650" y="19050"/>
                        </a:moveTo>
                        <a:lnTo>
                          <a:pt x="676275" y="19050"/>
                        </a:lnTo>
                        <a:lnTo>
                          <a:pt x="676275" y="76200"/>
                        </a:lnTo>
                        <a:lnTo>
                          <a:pt x="628650" y="76200"/>
                        </a:lnTo>
                        <a:lnTo>
                          <a:pt x="628650" y="19050"/>
                        </a:lnTo>
                        <a:close/>
                        <a:moveTo>
                          <a:pt x="571500" y="19050"/>
                        </a:moveTo>
                        <a:lnTo>
                          <a:pt x="619125" y="19050"/>
                        </a:lnTo>
                        <a:lnTo>
                          <a:pt x="619125" y="76200"/>
                        </a:lnTo>
                        <a:lnTo>
                          <a:pt x="571500" y="76200"/>
                        </a:lnTo>
                        <a:lnTo>
                          <a:pt x="571500" y="19050"/>
                        </a:lnTo>
                        <a:close/>
                        <a:moveTo>
                          <a:pt x="514350" y="19050"/>
                        </a:moveTo>
                        <a:lnTo>
                          <a:pt x="561975" y="19050"/>
                        </a:lnTo>
                        <a:lnTo>
                          <a:pt x="561975" y="76200"/>
                        </a:lnTo>
                        <a:lnTo>
                          <a:pt x="514350" y="76200"/>
                        </a:lnTo>
                        <a:lnTo>
                          <a:pt x="514350" y="19050"/>
                        </a:lnTo>
                        <a:close/>
                        <a:moveTo>
                          <a:pt x="457200" y="19050"/>
                        </a:moveTo>
                        <a:lnTo>
                          <a:pt x="504825" y="19050"/>
                        </a:lnTo>
                        <a:lnTo>
                          <a:pt x="504825" y="76200"/>
                        </a:lnTo>
                        <a:lnTo>
                          <a:pt x="457200" y="76200"/>
                        </a:lnTo>
                        <a:lnTo>
                          <a:pt x="457200" y="19050"/>
                        </a:lnTo>
                        <a:close/>
                        <a:moveTo>
                          <a:pt x="400050" y="19050"/>
                        </a:moveTo>
                        <a:lnTo>
                          <a:pt x="447675" y="19050"/>
                        </a:lnTo>
                        <a:lnTo>
                          <a:pt x="447675" y="76200"/>
                        </a:lnTo>
                        <a:lnTo>
                          <a:pt x="400050" y="76200"/>
                        </a:lnTo>
                        <a:lnTo>
                          <a:pt x="400050" y="19050"/>
                        </a:lnTo>
                        <a:close/>
                        <a:moveTo>
                          <a:pt x="342900" y="19050"/>
                        </a:moveTo>
                        <a:lnTo>
                          <a:pt x="390525" y="19050"/>
                        </a:lnTo>
                        <a:lnTo>
                          <a:pt x="390525" y="76200"/>
                        </a:lnTo>
                        <a:lnTo>
                          <a:pt x="342900" y="76200"/>
                        </a:lnTo>
                        <a:lnTo>
                          <a:pt x="342900" y="19050"/>
                        </a:lnTo>
                        <a:close/>
                        <a:moveTo>
                          <a:pt x="285750" y="19050"/>
                        </a:moveTo>
                        <a:lnTo>
                          <a:pt x="333375" y="19050"/>
                        </a:lnTo>
                        <a:lnTo>
                          <a:pt x="333375" y="76200"/>
                        </a:lnTo>
                        <a:lnTo>
                          <a:pt x="285750" y="76200"/>
                        </a:lnTo>
                        <a:lnTo>
                          <a:pt x="285750" y="19050"/>
                        </a:lnTo>
                        <a:close/>
                        <a:moveTo>
                          <a:pt x="228600" y="19050"/>
                        </a:moveTo>
                        <a:lnTo>
                          <a:pt x="276225" y="19050"/>
                        </a:lnTo>
                        <a:lnTo>
                          <a:pt x="276225" y="76200"/>
                        </a:lnTo>
                        <a:lnTo>
                          <a:pt x="228600" y="76200"/>
                        </a:lnTo>
                        <a:lnTo>
                          <a:pt x="228600" y="19050"/>
                        </a:lnTo>
                        <a:close/>
                        <a:moveTo>
                          <a:pt x="171450" y="19050"/>
                        </a:moveTo>
                        <a:lnTo>
                          <a:pt x="219075" y="19050"/>
                        </a:lnTo>
                        <a:lnTo>
                          <a:pt x="219075" y="76200"/>
                        </a:lnTo>
                        <a:lnTo>
                          <a:pt x="171450" y="76200"/>
                        </a:lnTo>
                        <a:lnTo>
                          <a:pt x="171450" y="19050"/>
                        </a:lnTo>
                        <a:close/>
                        <a:moveTo>
                          <a:pt x="114300" y="19050"/>
                        </a:moveTo>
                        <a:lnTo>
                          <a:pt x="161925" y="19050"/>
                        </a:lnTo>
                        <a:lnTo>
                          <a:pt x="161925" y="76200"/>
                        </a:lnTo>
                        <a:lnTo>
                          <a:pt x="114300" y="76200"/>
                        </a:lnTo>
                        <a:lnTo>
                          <a:pt x="114300" y="19050"/>
                        </a:lnTo>
                        <a:close/>
                        <a:moveTo>
                          <a:pt x="57150" y="19050"/>
                        </a:moveTo>
                        <a:lnTo>
                          <a:pt x="104775" y="19050"/>
                        </a:lnTo>
                        <a:lnTo>
                          <a:pt x="104775" y="76200"/>
                        </a:lnTo>
                        <a:lnTo>
                          <a:pt x="57150" y="76200"/>
                        </a:lnTo>
                        <a:lnTo>
                          <a:pt x="57150" y="190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35"/>
                  <p:cNvSpPr/>
                  <p:nvPr/>
                </p:nvSpPr>
                <p:spPr>
                  <a:xfrm>
                    <a:off x="7006113" y="5810250"/>
                    <a:ext cx="12191" cy="6096"/>
                  </a:xfrm>
                  <a:custGeom>
                    <a:avLst/>
                    <a:gdLst/>
                    <a:ahLst/>
                    <a:cxnLst/>
                    <a:rect l="l" t="t" r="r" b="b"/>
                    <a:pathLst>
                      <a:path w="12191" h="6096" extrusionOk="0">
                        <a:moveTo>
                          <a:pt x="5429" y="6096"/>
                        </a:moveTo>
                        <a:lnTo>
                          <a:pt x="12192" y="0"/>
                        </a:lnTo>
                        <a:lnTo>
                          <a:pt x="0" y="0"/>
                        </a:lnTo>
                        <a:lnTo>
                          <a:pt x="5429" y="609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35"/>
                  <p:cNvSpPr/>
                  <p:nvPr/>
                </p:nvSpPr>
                <p:spPr>
                  <a:xfrm>
                    <a:off x="7125461" y="4048887"/>
                    <a:ext cx="585787" cy="585787"/>
                  </a:xfrm>
                  <a:custGeom>
                    <a:avLst/>
                    <a:gdLst/>
                    <a:ahLst/>
                    <a:cxnLst/>
                    <a:rect l="l" t="t" r="r" b="b"/>
                    <a:pathLst>
                      <a:path w="585787" h="585787" extrusionOk="0">
                        <a:moveTo>
                          <a:pt x="585787" y="292894"/>
                        </a:moveTo>
                        <a:cubicBezTo>
                          <a:pt x="585787" y="454654"/>
                          <a:pt x="454654" y="585787"/>
                          <a:pt x="292894" y="585787"/>
                        </a:cubicBezTo>
                        <a:cubicBezTo>
                          <a:pt x="131133" y="585787"/>
                          <a:pt x="0" y="454654"/>
                          <a:pt x="0" y="292894"/>
                        </a:cubicBezTo>
                        <a:cubicBezTo>
                          <a:pt x="0" y="131133"/>
                          <a:pt x="131133" y="0"/>
                          <a:pt x="292894" y="0"/>
                        </a:cubicBezTo>
                        <a:cubicBezTo>
                          <a:pt x="454654" y="0"/>
                          <a:pt x="585787" y="131133"/>
                          <a:pt x="585787" y="2928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35"/>
                  <p:cNvSpPr/>
                  <p:nvPr/>
                </p:nvSpPr>
                <p:spPr>
                  <a:xfrm>
                    <a:off x="3709994" y="1038238"/>
                    <a:ext cx="4762595" cy="4774406"/>
                  </a:xfrm>
                  <a:custGeom>
                    <a:avLst/>
                    <a:gdLst/>
                    <a:ahLst/>
                    <a:cxnLst/>
                    <a:rect l="l" t="t" r="r" b="b"/>
                    <a:pathLst>
                      <a:path w="4762595" h="4762500" extrusionOk="0">
                        <a:moveTo>
                          <a:pt x="2505075" y="529019"/>
                        </a:moveTo>
                        <a:lnTo>
                          <a:pt x="4004310" y="0"/>
                        </a:lnTo>
                        <a:lnTo>
                          <a:pt x="3718084" y="0"/>
                        </a:lnTo>
                        <a:lnTo>
                          <a:pt x="2505075" y="427958"/>
                        </a:lnTo>
                        <a:lnTo>
                          <a:pt x="2505075" y="0"/>
                        </a:lnTo>
                        <a:lnTo>
                          <a:pt x="2409825" y="0"/>
                        </a:lnTo>
                        <a:lnTo>
                          <a:pt x="2409825" y="463963"/>
                        </a:lnTo>
                        <a:lnTo>
                          <a:pt x="1477899" y="0"/>
                        </a:lnTo>
                        <a:lnTo>
                          <a:pt x="1371029" y="0"/>
                        </a:lnTo>
                        <a:lnTo>
                          <a:pt x="1960912" y="293656"/>
                        </a:lnTo>
                        <a:lnTo>
                          <a:pt x="1759363" y="822865"/>
                        </a:lnTo>
                        <a:lnTo>
                          <a:pt x="687896" y="677132"/>
                        </a:lnTo>
                        <a:cubicBezTo>
                          <a:pt x="709041" y="539877"/>
                          <a:pt x="746188" y="261461"/>
                          <a:pt x="780288" y="0"/>
                        </a:cubicBezTo>
                        <a:lnTo>
                          <a:pt x="732187" y="0"/>
                        </a:lnTo>
                        <a:cubicBezTo>
                          <a:pt x="697230" y="267557"/>
                          <a:pt x="660463" y="542354"/>
                          <a:pt x="641128" y="670751"/>
                        </a:cubicBezTo>
                        <a:lnTo>
                          <a:pt x="0" y="583597"/>
                        </a:lnTo>
                        <a:lnTo>
                          <a:pt x="0" y="679704"/>
                        </a:lnTo>
                        <a:lnTo>
                          <a:pt x="1361789" y="864965"/>
                        </a:lnTo>
                        <a:lnTo>
                          <a:pt x="1360361" y="1114425"/>
                        </a:lnTo>
                        <a:lnTo>
                          <a:pt x="1360361" y="1123950"/>
                        </a:lnTo>
                        <a:cubicBezTo>
                          <a:pt x="1360361" y="1123950"/>
                          <a:pt x="1359980" y="1181100"/>
                          <a:pt x="1359980" y="1181100"/>
                        </a:cubicBezTo>
                        <a:lnTo>
                          <a:pt x="1359980" y="1190625"/>
                        </a:lnTo>
                        <a:cubicBezTo>
                          <a:pt x="1359980" y="1190625"/>
                          <a:pt x="1352741" y="2477643"/>
                          <a:pt x="1352741" y="2477643"/>
                        </a:cubicBezTo>
                        <a:cubicBezTo>
                          <a:pt x="1306639" y="2479834"/>
                          <a:pt x="1263777" y="2494503"/>
                          <a:pt x="1227201" y="2518124"/>
                        </a:cubicBezTo>
                        <a:lnTo>
                          <a:pt x="1227582" y="2514886"/>
                        </a:lnTo>
                        <a:lnTo>
                          <a:pt x="0" y="2379821"/>
                        </a:lnTo>
                        <a:lnTo>
                          <a:pt x="0" y="2475643"/>
                        </a:lnTo>
                        <a:lnTo>
                          <a:pt x="545878" y="2535746"/>
                        </a:lnTo>
                        <a:cubicBezTo>
                          <a:pt x="569214" y="2616613"/>
                          <a:pt x="642938" y="2865025"/>
                          <a:pt x="672751" y="2965228"/>
                        </a:cubicBezTo>
                        <a:lnTo>
                          <a:pt x="334328" y="3106674"/>
                        </a:lnTo>
                        <a:lnTo>
                          <a:pt x="109633" y="4762500"/>
                        </a:lnTo>
                        <a:lnTo>
                          <a:pt x="205740" y="4762500"/>
                        </a:lnTo>
                        <a:lnTo>
                          <a:pt x="421386" y="3173540"/>
                        </a:lnTo>
                        <a:lnTo>
                          <a:pt x="1150430" y="2868740"/>
                        </a:lnTo>
                        <a:cubicBezTo>
                          <a:pt x="1164717" y="2891123"/>
                          <a:pt x="1182434" y="2911221"/>
                          <a:pt x="1202817" y="2928176"/>
                        </a:cubicBezTo>
                        <a:cubicBezTo>
                          <a:pt x="1158621" y="3025521"/>
                          <a:pt x="1108043" y="3151346"/>
                          <a:pt x="1060323" y="3303651"/>
                        </a:cubicBezTo>
                        <a:cubicBezTo>
                          <a:pt x="958406" y="3628835"/>
                          <a:pt x="853059" y="4134993"/>
                          <a:pt x="896969" y="4762500"/>
                        </a:cubicBezTo>
                        <a:lnTo>
                          <a:pt x="992600" y="4762500"/>
                        </a:lnTo>
                        <a:cubicBezTo>
                          <a:pt x="982980" y="4628198"/>
                          <a:pt x="980313" y="4499515"/>
                          <a:pt x="983075" y="4377214"/>
                        </a:cubicBezTo>
                        <a:lnTo>
                          <a:pt x="3415094" y="3557302"/>
                        </a:lnTo>
                        <a:cubicBezTo>
                          <a:pt x="3486341" y="3639503"/>
                          <a:pt x="3591401" y="3691699"/>
                          <a:pt x="3708464" y="3691699"/>
                        </a:cubicBezTo>
                        <a:cubicBezTo>
                          <a:pt x="3922490" y="3691699"/>
                          <a:pt x="4096607" y="3517583"/>
                          <a:pt x="4096607" y="3303556"/>
                        </a:cubicBezTo>
                        <a:cubicBezTo>
                          <a:pt x="4096607" y="3256598"/>
                          <a:pt x="4088225" y="3211545"/>
                          <a:pt x="4072795" y="3169825"/>
                        </a:cubicBezTo>
                        <a:lnTo>
                          <a:pt x="4762596" y="2893124"/>
                        </a:lnTo>
                        <a:lnTo>
                          <a:pt x="4762596" y="2841784"/>
                        </a:lnTo>
                        <a:lnTo>
                          <a:pt x="4053554" y="3126296"/>
                        </a:lnTo>
                        <a:cubicBezTo>
                          <a:pt x="3989070" y="3001232"/>
                          <a:pt x="3858673" y="2915507"/>
                          <a:pt x="3708464" y="2915507"/>
                        </a:cubicBezTo>
                        <a:cubicBezTo>
                          <a:pt x="3707987" y="2915507"/>
                          <a:pt x="3707511" y="2915507"/>
                          <a:pt x="3707035" y="2915507"/>
                        </a:cubicBezTo>
                        <a:lnTo>
                          <a:pt x="3568351" y="2775585"/>
                        </a:lnTo>
                        <a:lnTo>
                          <a:pt x="3921728" y="2205228"/>
                        </a:lnTo>
                        <a:lnTo>
                          <a:pt x="4762596" y="2213896"/>
                        </a:lnTo>
                        <a:lnTo>
                          <a:pt x="4762596" y="2166271"/>
                        </a:lnTo>
                        <a:lnTo>
                          <a:pt x="3895344" y="2157317"/>
                        </a:lnTo>
                        <a:lnTo>
                          <a:pt x="3875532" y="2189226"/>
                        </a:lnTo>
                        <a:lnTo>
                          <a:pt x="3010091" y="2212467"/>
                        </a:lnTo>
                        <a:lnTo>
                          <a:pt x="3010091" y="2212467"/>
                        </a:lnTo>
                        <a:lnTo>
                          <a:pt x="2505075" y="2097786"/>
                        </a:lnTo>
                        <a:lnTo>
                          <a:pt x="2505075" y="814483"/>
                        </a:lnTo>
                        <a:lnTo>
                          <a:pt x="4762500" y="488251"/>
                        </a:lnTo>
                        <a:lnTo>
                          <a:pt x="4762500" y="440150"/>
                        </a:lnTo>
                        <a:lnTo>
                          <a:pt x="2505075" y="766382"/>
                        </a:lnTo>
                        <a:lnTo>
                          <a:pt x="2505075" y="529019"/>
                        </a:lnTo>
                        <a:close/>
                        <a:moveTo>
                          <a:pt x="1115092" y="2780253"/>
                        </a:moveTo>
                        <a:lnTo>
                          <a:pt x="716947" y="2946654"/>
                        </a:lnTo>
                        <a:cubicBezTo>
                          <a:pt x="677513" y="2813971"/>
                          <a:pt x="621602" y="2625090"/>
                          <a:pt x="597122" y="2541270"/>
                        </a:cubicBezTo>
                        <a:lnTo>
                          <a:pt x="1146429" y="2601754"/>
                        </a:lnTo>
                        <a:cubicBezTo>
                          <a:pt x="1123664" y="2639949"/>
                          <a:pt x="1110425" y="2684431"/>
                          <a:pt x="1110425" y="2732056"/>
                        </a:cubicBezTo>
                        <a:cubicBezTo>
                          <a:pt x="1110425" y="2748534"/>
                          <a:pt x="1112044" y="2764631"/>
                          <a:pt x="1115092" y="2780253"/>
                        </a:cubicBezTo>
                        <a:close/>
                        <a:moveTo>
                          <a:pt x="2003870" y="314992"/>
                        </a:moveTo>
                        <a:lnTo>
                          <a:pt x="2408777" y="516541"/>
                        </a:lnTo>
                        <a:lnTo>
                          <a:pt x="2409825" y="514350"/>
                        </a:lnTo>
                        <a:lnTo>
                          <a:pt x="2409825" y="911257"/>
                        </a:lnTo>
                        <a:lnTo>
                          <a:pt x="1807940" y="829342"/>
                        </a:lnTo>
                        <a:lnTo>
                          <a:pt x="2003870" y="314897"/>
                        </a:lnTo>
                        <a:close/>
                        <a:moveTo>
                          <a:pt x="1455230" y="1190625"/>
                        </a:moveTo>
                        <a:lnTo>
                          <a:pt x="1455230" y="1181100"/>
                        </a:lnTo>
                        <a:cubicBezTo>
                          <a:pt x="1455230" y="1181100"/>
                          <a:pt x="1455611" y="1123950"/>
                          <a:pt x="1455611" y="1123950"/>
                        </a:cubicBezTo>
                        <a:lnTo>
                          <a:pt x="1455611" y="1114425"/>
                        </a:lnTo>
                        <a:cubicBezTo>
                          <a:pt x="1455611" y="1114425"/>
                          <a:pt x="1456944" y="877919"/>
                          <a:pt x="1456944" y="877919"/>
                        </a:cubicBezTo>
                        <a:lnTo>
                          <a:pt x="2409825" y="1007555"/>
                        </a:lnTo>
                        <a:lnTo>
                          <a:pt x="2409825" y="2431733"/>
                        </a:lnTo>
                        <a:lnTo>
                          <a:pt x="1591723" y="2615660"/>
                        </a:lnTo>
                        <a:cubicBezTo>
                          <a:pt x="1561814" y="2557748"/>
                          <a:pt x="1510284" y="2512695"/>
                          <a:pt x="1447991" y="2491264"/>
                        </a:cubicBezTo>
                        <a:lnTo>
                          <a:pt x="1455230" y="1190720"/>
                        </a:lnTo>
                        <a:close/>
                        <a:moveTo>
                          <a:pt x="1612964" y="2791587"/>
                        </a:moveTo>
                        <a:cubicBezTo>
                          <a:pt x="1617536" y="2772442"/>
                          <a:pt x="1620012" y="2752535"/>
                          <a:pt x="1620012" y="2732056"/>
                        </a:cubicBezTo>
                        <a:cubicBezTo>
                          <a:pt x="1620012" y="2723674"/>
                          <a:pt x="1619536" y="2715292"/>
                          <a:pt x="1618774" y="2707100"/>
                        </a:cubicBezTo>
                        <a:lnTo>
                          <a:pt x="2409825" y="2529269"/>
                        </a:lnTo>
                        <a:lnTo>
                          <a:pt x="2409825" y="3031331"/>
                        </a:lnTo>
                        <a:lnTo>
                          <a:pt x="2054638" y="3050762"/>
                        </a:lnTo>
                        <a:lnTo>
                          <a:pt x="1612868" y="2791587"/>
                        </a:lnTo>
                        <a:close/>
                        <a:moveTo>
                          <a:pt x="1882521" y="3060192"/>
                        </a:moveTo>
                        <a:lnTo>
                          <a:pt x="1235202" y="3095625"/>
                        </a:lnTo>
                        <a:cubicBezTo>
                          <a:pt x="1252918" y="3051239"/>
                          <a:pt x="1270254" y="3010853"/>
                          <a:pt x="1286732" y="2974467"/>
                        </a:cubicBezTo>
                        <a:cubicBezTo>
                          <a:pt x="1311497" y="2982563"/>
                          <a:pt x="1337882" y="2986945"/>
                          <a:pt x="1365314" y="2986945"/>
                        </a:cubicBezTo>
                        <a:cubicBezTo>
                          <a:pt x="1451229" y="2986945"/>
                          <a:pt x="1527239" y="2944178"/>
                          <a:pt x="1573435" y="2878836"/>
                        </a:cubicBezTo>
                        <a:lnTo>
                          <a:pt x="1882616" y="3060192"/>
                        </a:lnTo>
                        <a:close/>
                        <a:moveTo>
                          <a:pt x="1173004" y="2732246"/>
                        </a:moveTo>
                        <a:cubicBezTo>
                          <a:pt x="1173004" y="2685669"/>
                          <a:pt x="1189577" y="2638425"/>
                          <a:pt x="1217105" y="2609850"/>
                        </a:cubicBezTo>
                        <a:lnTo>
                          <a:pt x="1219200" y="2609850"/>
                        </a:lnTo>
                        <a:lnTo>
                          <a:pt x="1219200" y="2609469"/>
                        </a:lnTo>
                        <a:cubicBezTo>
                          <a:pt x="1247775" y="2566892"/>
                          <a:pt x="1306639" y="2539841"/>
                          <a:pt x="1366266" y="2539841"/>
                        </a:cubicBezTo>
                        <a:cubicBezTo>
                          <a:pt x="1472470" y="2539841"/>
                          <a:pt x="1558004" y="2625947"/>
                          <a:pt x="1558004" y="2732056"/>
                        </a:cubicBezTo>
                        <a:cubicBezTo>
                          <a:pt x="1558004" y="2838164"/>
                          <a:pt x="1471708" y="2924366"/>
                          <a:pt x="1365504" y="2924366"/>
                        </a:cubicBezTo>
                        <a:cubicBezTo>
                          <a:pt x="1345597" y="2924366"/>
                          <a:pt x="1326356" y="2921318"/>
                          <a:pt x="1308259" y="2915698"/>
                        </a:cubicBezTo>
                        <a:cubicBezTo>
                          <a:pt x="1229963" y="2891409"/>
                          <a:pt x="1173004" y="2818543"/>
                          <a:pt x="1173004" y="2732151"/>
                        </a:cubicBezTo>
                        <a:close/>
                        <a:moveTo>
                          <a:pt x="984504" y="4326541"/>
                        </a:moveTo>
                        <a:cubicBezTo>
                          <a:pt x="999268" y="3912775"/>
                          <a:pt x="1075563" y="3574352"/>
                          <a:pt x="1149953" y="3335941"/>
                        </a:cubicBezTo>
                        <a:cubicBezTo>
                          <a:pt x="1165765" y="3285363"/>
                          <a:pt x="1181957" y="3237643"/>
                          <a:pt x="1198150" y="3193066"/>
                        </a:cubicBezTo>
                        <a:lnTo>
                          <a:pt x="2409920" y="3126772"/>
                        </a:lnTo>
                        <a:lnTo>
                          <a:pt x="2409920" y="3453860"/>
                        </a:lnTo>
                        <a:lnTo>
                          <a:pt x="3334036" y="3405473"/>
                        </a:lnTo>
                        <a:cubicBezTo>
                          <a:pt x="3344990" y="3445764"/>
                          <a:pt x="3362230" y="3483388"/>
                          <a:pt x="3384709" y="3517392"/>
                        </a:cubicBezTo>
                        <a:lnTo>
                          <a:pt x="984504" y="4326636"/>
                        </a:lnTo>
                        <a:close/>
                        <a:moveTo>
                          <a:pt x="3708464" y="3010757"/>
                        </a:moveTo>
                        <a:cubicBezTo>
                          <a:pt x="3870198" y="3010757"/>
                          <a:pt x="4001357" y="3141916"/>
                          <a:pt x="4001357" y="3303651"/>
                        </a:cubicBezTo>
                        <a:cubicBezTo>
                          <a:pt x="4001357" y="3465386"/>
                          <a:pt x="3870198" y="3596545"/>
                          <a:pt x="3708464" y="3596545"/>
                        </a:cubicBezTo>
                        <a:cubicBezTo>
                          <a:pt x="3546729" y="3596545"/>
                          <a:pt x="3415570" y="3465386"/>
                          <a:pt x="3415570" y="3303651"/>
                        </a:cubicBezTo>
                        <a:cubicBezTo>
                          <a:pt x="3415570" y="3141916"/>
                          <a:pt x="3546729" y="3010757"/>
                          <a:pt x="3708464" y="3010757"/>
                        </a:cubicBezTo>
                        <a:close/>
                        <a:moveTo>
                          <a:pt x="3590925" y="2933700"/>
                        </a:moveTo>
                        <a:cubicBezTo>
                          <a:pt x="3434239" y="2983611"/>
                          <a:pt x="3320320" y="3130582"/>
                          <a:pt x="3320320" y="3303556"/>
                        </a:cubicBezTo>
                        <a:cubicBezTo>
                          <a:pt x="3320320" y="3305937"/>
                          <a:pt x="3320415" y="3308318"/>
                          <a:pt x="3320510" y="3310699"/>
                        </a:cubicBezTo>
                        <a:lnTo>
                          <a:pt x="2505170" y="3353372"/>
                        </a:lnTo>
                        <a:lnTo>
                          <a:pt x="2505170" y="2829401"/>
                        </a:lnTo>
                        <a:lnTo>
                          <a:pt x="3336227" y="2676620"/>
                        </a:lnTo>
                        <a:lnTo>
                          <a:pt x="3591020" y="2933700"/>
                        </a:lnTo>
                        <a:close/>
                        <a:moveTo>
                          <a:pt x="3533775" y="2740819"/>
                        </a:moveTo>
                        <a:lnTo>
                          <a:pt x="3262027" y="2466594"/>
                        </a:lnTo>
                        <a:lnTo>
                          <a:pt x="3768376" y="2362200"/>
                        </a:lnTo>
                        <a:lnTo>
                          <a:pt x="3533775" y="2740819"/>
                        </a:lnTo>
                        <a:close/>
                        <a:moveTo>
                          <a:pt x="3845528" y="2237708"/>
                        </a:moveTo>
                        <a:lnTo>
                          <a:pt x="3802952" y="2306479"/>
                        </a:lnTo>
                        <a:lnTo>
                          <a:pt x="3222022" y="2426303"/>
                        </a:lnTo>
                        <a:lnTo>
                          <a:pt x="3056191" y="2258949"/>
                        </a:lnTo>
                        <a:lnTo>
                          <a:pt x="3845624" y="2237804"/>
                        </a:lnTo>
                        <a:close/>
                        <a:moveTo>
                          <a:pt x="2957417" y="2294668"/>
                        </a:moveTo>
                        <a:lnTo>
                          <a:pt x="3295555" y="2635758"/>
                        </a:lnTo>
                        <a:lnTo>
                          <a:pt x="2505170" y="2781014"/>
                        </a:lnTo>
                        <a:lnTo>
                          <a:pt x="2505170" y="2195322"/>
                        </a:lnTo>
                        <a:lnTo>
                          <a:pt x="2957513" y="229457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35"/>
                  <p:cNvSpPr/>
                  <p:nvPr/>
                </p:nvSpPr>
                <p:spPr>
                  <a:xfrm>
                    <a:off x="4882990" y="3578161"/>
                    <a:ext cx="384524" cy="384428"/>
                  </a:xfrm>
                  <a:custGeom>
                    <a:avLst/>
                    <a:gdLst/>
                    <a:ahLst/>
                    <a:cxnLst/>
                    <a:rect l="l" t="t" r="r" b="b"/>
                    <a:pathLst>
                      <a:path w="384524" h="384428" extrusionOk="0">
                        <a:moveTo>
                          <a:pt x="135255" y="375856"/>
                        </a:moveTo>
                        <a:cubicBezTo>
                          <a:pt x="153257" y="381476"/>
                          <a:pt x="172402" y="384429"/>
                          <a:pt x="192310" y="384429"/>
                        </a:cubicBezTo>
                        <a:cubicBezTo>
                          <a:pt x="298514" y="384429"/>
                          <a:pt x="384524" y="298323"/>
                          <a:pt x="384524" y="192214"/>
                        </a:cubicBezTo>
                        <a:cubicBezTo>
                          <a:pt x="384524" y="86106"/>
                          <a:pt x="299466" y="0"/>
                          <a:pt x="193262" y="0"/>
                        </a:cubicBezTo>
                        <a:cubicBezTo>
                          <a:pt x="133731" y="0"/>
                          <a:pt x="74771" y="27146"/>
                          <a:pt x="46196" y="69628"/>
                        </a:cubicBezTo>
                        <a:lnTo>
                          <a:pt x="46196" y="70009"/>
                        </a:lnTo>
                        <a:lnTo>
                          <a:pt x="44101" y="70009"/>
                        </a:lnTo>
                        <a:cubicBezTo>
                          <a:pt x="16573" y="98584"/>
                          <a:pt x="0" y="145828"/>
                          <a:pt x="0" y="192405"/>
                        </a:cubicBezTo>
                        <a:cubicBezTo>
                          <a:pt x="0" y="278702"/>
                          <a:pt x="56864" y="351663"/>
                          <a:pt x="135255" y="37595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5" name="Google Shape;425;p35"/>
                <p:cNvGrpSpPr/>
                <p:nvPr/>
              </p:nvGrpSpPr>
              <p:grpSpPr>
                <a:xfrm>
                  <a:off x="3795521" y="3119246"/>
                  <a:ext cx="2103119" cy="2665666"/>
                  <a:chOff x="3795521" y="3119246"/>
                  <a:chExt cx="2103119" cy="2665666"/>
                </a:xfrm>
              </p:grpSpPr>
              <p:sp>
                <p:nvSpPr>
                  <p:cNvPr id="426" name="Google Shape;426;p35"/>
                  <p:cNvSpPr/>
                  <p:nvPr/>
                </p:nvSpPr>
                <p:spPr>
                  <a:xfrm>
                    <a:off x="4081176" y="4187951"/>
                    <a:ext cx="718851" cy="1596961"/>
                  </a:xfrm>
                  <a:custGeom>
                    <a:avLst/>
                    <a:gdLst/>
                    <a:ahLst/>
                    <a:cxnLst/>
                    <a:rect l="l" t="t" r="r" b="b"/>
                    <a:pathLst>
                      <a:path w="718851" h="1596961" extrusionOk="0">
                        <a:moveTo>
                          <a:pt x="610457" y="23813"/>
                        </a:moveTo>
                        <a:lnTo>
                          <a:pt x="209074" y="217170"/>
                        </a:lnTo>
                        <a:lnTo>
                          <a:pt x="101441" y="551307"/>
                        </a:lnTo>
                        <a:lnTo>
                          <a:pt x="571" y="544354"/>
                        </a:lnTo>
                        <a:lnTo>
                          <a:pt x="0" y="553879"/>
                        </a:lnTo>
                        <a:lnTo>
                          <a:pt x="347948" y="577596"/>
                        </a:lnTo>
                        <a:lnTo>
                          <a:pt x="352711" y="1220438"/>
                        </a:lnTo>
                        <a:lnTo>
                          <a:pt x="9525" y="1590485"/>
                        </a:lnTo>
                        <a:lnTo>
                          <a:pt x="16478" y="1596962"/>
                        </a:lnTo>
                        <a:lnTo>
                          <a:pt x="362236" y="1224058"/>
                        </a:lnTo>
                        <a:lnTo>
                          <a:pt x="357473" y="578263"/>
                        </a:lnTo>
                        <a:lnTo>
                          <a:pt x="558736" y="591979"/>
                        </a:lnTo>
                        <a:lnTo>
                          <a:pt x="559403" y="582454"/>
                        </a:lnTo>
                        <a:lnTo>
                          <a:pt x="111252" y="551974"/>
                        </a:lnTo>
                        <a:lnTo>
                          <a:pt x="216884" y="223933"/>
                        </a:lnTo>
                        <a:lnTo>
                          <a:pt x="613029" y="32957"/>
                        </a:lnTo>
                        <a:lnTo>
                          <a:pt x="718852" y="9335"/>
                        </a:lnTo>
                        <a:lnTo>
                          <a:pt x="716756" y="0"/>
                        </a:lnTo>
                        <a:lnTo>
                          <a:pt x="610457" y="2381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35"/>
                  <p:cNvSpPr/>
                  <p:nvPr/>
                </p:nvSpPr>
                <p:spPr>
                  <a:xfrm>
                    <a:off x="3795521" y="3848290"/>
                    <a:ext cx="515873" cy="1322927"/>
                  </a:xfrm>
                  <a:custGeom>
                    <a:avLst/>
                    <a:gdLst/>
                    <a:ahLst/>
                    <a:cxnLst/>
                    <a:rect l="l" t="t" r="r" b="b"/>
                    <a:pathLst>
                      <a:path w="515873" h="1322927" extrusionOk="0">
                        <a:moveTo>
                          <a:pt x="515874" y="9144"/>
                        </a:moveTo>
                        <a:lnTo>
                          <a:pt x="513207" y="0"/>
                        </a:lnTo>
                        <a:lnTo>
                          <a:pt x="76581" y="124778"/>
                        </a:lnTo>
                        <a:lnTo>
                          <a:pt x="0" y="1269016"/>
                        </a:lnTo>
                        <a:lnTo>
                          <a:pt x="78486" y="1322927"/>
                        </a:lnTo>
                        <a:lnTo>
                          <a:pt x="83820" y="1315117"/>
                        </a:lnTo>
                        <a:lnTo>
                          <a:pt x="9906" y="1264253"/>
                        </a:lnTo>
                        <a:lnTo>
                          <a:pt x="85725" y="132017"/>
                        </a:lnTo>
                        <a:lnTo>
                          <a:pt x="515874" y="914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35"/>
                  <p:cNvSpPr/>
                  <p:nvPr/>
                </p:nvSpPr>
                <p:spPr>
                  <a:xfrm>
                    <a:off x="4179188" y="3242595"/>
                    <a:ext cx="862012" cy="214407"/>
                  </a:xfrm>
                  <a:custGeom>
                    <a:avLst/>
                    <a:gdLst/>
                    <a:ahLst/>
                    <a:cxnLst/>
                    <a:rect l="l" t="t" r="r" b="b"/>
                    <a:pathLst>
                      <a:path w="862012" h="214407" extrusionOk="0">
                        <a:moveTo>
                          <a:pt x="697421" y="171355"/>
                        </a:moveTo>
                        <a:lnTo>
                          <a:pt x="378524" y="0"/>
                        </a:lnTo>
                        <a:lnTo>
                          <a:pt x="0" y="206026"/>
                        </a:lnTo>
                        <a:lnTo>
                          <a:pt x="4572" y="214408"/>
                        </a:lnTo>
                        <a:lnTo>
                          <a:pt x="378524" y="10859"/>
                        </a:lnTo>
                        <a:lnTo>
                          <a:pt x="697802" y="182404"/>
                        </a:lnTo>
                        <a:lnTo>
                          <a:pt x="862012" y="80963"/>
                        </a:lnTo>
                        <a:lnTo>
                          <a:pt x="857060" y="72771"/>
                        </a:lnTo>
                        <a:lnTo>
                          <a:pt x="697421" y="1713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35"/>
                  <p:cNvSpPr/>
                  <p:nvPr/>
                </p:nvSpPr>
                <p:spPr>
                  <a:xfrm>
                    <a:off x="5181408" y="3119246"/>
                    <a:ext cx="717232" cy="375570"/>
                  </a:xfrm>
                  <a:custGeom>
                    <a:avLst/>
                    <a:gdLst/>
                    <a:ahLst/>
                    <a:cxnLst/>
                    <a:rect l="l" t="t" r="r" b="b"/>
                    <a:pathLst>
                      <a:path w="717232" h="375570" extrusionOk="0">
                        <a:moveTo>
                          <a:pt x="480917" y="207074"/>
                        </a:moveTo>
                        <a:lnTo>
                          <a:pt x="456819" y="0"/>
                        </a:lnTo>
                        <a:lnTo>
                          <a:pt x="0" y="19241"/>
                        </a:lnTo>
                        <a:lnTo>
                          <a:pt x="381" y="28766"/>
                        </a:lnTo>
                        <a:lnTo>
                          <a:pt x="448437" y="9906"/>
                        </a:lnTo>
                        <a:lnTo>
                          <a:pt x="471964" y="212408"/>
                        </a:lnTo>
                        <a:lnTo>
                          <a:pt x="711899" y="375571"/>
                        </a:lnTo>
                        <a:lnTo>
                          <a:pt x="717233" y="367760"/>
                        </a:lnTo>
                        <a:lnTo>
                          <a:pt x="480917" y="20707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30" name="Google Shape;430;p35"/>
              <p:cNvSpPr/>
              <p:nvPr/>
            </p:nvSpPr>
            <p:spPr>
              <a:xfrm>
                <a:off x="5646482" y="3728789"/>
                <a:ext cx="840105" cy="7001"/>
              </a:xfrm>
              <a:custGeom>
                <a:avLst/>
                <a:gdLst/>
                <a:ahLst/>
                <a:cxnLst/>
                <a:rect l="l" t="t" r="r" b="b"/>
                <a:pathLst>
                  <a:path w="1143000" h="9525" extrusionOk="0">
                    <a:moveTo>
                      <a:pt x="0" y="0"/>
                    </a:moveTo>
                    <a:lnTo>
                      <a:pt x="1143000" y="0"/>
                    </a:lnTo>
                  </a:path>
                </a:pathLst>
              </a:custGeom>
              <a:solidFill>
                <a:schemeClr val="lt1"/>
              </a:solidFill>
              <a:ln w="38100" cap="flat"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1" name="Google Shape;431;p35"/>
            <p:cNvSpPr/>
            <p:nvPr/>
          </p:nvSpPr>
          <p:spPr>
            <a:xfrm>
              <a:off x="4923950" y="814975"/>
              <a:ext cx="3502200" cy="3514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32" name="Google Shape;432;p35"/>
            <p:cNvSpPr/>
            <p:nvPr/>
          </p:nvSpPr>
          <p:spPr>
            <a:xfrm>
              <a:off x="4917995" y="1837524"/>
              <a:ext cx="3500437" cy="357045"/>
            </a:xfrm>
            <a:custGeom>
              <a:avLst/>
              <a:gdLst/>
              <a:ahLst/>
              <a:cxnLst/>
              <a:rect l="l" t="t" r="r" b="b"/>
              <a:pathLst>
                <a:path w="4762500" h="485775" extrusionOk="0">
                  <a:moveTo>
                    <a:pt x="4762500" y="28575"/>
                  </a:moveTo>
                  <a:lnTo>
                    <a:pt x="4762500" y="0"/>
                  </a:lnTo>
                  <a:lnTo>
                    <a:pt x="0" y="0"/>
                  </a:lnTo>
                  <a:lnTo>
                    <a:pt x="0" y="485775"/>
                  </a:lnTo>
                  <a:lnTo>
                    <a:pt x="4762500" y="485775"/>
                  </a:lnTo>
                  <a:lnTo>
                    <a:pt x="4762500" y="457200"/>
                  </a:lnTo>
                  <a:lnTo>
                    <a:pt x="4200525" y="457200"/>
                  </a:lnTo>
                  <a:lnTo>
                    <a:pt x="4200525" y="304800"/>
                  </a:lnTo>
                  <a:lnTo>
                    <a:pt x="2705100" y="304800"/>
                  </a:lnTo>
                  <a:lnTo>
                    <a:pt x="2705100" y="457200"/>
                  </a:lnTo>
                  <a:lnTo>
                    <a:pt x="3143" y="457200"/>
                  </a:lnTo>
                  <a:lnTo>
                    <a:pt x="3143" y="28575"/>
                  </a:lnTo>
                  <a:lnTo>
                    <a:pt x="4762500" y="28575"/>
                  </a:lnTo>
                  <a:close/>
                </a:path>
              </a:pathLst>
            </a:custGeom>
            <a:solidFill>
              <a:srgbClr val="006BCF">
                <a:alpha val="329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3" name="Google Shape;433;p35"/>
            <p:cNvGrpSpPr/>
            <p:nvPr/>
          </p:nvGrpSpPr>
          <p:grpSpPr>
            <a:xfrm>
              <a:off x="5780831" y="3198184"/>
              <a:ext cx="287192" cy="523600"/>
              <a:chOff x="4883276" y="4279106"/>
              <a:chExt cx="390525" cy="711993"/>
            </a:xfrm>
          </p:grpSpPr>
          <p:sp>
            <p:nvSpPr>
              <p:cNvPr id="434" name="Google Shape;434;p35"/>
              <p:cNvSpPr/>
              <p:nvPr/>
            </p:nvSpPr>
            <p:spPr>
              <a:xfrm>
                <a:off x="4883276" y="4752498"/>
                <a:ext cx="390525" cy="238601"/>
              </a:xfrm>
              <a:custGeom>
                <a:avLst/>
                <a:gdLst/>
                <a:ahLst/>
                <a:cxnLst/>
                <a:rect l="l" t="t" r="r" b="b"/>
                <a:pathLst>
                  <a:path w="390525" h="238601" extrusionOk="0">
                    <a:moveTo>
                      <a:pt x="0" y="0"/>
                    </a:moveTo>
                    <a:lnTo>
                      <a:pt x="390525" y="0"/>
                    </a:lnTo>
                    <a:lnTo>
                      <a:pt x="390525" y="238601"/>
                    </a:lnTo>
                    <a:lnTo>
                      <a:pt x="0" y="2386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35"/>
              <p:cNvSpPr/>
              <p:nvPr/>
            </p:nvSpPr>
            <p:spPr>
              <a:xfrm>
                <a:off x="4883276" y="4667250"/>
                <a:ext cx="390524" cy="85725"/>
              </a:xfrm>
              <a:custGeom>
                <a:avLst/>
                <a:gdLst/>
                <a:ahLst/>
                <a:cxnLst/>
                <a:rect l="l" t="t" r="r" b="b"/>
                <a:pathLst>
                  <a:path w="390524" h="85725" extrusionOk="0">
                    <a:moveTo>
                      <a:pt x="390525" y="85725"/>
                    </a:moveTo>
                    <a:lnTo>
                      <a:pt x="0" y="85725"/>
                    </a:lnTo>
                    <a:lnTo>
                      <a:pt x="28575" y="0"/>
                    </a:lnTo>
                    <a:lnTo>
                      <a:pt x="361950" y="0"/>
                    </a:lnTo>
                    <a:lnTo>
                      <a:pt x="390525"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35"/>
              <p:cNvSpPr/>
              <p:nvPr/>
            </p:nvSpPr>
            <p:spPr>
              <a:xfrm>
                <a:off x="4945188" y="4505325"/>
                <a:ext cx="266700" cy="457200"/>
              </a:xfrm>
              <a:custGeom>
                <a:avLst/>
                <a:gdLst/>
                <a:ahLst/>
                <a:cxnLst/>
                <a:rect l="l" t="t" r="r" b="b"/>
                <a:pathLst>
                  <a:path w="266700" h="457200" extrusionOk="0">
                    <a:moveTo>
                      <a:pt x="0" y="457200"/>
                    </a:moveTo>
                    <a:lnTo>
                      <a:pt x="0" y="66675"/>
                    </a:lnTo>
                    <a:lnTo>
                      <a:pt x="123825" y="0"/>
                    </a:lnTo>
                    <a:lnTo>
                      <a:pt x="266700" y="66675"/>
                    </a:lnTo>
                    <a:lnTo>
                      <a:pt x="266700" y="457200"/>
                    </a:lnTo>
                    <a:lnTo>
                      <a:pt x="0" y="45720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35"/>
              <p:cNvSpPr/>
              <p:nvPr/>
            </p:nvSpPr>
            <p:spPr>
              <a:xfrm>
                <a:off x="4941093" y="4481512"/>
                <a:ext cx="280987" cy="103155"/>
              </a:xfrm>
              <a:custGeom>
                <a:avLst/>
                <a:gdLst/>
                <a:ahLst/>
                <a:cxnLst/>
                <a:rect l="l" t="t" r="r" b="b"/>
                <a:pathLst>
                  <a:path w="280987" h="103155" extrusionOk="0">
                    <a:moveTo>
                      <a:pt x="3143" y="103156"/>
                    </a:moveTo>
                    <a:lnTo>
                      <a:pt x="130969" y="33909"/>
                    </a:lnTo>
                    <a:lnTo>
                      <a:pt x="270796" y="100013"/>
                    </a:lnTo>
                    <a:lnTo>
                      <a:pt x="280988" y="71438"/>
                    </a:lnTo>
                    <a:lnTo>
                      <a:pt x="133350" y="0"/>
                    </a:lnTo>
                    <a:lnTo>
                      <a:pt x="0" y="76200"/>
                    </a:lnTo>
                    <a:lnTo>
                      <a:pt x="3143" y="103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35"/>
              <p:cNvSpPr/>
              <p:nvPr/>
            </p:nvSpPr>
            <p:spPr>
              <a:xfrm>
                <a:off x="5168454" y="4585144"/>
                <a:ext cx="25050" cy="405955"/>
              </a:xfrm>
              <a:custGeom>
                <a:avLst/>
                <a:gdLst/>
                <a:ahLst/>
                <a:cxnLst/>
                <a:rect l="l" t="t" r="r" b="b"/>
                <a:pathLst>
                  <a:path w="25050" h="405955" extrusionOk="0">
                    <a:moveTo>
                      <a:pt x="25051" y="9525"/>
                    </a:moveTo>
                    <a:lnTo>
                      <a:pt x="0" y="0"/>
                    </a:lnTo>
                    <a:lnTo>
                      <a:pt x="0" y="405955"/>
                    </a:lnTo>
                    <a:lnTo>
                      <a:pt x="25051" y="405955"/>
                    </a:lnTo>
                    <a:lnTo>
                      <a:pt x="25051" y="9525"/>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35"/>
              <p:cNvSpPr/>
              <p:nvPr/>
            </p:nvSpPr>
            <p:spPr>
              <a:xfrm>
                <a:off x="4963667" y="4585144"/>
                <a:ext cx="25050" cy="405955"/>
              </a:xfrm>
              <a:custGeom>
                <a:avLst/>
                <a:gdLst/>
                <a:ahLst/>
                <a:cxnLst/>
                <a:rect l="l" t="t" r="r" b="b"/>
                <a:pathLst>
                  <a:path w="25050" h="405955" extrusionOk="0">
                    <a:moveTo>
                      <a:pt x="25051" y="0"/>
                    </a:moveTo>
                    <a:lnTo>
                      <a:pt x="0" y="9525"/>
                    </a:lnTo>
                    <a:lnTo>
                      <a:pt x="0" y="405955"/>
                    </a:lnTo>
                    <a:lnTo>
                      <a:pt x="25051" y="405955"/>
                    </a:lnTo>
                    <a:lnTo>
                      <a:pt x="25051" y="0"/>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35"/>
              <p:cNvSpPr/>
              <p:nvPr/>
            </p:nvSpPr>
            <p:spPr>
              <a:xfrm>
                <a:off x="5009101" y="4340161"/>
                <a:ext cx="138969" cy="238220"/>
              </a:xfrm>
              <a:custGeom>
                <a:avLst/>
                <a:gdLst/>
                <a:ahLst/>
                <a:cxnLst/>
                <a:rect l="l" t="t" r="r" b="b"/>
                <a:pathLst>
                  <a:path w="138969" h="238220" extrusionOk="0">
                    <a:moveTo>
                      <a:pt x="0" y="238220"/>
                    </a:moveTo>
                    <a:lnTo>
                      <a:pt x="0" y="34766"/>
                    </a:lnTo>
                    <a:lnTo>
                      <a:pt x="64484" y="0"/>
                    </a:lnTo>
                    <a:lnTo>
                      <a:pt x="138970" y="34766"/>
                    </a:lnTo>
                    <a:lnTo>
                      <a:pt x="138970" y="238220"/>
                    </a:lnTo>
                    <a:lnTo>
                      <a:pt x="0" y="23822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35"/>
              <p:cNvSpPr/>
              <p:nvPr/>
            </p:nvSpPr>
            <p:spPr>
              <a:xfrm>
                <a:off x="5005387" y="4322730"/>
                <a:ext cx="146399" cy="52768"/>
              </a:xfrm>
              <a:custGeom>
                <a:avLst/>
                <a:gdLst/>
                <a:ahLst/>
                <a:cxnLst/>
                <a:rect l="l" t="t" r="r" b="b"/>
                <a:pathLst>
                  <a:path w="146399" h="52768" extrusionOk="0">
                    <a:moveTo>
                      <a:pt x="3715" y="52769"/>
                    </a:moveTo>
                    <a:lnTo>
                      <a:pt x="68199" y="17717"/>
                    </a:lnTo>
                    <a:lnTo>
                      <a:pt x="142684" y="52197"/>
                    </a:lnTo>
                    <a:lnTo>
                      <a:pt x="146399" y="37243"/>
                    </a:lnTo>
                    <a:lnTo>
                      <a:pt x="69437" y="0"/>
                    </a:lnTo>
                    <a:lnTo>
                      <a:pt x="0" y="39719"/>
                    </a:lnTo>
                    <a:lnTo>
                      <a:pt x="3715" y="5276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35"/>
              <p:cNvSpPr/>
              <p:nvPr/>
            </p:nvSpPr>
            <p:spPr>
              <a:xfrm>
                <a:off x="5008720" y="4543425"/>
                <a:ext cx="139731" cy="447579"/>
              </a:xfrm>
              <a:custGeom>
                <a:avLst/>
                <a:gdLst/>
                <a:ahLst/>
                <a:cxnLst/>
                <a:rect l="l" t="t" r="r" b="b"/>
                <a:pathLst>
                  <a:path w="139731" h="447579" extrusionOk="0">
                    <a:moveTo>
                      <a:pt x="139732" y="447580"/>
                    </a:moveTo>
                    <a:lnTo>
                      <a:pt x="0" y="447580"/>
                    </a:lnTo>
                    <a:lnTo>
                      <a:pt x="0" y="69818"/>
                    </a:lnTo>
                    <a:cubicBezTo>
                      <a:pt x="0" y="31242"/>
                      <a:pt x="31242" y="0"/>
                      <a:pt x="69818" y="0"/>
                    </a:cubicBezTo>
                    <a:lnTo>
                      <a:pt x="69818" y="0"/>
                    </a:lnTo>
                    <a:cubicBezTo>
                      <a:pt x="108394" y="0"/>
                      <a:pt x="139636" y="31242"/>
                      <a:pt x="139636" y="69818"/>
                    </a:cubicBezTo>
                    <a:lnTo>
                      <a:pt x="139636" y="447580"/>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35"/>
              <p:cNvSpPr/>
              <p:nvPr/>
            </p:nvSpPr>
            <p:spPr>
              <a:xfrm>
                <a:off x="4912422" y="4773167"/>
                <a:ext cx="41719" cy="157162"/>
              </a:xfrm>
              <a:custGeom>
                <a:avLst/>
                <a:gdLst/>
                <a:ahLst/>
                <a:cxnLst/>
                <a:rect l="l" t="t" r="r" b="b"/>
                <a:pathLst>
                  <a:path w="41719" h="157162" extrusionOk="0">
                    <a:moveTo>
                      <a:pt x="41719" y="157163"/>
                    </a:moveTo>
                    <a:lnTo>
                      <a:pt x="0" y="157163"/>
                    </a:lnTo>
                    <a:lnTo>
                      <a:pt x="0" y="20860"/>
                    </a:lnTo>
                    <a:cubicBezTo>
                      <a:pt x="0" y="9335"/>
                      <a:pt x="9335" y="0"/>
                      <a:pt x="20860" y="0"/>
                    </a:cubicBezTo>
                    <a:lnTo>
                      <a:pt x="20860" y="0"/>
                    </a:lnTo>
                    <a:cubicBezTo>
                      <a:pt x="32385" y="0"/>
                      <a:pt x="41719" y="9335"/>
                      <a:pt x="41719" y="20860"/>
                    </a:cubicBezTo>
                    <a:lnTo>
                      <a:pt x="41719" y="15716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35"/>
              <p:cNvSpPr/>
              <p:nvPr/>
            </p:nvSpPr>
            <p:spPr>
              <a:xfrm>
                <a:off x="5221985" y="4773167"/>
                <a:ext cx="41719" cy="157162"/>
              </a:xfrm>
              <a:custGeom>
                <a:avLst/>
                <a:gdLst/>
                <a:ahLst/>
                <a:cxnLst/>
                <a:rect l="l" t="t" r="r" b="b"/>
                <a:pathLst>
                  <a:path w="41719" h="157162" extrusionOk="0">
                    <a:moveTo>
                      <a:pt x="41719" y="157163"/>
                    </a:moveTo>
                    <a:lnTo>
                      <a:pt x="0" y="157163"/>
                    </a:lnTo>
                    <a:lnTo>
                      <a:pt x="0" y="20860"/>
                    </a:lnTo>
                    <a:cubicBezTo>
                      <a:pt x="0" y="9335"/>
                      <a:pt x="9334" y="0"/>
                      <a:pt x="20860" y="0"/>
                    </a:cubicBezTo>
                    <a:lnTo>
                      <a:pt x="20860" y="0"/>
                    </a:lnTo>
                    <a:cubicBezTo>
                      <a:pt x="32385" y="0"/>
                      <a:pt x="41719" y="9335"/>
                      <a:pt x="41719" y="20860"/>
                    </a:cubicBezTo>
                    <a:lnTo>
                      <a:pt x="41719" y="15716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5" name="Google Shape;445;p35"/>
              <p:cNvGrpSpPr/>
              <p:nvPr/>
            </p:nvGrpSpPr>
            <p:grpSpPr>
              <a:xfrm>
                <a:off x="5030628" y="4743450"/>
                <a:ext cx="97249" cy="240887"/>
                <a:chOff x="5030628" y="4743450"/>
                <a:chExt cx="97249" cy="240887"/>
              </a:xfrm>
            </p:grpSpPr>
            <p:sp>
              <p:nvSpPr>
                <p:cNvPr id="446" name="Google Shape;446;p35"/>
                <p:cNvSpPr/>
                <p:nvPr/>
              </p:nvSpPr>
              <p:spPr>
                <a:xfrm>
                  <a:off x="5030628" y="4743450"/>
                  <a:ext cx="41719" cy="240887"/>
                </a:xfrm>
                <a:custGeom>
                  <a:avLst/>
                  <a:gdLst/>
                  <a:ahLst/>
                  <a:cxnLst/>
                  <a:rect l="l" t="t" r="r" b="b"/>
                  <a:pathLst>
                    <a:path w="41719" h="240887" extrusionOk="0">
                      <a:moveTo>
                        <a:pt x="41624" y="240887"/>
                      </a:moveTo>
                      <a:lnTo>
                        <a:pt x="0" y="240887"/>
                      </a:lnTo>
                      <a:lnTo>
                        <a:pt x="0" y="20860"/>
                      </a:lnTo>
                      <a:cubicBezTo>
                        <a:pt x="0" y="9335"/>
                        <a:pt x="9335" y="0"/>
                        <a:pt x="20860" y="0"/>
                      </a:cubicBezTo>
                      <a:lnTo>
                        <a:pt x="20860" y="0"/>
                      </a:lnTo>
                      <a:cubicBezTo>
                        <a:pt x="32385" y="0"/>
                        <a:pt x="41720" y="9335"/>
                        <a:pt x="41720" y="20860"/>
                      </a:cubicBezTo>
                      <a:lnTo>
                        <a:pt x="41720" y="2408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35"/>
                <p:cNvSpPr/>
                <p:nvPr/>
              </p:nvSpPr>
              <p:spPr>
                <a:xfrm>
                  <a:off x="5086158" y="4743450"/>
                  <a:ext cx="41719" cy="240887"/>
                </a:xfrm>
                <a:custGeom>
                  <a:avLst/>
                  <a:gdLst/>
                  <a:ahLst/>
                  <a:cxnLst/>
                  <a:rect l="l" t="t" r="r" b="b"/>
                  <a:pathLst>
                    <a:path w="41719" h="240887" extrusionOk="0">
                      <a:moveTo>
                        <a:pt x="41624" y="240887"/>
                      </a:moveTo>
                      <a:lnTo>
                        <a:pt x="0" y="240887"/>
                      </a:lnTo>
                      <a:lnTo>
                        <a:pt x="0" y="20860"/>
                      </a:lnTo>
                      <a:cubicBezTo>
                        <a:pt x="0" y="9335"/>
                        <a:pt x="9335" y="0"/>
                        <a:pt x="20860" y="0"/>
                      </a:cubicBezTo>
                      <a:lnTo>
                        <a:pt x="20860" y="0"/>
                      </a:lnTo>
                      <a:cubicBezTo>
                        <a:pt x="32385" y="0"/>
                        <a:pt x="41720" y="9335"/>
                        <a:pt x="41720" y="20860"/>
                      </a:cubicBezTo>
                      <a:lnTo>
                        <a:pt x="41720" y="2408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8" name="Google Shape;448;p35"/>
              <p:cNvSpPr/>
              <p:nvPr/>
            </p:nvSpPr>
            <p:spPr>
              <a:xfrm>
                <a:off x="5057774" y="4363592"/>
                <a:ext cx="41719" cy="157162"/>
              </a:xfrm>
              <a:custGeom>
                <a:avLst/>
                <a:gdLst/>
                <a:ahLst/>
                <a:cxnLst/>
                <a:rect l="l" t="t" r="r" b="b"/>
                <a:pathLst>
                  <a:path w="41719" h="157162" extrusionOk="0">
                    <a:moveTo>
                      <a:pt x="41624" y="157163"/>
                    </a:moveTo>
                    <a:lnTo>
                      <a:pt x="0" y="157163"/>
                    </a:lnTo>
                    <a:lnTo>
                      <a:pt x="0" y="20860"/>
                    </a:lnTo>
                    <a:cubicBezTo>
                      <a:pt x="0" y="9335"/>
                      <a:pt x="9334" y="0"/>
                      <a:pt x="20860" y="0"/>
                    </a:cubicBezTo>
                    <a:lnTo>
                      <a:pt x="20860" y="0"/>
                    </a:lnTo>
                    <a:cubicBezTo>
                      <a:pt x="32385" y="0"/>
                      <a:pt x="41720" y="9335"/>
                      <a:pt x="41720" y="20860"/>
                    </a:cubicBezTo>
                    <a:lnTo>
                      <a:pt x="41720" y="15716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35"/>
              <p:cNvSpPr/>
              <p:nvPr/>
            </p:nvSpPr>
            <p:spPr>
              <a:xfrm>
                <a:off x="5064346" y="4279106"/>
                <a:ext cx="20859" cy="52387"/>
              </a:xfrm>
              <a:custGeom>
                <a:avLst/>
                <a:gdLst/>
                <a:ahLst/>
                <a:cxnLst/>
                <a:rect l="l" t="t" r="r" b="b"/>
                <a:pathLst>
                  <a:path w="20859" h="52387" extrusionOk="0">
                    <a:moveTo>
                      <a:pt x="0" y="0"/>
                    </a:moveTo>
                    <a:lnTo>
                      <a:pt x="20860" y="0"/>
                    </a:lnTo>
                    <a:lnTo>
                      <a:pt x="20860" y="52388"/>
                    </a:lnTo>
                    <a:lnTo>
                      <a:pt x="0" y="5238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35"/>
              <p:cNvSpPr/>
              <p:nvPr/>
            </p:nvSpPr>
            <p:spPr>
              <a:xfrm rot="5400000">
                <a:off x="5064299" y="4274867"/>
                <a:ext cx="20859" cy="52387"/>
              </a:xfrm>
              <a:custGeom>
                <a:avLst/>
                <a:gdLst/>
                <a:ahLst/>
                <a:cxnLst/>
                <a:rect l="l" t="t" r="r" b="b"/>
                <a:pathLst>
                  <a:path w="20859" h="52387" extrusionOk="0">
                    <a:moveTo>
                      <a:pt x="0" y="0"/>
                    </a:moveTo>
                    <a:lnTo>
                      <a:pt x="20860" y="0"/>
                    </a:lnTo>
                    <a:lnTo>
                      <a:pt x="20860" y="52387"/>
                    </a:lnTo>
                    <a:lnTo>
                      <a:pt x="0" y="5238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1" name="Google Shape;451;p35"/>
            <p:cNvSpPr/>
            <p:nvPr/>
          </p:nvSpPr>
          <p:spPr>
            <a:xfrm>
              <a:off x="5686198" y="3770817"/>
              <a:ext cx="555379" cy="170331"/>
            </a:xfrm>
            <a:custGeom>
              <a:avLst/>
              <a:gdLst/>
              <a:ahLst/>
              <a:cxnLst/>
              <a:rect l="l" t="t" r="r" b="b"/>
              <a:pathLst>
                <a:path w="755618" h="231743" extrusionOk="0">
                  <a:moveTo>
                    <a:pt x="19050" y="0"/>
                  </a:moveTo>
                  <a:lnTo>
                    <a:pt x="0" y="231743"/>
                  </a:lnTo>
                  <a:lnTo>
                    <a:pt x="755618" y="3143"/>
                  </a:lnTo>
                  <a:lnTo>
                    <a:pt x="1905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2" name="Google Shape;452;p35"/>
            <p:cNvGrpSpPr/>
            <p:nvPr/>
          </p:nvGrpSpPr>
          <p:grpSpPr>
            <a:xfrm>
              <a:off x="6648152" y="1802501"/>
              <a:ext cx="192768" cy="427286"/>
              <a:chOff x="6062662" y="2381250"/>
              <a:chExt cx="262127" cy="581025"/>
            </a:xfrm>
          </p:grpSpPr>
          <p:sp>
            <p:nvSpPr>
              <p:cNvPr id="453" name="Google Shape;453;p35"/>
              <p:cNvSpPr/>
              <p:nvPr/>
            </p:nvSpPr>
            <p:spPr>
              <a:xfrm>
                <a:off x="6250209" y="2411444"/>
                <a:ext cx="74580" cy="523875"/>
              </a:xfrm>
              <a:custGeom>
                <a:avLst/>
                <a:gdLst/>
                <a:ahLst/>
                <a:cxnLst/>
                <a:rect l="l" t="t" r="r" b="b"/>
                <a:pathLst>
                  <a:path w="74580" h="523875" extrusionOk="0">
                    <a:moveTo>
                      <a:pt x="74581" y="523875"/>
                    </a:moveTo>
                    <a:lnTo>
                      <a:pt x="74581" y="0"/>
                    </a:lnTo>
                    <a:lnTo>
                      <a:pt x="0" y="0"/>
                    </a:lnTo>
                    <a:lnTo>
                      <a:pt x="0" y="523875"/>
                    </a:lnTo>
                    <a:lnTo>
                      <a:pt x="74581" y="523875"/>
                    </a:lnTo>
                    <a:close/>
                    <a:moveTo>
                      <a:pt x="5905" y="49435"/>
                    </a:moveTo>
                    <a:lnTo>
                      <a:pt x="48196" y="49435"/>
                    </a:lnTo>
                    <a:cubicBezTo>
                      <a:pt x="56388" y="49435"/>
                      <a:pt x="63055" y="56102"/>
                      <a:pt x="63055" y="64294"/>
                    </a:cubicBezTo>
                    <a:cubicBezTo>
                      <a:pt x="63055" y="72485"/>
                      <a:pt x="56388" y="79153"/>
                      <a:pt x="48196" y="79153"/>
                    </a:cubicBezTo>
                    <a:lnTo>
                      <a:pt x="5905" y="79153"/>
                    </a:lnTo>
                    <a:lnTo>
                      <a:pt x="5905" y="49435"/>
                    </a:lnTo>
                    <a:close/>
                    <a:moveTo>
                      <a:pt x="5905" y="98488"/>
                    </a:moveTo>
                    <a:lnTo>
                      <a:pt x="48196" y="98488"/>
                    </a:lnTo>
                    <a:cubicBezTo>
                      <a:pt x="56388" y="98488"/>
                      <a:pt x="63055" y="105156"/>
                      <a:pt x="63055" y="113348"/>
                    </a:cubicBezTo>
                    <a:cubicBezTo>
                      <a:pt x="63055" y="121539"/>
                      <a:pt x="56388" y="128207"/>
                      <a:pt x="48196" y="128207"/>
                    </a:cubicBezTo>
                    <a:lnTo>
                      <a:pt x="5905" y="128207"/>
                    </a:lnTo>
                    <a:lnTo>
                      <a:pt x="5905" y="98488"/>
                    </a:lnTo>
                    <a:close/>
                    <a:moveTo>
                      <a:pt x="5905" y="147542"/>
                    </a:moveTo>
                    <a:lnTo>
                      <a:pt x="48196" y="147542"/>
                    </a:lnTo>
                    <a:cubicBezTo>
                      <a:pt x="56388" y="147542"/>
                      <a:pt x="63055" y="154210"/>
                      <a:pt x="63055" y="162401"/>
                    </a:cubicBezTo>
                    <a:cubicBezTo>
                      <a:pt x="63055" y="170593"/>
                      <a:pt x="56388" y="177260"/>
                      <a:pt x="48196" y="177260"/>
                    </a:cubicBezTo>
                    <a:lnTo>
                      <a:pt x="5905" y="177260"/>
                    </a:lnTo>
                    <a:lnTo>
                      <a:pt x="5905" y="147542"/>
                    </a:lnTo>
                    <a:close/>
                    <a:moveTo>
                      <a:pt x="5905" y="196596"/>
                    </a:moveTo>
                    <a:lnTo>
                      <a:pt x="48196" y="196596"/>
                    </a:lnTo>
                    <a:cubicBezTo>
                      <a:pt x="56388" y="196596"/>
                      <a:pt x="63055" y="203263"/>
                      <a:pt x="63055" y="211455"/>
                    </a:cubicBezTo>
                    <a:cubicBezTo>
                      <a:pt x="63055" y="219646"/>
                      <a:pt x="56388" y="226314"/>
                      <a:pt x="48196" y="226314"/>
                    </a:cubicBezTo>
                    <a:lnTo>
                      <a:pt x="5905" y="226314"/>
                    </a:lnTo>
                    <a:lnTo>
                      <a:pt x="5905" y="196596"/>
                    </a:lnTo>
                    <a:close/>
                    <a:moveTo>
                      <a:pt x="5905" y="245650"/>
                    </a:moveTo>
                    <a:lnTo>
                      <a:pt x="48196" y="245650"/>
                    </a:lnTo>
                    <a:cubicBezTo>
                      <a:pt x="56388" y="245650"/>
                      <a:pt x="63055" y="252317"/>
                      <a:pt x="63055" y="260509"/>
                    </a:cubicBezTo>
                    <a:cubicBezTo>
                      <a:pt x="63055" y="268700"/>
                      <a:pt x="56388" y="275368"/>
                      <a:pt x="48196" y="275368"/>
                    </a:cubicBezTo>
                    <a:lnTo>
                      <a:pt x="5905" y="275368"/>
                    </a:lnTo>
                    <a:lnTo>
                      <a:pt x="5905" y="245650"/>
                    </a:lnTo>
                    <a:close/>
                    <a:moveTo>
                      <a:pt x="5905" y="294704"/>
                    </a:moveTo>
                    <a:lnTo>
                      <a:pt x="48196" y="294704"/>
                    </a:lnTo>
                    <a:cubicBezTo>
                      <a:pt x="56388" y="294704"/>
                      <a:pt x="63055" y="301371"/>
                      <a:pt x="63055" y="309563"/>
                    </a:cubicBezTo>
                    <a:cubicBezTo>
                      <a:pt x="63055" y="317754"/>
                      <a:pt x="56388" y="324421"/>
                      <a:pt x="48196" y="324421"/>
                    </a:cubicBezTo>
                    <a:lnTo>
                      <a:pt x="5905" y="324421"/>
                    </a:lnTo>
                    <a:lnTo>
                      <a:pt x="5905" y="294704"/>
                    </a:lnTo>
                    <a:close/>
                    <a:moveTo>
                      <a:pt x="5905" y="343757"/>
                    </a:moveTo>
                    <a:lnTo>
                      <a:pt x="48196" y="343757"/>
                    </a:lnTo>
                    <a:cubicBezTo>
                      <a:pt x="56388" y="343757"/>
                      <a:pt x="63055" y="350425"/>
                      <a:pt x="63055" y="358616"/>
                    </a:cubicBezTo>
                    <a:cubicBezTo>
                      <a:pt x="63055" y="366808"/>
                      <a:pt x="56388" y="373475"/>
                      <a:pt x="48196" y="373475"/>
                    </a:cubicBezTo>
                    <a:lnTo>
                      <a:pt x="5905" y="373475"/>
                    </a:lnTo>
                    <a:lnTo>
                      <a:pt x="5905" y="343757"/>
                    </a:lnTo>
                    <a:close/>
                    <a:moveTo>
                      <a:pt x="5905" y="392811"/>
                    </a:moveTo>
                    <a:lnTo>
                      <a:pt x="48196" y="392811"/>
                    </a:lnTo>
                    <a:cubicBezTo>
                      <a:pt x="56388" y="392811"/>
                      <a:pt x="63055" y="399479"/>
                      <a:pt x="63055" y="407670"/>
                    </a:cubicBezTo>
                    <a:cubicBezTo>
                      <a:pt x="63055" y="415862"/>
                      <a:pt x="56388" y="422529"/>
                      <a:pt x="48196" y="422529"/>
                    </a:cubicBezTo>
                    <a:lnTo>
                      <a:pt x="5905" y="422529"/>
                    </a:lnTo>
                    <a:lnTo>
                      <a:pt x="5905" y="392811"/>
                    </a:lnTo>
                    <a:close/>
                    <a:moveTo>
                      <a:pt x="5905" y="441865"/>
                    </a:moveTo>
                    <a:lnTo>
                      <a:pt x="48196" y="441865"/>
                    </a:lnTo>
                    <a:cubicBezTo>
                      <a:pt x="56388" y="441865"/>
                      <a:pt x="63055" y="448532"/>
                      <a:pt x="63055" y="456724"/>
                    </a:cubicBezTo>
                    <a:cubicBezTo>
                      <a:pt x="63055" y="464915"/>
                      <a:pt x="56388" y="471583"/>
                      <a:pt x="48196" y="471583"/>
                    </a:cubicBezTo>
                    <a:lnTo>
                      <a:pt x="5905" y="471583"/>
                    </a:lnTo>
                    <a:lnTo>
                      <a:pt x="5905" y="441865"/>
                    </a:lnTo>
                    <a:close/>
                  </a:path>
                </a:pathLst>
              </a:custGeom>
              <a:solidFill>
                <a:srgbClr val="006BCF">
                  <a:alpha val="329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35"/>
              <p:cNvSpPr/>
              <p:nvPr/>
            </p:nvSpPr>
            <p:spPr>
              <a:xfrm>
                <a:off x="6062662" y="2409825"/>
                <a:ext cx="209550" cy="525494"/>
              </a:xfrm>
              <a:custGeom>
                <a:avLst/>
                <a:gdLst/>
                <a:ahLst/>
                <a:cxnLst/>
                <a:rect l="l" t="t" r="r" b="b"/>
                <a:pathLst>
                  <a:path w="209550" h="525494" extrusionOk="0">
                    <a:moveTo>
                      <a:pt x="0" y="0"/>
                    </a:moveTo>
                    <a:lnTo>
                      <a:pt x="209550" y="0"/>
                    </a:lnTo>
                    <a:lnTo>
                      <a:pt x="209550" y="525494"/>
                    </a:lnTo>
                    <a:lnTo>
                      <a:pt x="0" y="52549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35"/>
              <p:cNvSpPr/>
              <p:nvPr/>
            </p:nvSpPr>
            <p:spPr>
              <a:xfrm>
                <a:off x="6091237" y="2381250"/>
                <a:ext cx="152400" cy="581025"/>
              </a:xfrm>
              <a:custGeom>
                <a:avLst/>
                <a:gdLst/>
                <a:ahLst/>
                <a:cxnLst/>
                <a:rect l="l" t="t" r="r" b="b"/>
                <a:pathLst>
                  <a:path w="152400" h="581025" extrusionOk="0">
                    <a:moveTo>
                      <a:pt x="0" y="0"/>
                    </a:moveTo>
                    <a:lnTo>
                      <a:pt x="152400" y="0"/>
                    </a:lnTo>
                    <a:lnTo>
                      <a:pt x="152400" y="581025"/>
                    </a:lnTo>
                    <a:lnTo>
                      <a:pt x="0" y="5810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35"/>
              <p:cNvSpPr/>
              <p:nvPr/>
            </p:nvSpPr>
            <p:spPr>
              <a:xfrm>
                <a:off x="6091237" y="2411444"/>
                <a:ext cx="74580" cy="523875"/>
              </a:xfrm>
              <a:custGeom>
                <a:avLst/>
                <a:gdLst/>
                <a:ahLst/>
                <a:cxnLst/>
                <a:rect l="l" t="t" r="r" b="b"/>
                <a:pathLst>
                  <a:path w="74580" h="523875" extrusionOk="0">
                    <a:moveTo>
                      <a:pt x="74581" y="523875"/>
                    </a:moveTo>
                    <a:lnTo>
                      <a:pt x="74581" y="0"/>
                    </a:lnTo>
                    <a:lnTo>
                      <a:pt x="0" y="0"/>
                    </a:lnTo>
                    <a:lnTo>
                      <a:pt x="0" y="523875"/>
                    </a:lnTo>
                    <a:lnTo>
                      <a:pt x="74581" y="523875"/>
                    </a:lnTo>
                    <a:close/>
                    <a:moveTo>
                      <a:pt x="5905" y="49435"/>
                    </a:moveTo>
                    <a:lnTo>
                      <a:pt x="48196" y="49435"/>
                    </a:lnTo>
                    <a:cubicBezTo>
                      <a:pt x="56388" y="49435"/>
                      <a:pt x="63055" y="56102"/>
                      <a:pt x="63055" y="64294"/>
                    </a:cubicBezTo>
                    <a:cubicBezTo>
                      <a:pt x="63055" y="72485"/>
                      <a:pt x="56388" y="79153"/>
                      <a:pt x="48196" y="79153"/>
                    </a:cubicBezTo>
                    <a:lnTo>
                      <a:pt x="5905" y="79153"/>
                    </a:lnTo>
                    <a:lnTo>
                      <a:pt x="5905" y="49435"/>
                    </a:lnTo>
                    <a:close/>
                    <a:moveTo>
                      <a:pt x="5905" y="98488"/>
                    </a:moveTo>
                    <a:lnTo>
                      <a:pt x="48196" y="98488"/>
                    </a:lnTo>
                    <a:cubicBezTo>
                      <a:pt x="56388" y="98488"/>
                      <a:pt x="63055" y="105156"/>
                      <a:pt x="63055" y="113348"/>
                    </a:cubicBezTo>
                    <a:cubicBezTo>
                      <a:pt x="63055" y="121539"/>
                      <a:pt x="56388" y="128207"/>
                      <a:pt x="48196" y="128207"/>
                    </a:cubicBezTo>
                    <a:lnTo>
                      <a:pt x="5905" y="128207"/>
                    </a:lnTo>
                    <a:lnTo>
                      <a:pt x="5905" y="98488"/>
                    </a:lnTo>
                    <a:close/>
                    <a:moveTo>
                      <a:pt x="5905" y="147542"/>
                    </a:moveTo>
                    <a:lnTo>
                      <a:pt x="48196" y="147542"/>
                    </a:lnTo>
                    <a:cubicBezTo>
                      <a:pt x="56388" y="147542"/>
                      <a:pt x="63055" y="154210"/>
                      <a:pt x="63055" y="162401"/>
                    </a:cubicBezTo>
                    <a:cubicBezTo>
                      <a:pt x="63055" y="170593"/>
                      <a:pt x="56388" y="177260"/>
                      <a:pt x="48196" y="177260"/>
                    </a:cubicBezTo>
                    <a:lnTo>
                      <a:pt x="5905" y="177260"/>
                    </a:lnTo>
                    <a:lnTo>
                      <a:pt x="5905" y="147542"/>
                    </a:lnTo>
                    <a:close/>
                    <a:moveTo>
                      <a:pt x="5905" y="196596"/>
                    </a:moveTo>
                    <a:lnTo>
                      <a:pt x="48196" y="196596"/>
                    </a:lnTo>
                    <a:cubicBezTo>
                      <a:pt x="56388" y="196596"/>
                      <a:pt x="63055" y="203263"/>
                      <a:pt x="63055" y="211455"/>
                    </a:cubicBezTo>
                    <a:cubicBezTo>
                      <a:pt x="63055" y="219646"/>
                      <a:pt x="56388" y="226314"/>
                      <a:pt x="48196" y="226314"/>
                    </a:cubicBezTo>
                    <a:lnTo>
                      <a:pt x="5905" y="226314"/>
                    </a:lnTo>
                    <a:lnTo>
                      <a:pt x="5905" y="196596"/>
                    </a:lnTo>
                    <a:close/>
                    <a:moveTo>
                      <a:pt x="5905" y="245650"/>
                    </a:moveTo>
                    <a:lnTo>
                      <a:pt x="48196" y="245650"/>
                    </a:lnTo>
                    <a:cubicBezTo>
                      <a:pt x="56388" y="245650"/>
                      <a:pt x="63055" y="252317"/>
                      <a:pt x="63055" y="260509"/>
                    </a:cubicBezTo>
                    <a:cubicBezTo>
                      <a:pt x="63055" y="268700"/>
                      <a:pt x="56388" y="275368"/>
                      <a:pt x="48196" y="275368"/>
                    </a:cubicBezTo>
                    <a:lnTo>
                      <a:pt x="5905" y="275368"/>
                    </a:lnTo>
                    <a:lnTo>
                      <a:pt x="5905" y="245650"/>
                    </a:lnTo>
                    <a:close/>
                    <a:moveTo>
                      <a:pt x="5905" y="294704"/>
                    </a:moveTo>
                    <a:lnTo>
                      <a:pt x="48196" y="294704"/>
                    </a:lnTo>
                    <a:cubicBezTo>
                      <a:pt x="56388" y="294704"/>
                      <a:pt x="63055" y="301371"/>
                      <a:pt x="63055" y="309563"/>
                    </a:cubicBezTo>
                    <a:cubicBezTo>
                      <a:pt x="63055" y="317754"/>
                      <a:pt x="56388" y="324421"/>
                      <a:pt x="48196" y="324421"/>
                    </a:cubicBezTo>
                    <a:lnTo>
                      <a:pt x="5905" y="324421"/>
                    </a:lnTo>
                    <a:lnTo>
                      <a:pt x="5905" y="294704"/>
                    </a:lnTo>
                    <a:close/>
                    <a:moveTo>
                      <a:pt x="5905" y="343757"/>
                    </a:moveTo>
                    <a:lnTo>
                      <a:pt x="48196" y="343757"/>
                    </a:lnTo>
                    <a:cubicBezTo>
                      <a:pt x="56388" y="343757"/>
                      <a:pt x="63055" y="350425"/>
                      <a:pt x="63055" y="358616"/>
                    </a:cubicBezTo>
                    <a:cubicBezTo>
                      <a:pt x="63055" y="366808"/>
                      <a:pt x="56388" y="373475"/>
                      <a:pt x="48196" y="373475"/>
                    </a:cubicBezTo>
                    <a:lnTo>
                      <a:pt x="5905" y="373475"/>
                    </a:lnTo>
                    <a:lnTo>
                      <a:pt x="5905" y="343757"/>
                    </a:lnTo>
                    <a:close/>
                    <a:moveTo>
                      <a:pt x="5905" y="392811"/>
                    </a:moveTo>
                    <a:lnTo>
                      <a:pt x="48196" y="392811"/>
                    </a:lnTo>
                    <a:cubicBezTo>
                      <a:pt x="56388" y="392811"/>
                      <a:pt x="63055" y="399479"/>
                      <a:pt x="63055" y="407670"/>
                    </a:cubicBezTo>
                    <a:cubicBezTo>
                      <a:pt x="63055" y="415862"/>
                      <a:pt x="56388" y="422529"/>
                      <a:pt x="48196" y="422529"/>
                    </a:cubicBezTo>
                    <a:lnTo>
                      <a:pt x="5905" y="422529"/>
                    </a:lnTo>
                    <a:lnTo>
                      <a:pt x="5905" y="392811"/>
                    </a:lnTo>
                    <a:close/>
                    <a:moveTo>
                      <a:pt x="5905" y="441865"/>
                    </a:moveTo>
                    <a:lnTo>
                      <a:pt x="48196" y="441865"/>
                    </a:lnTo>
                    <a:cubicBezTo>
                      <a:pt x="56388" y="441865"/>
                      <a:pt x="63055" y="448532"/>
                      <a:pt x="63055" y="456724"/>
                    </a:cubicBezTo>
                    <a:cubicBezTo>
                      <a:pt x="63055" y="464915"/>
                      <a:pt x="56388" y="471583"/>
                      <a:pt x="48196" y="471583"/>
                    </a:cubicBezTo>
                    <a:lnTo>
                      <a:pt x="5905" y="471583"/>
                    </a:lnTo>
                    <a:lnTo>
                      <a:pt x="5905" y="441865"/>
                    </a:lnTo>
                    <a:close/>
                  </a:path>
                </a:pathLst>
              </a:custGeom>
              <a:solidFill>
                <a:srgbClr val="006BCF">
                  <a:alpha val="329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7" name="Google Shape;457;p35"/>
            <p:cNvGrpSpPr/>
            <p:nvPr/>
          </p:nvGrpSpPr>
          <p:grpSpPr>
            <a:xfrm>
              <a:off x="5877216" y="1802501"/>
              <a:ext cx="192768" cy="427286"/>
              <a:chOff x="5014340" y="2381250"/>
              <a:chExt cx="262127" cy="581025"/>
            </a:xfrm>
          </p:grpSpPr>
          <p:sp>
            <p:nvSpPr>
              <p:cNvPr id="458" name="Google Shape;458;p35"/>
              <p:cNvSpPr/>
              <p:nvPr/>
            </p:nvSpPr>
            <p:spPr>
              <a:xfrm>
                <a:off x="5201887" y="2411444"/>
                <a:ext cx="74580" cy="523875"/>
              </a:xfrm>
              <a:custGeom>
                <a:avLst/>
                <a:gdLst/>
                <a:ahLst/>
                <a:cxnLst/>
                <a:rect l="l" t="t" r="r" b="b"/>
                <a:pathLst>
                  <a:path w="74580" h="523875" extrusionOk="0">
                    <a:moveTo>
                      <a:pt x="74581" y="523875"/>
                    </a:moveTo>
                    <a:lnTo>
                      <a:pt x="74581" y="0"/>
                    </a:lnTo>
                    <a:lnTo>
                      <a:pt x="0" y="0"/>
                    </a:lnTo>
                    <a:lnTo>
                      <a:pt x="0" y="523875"/>
                    </a:lnTo>
                    <a:lnTo>
                      <a:pt x="74581" y="523875"/>
                    </a:lnTo>
                    <a:close/>
                    <a:moveTo>
                      <a:pt x="5905" y="49435"/>
                    </a:moveTo>
                    <a:lnTo>
                      <a:pt x="48196" y="49435"/>
                    </a:lnTo>
                    <a:cubicBezTo>
                      <a:pt x="56388" y="49435"/>
                      <a:pt x="63055" y="56102"/>
                      <a:pt x="63055" y="64294"/>
                    </a:cubicBezTo>
                    <a:cubicBezTo>
                      <a:pt x="63055" y="72485"/>
                      <a:pt x="56388" y="79153"/>
                      <a:pt x="48196" y="79153"/>
                    </a:cubicBezTo>
                    <a:lnTo>
                      <a:pt x="5905" y="79153"/>
                    </a:lnTo>
                    <a:lnTo>
                      <a:pt x="5905" y="49435"/>
                    </a:lnTo>
                    <a:close/>
                    <a:moveTo>
                      <a:pt x="5905" y="98488"/>
                    </a:moveTo>
                    <a:lnTo>
                      <a:pt x="48196" y="98488"/>
                    </a:lnTo>
                    <a:cubicBezTo>
                      <a:pt x="56388" y="98488"/>
                      <a:pt x="63055" y="105156"/>
                      <a:pt x="63055" y="113348"/>
                    </a:cubicBezTo>
                    <a:cubicBezTo>
                      <a:pt x="63055" y="121539"/>
                      <a:pt x="56388" y="128207"/>
                      <a:pt x="48196" y="128207"/>
                    </a:cubicBezTo>
                    <a:lnTo>
                      <a:pt x="5905" y="128207"/>
                    </a:lnTo>
                    <a:lnTo>
                      <a:pt x="5905" y="98488"/>
                    </a:lnTo>
                    <a:close/>
                    <a:moveTo>
                      <a:pt x="5905" y="147542"/>
                    </a:moveTo>
                    <a:lnTo>
                      <a:pt x="48196" y="147542"/>
                    </a:lnTo>
                    <a:cubicBezTo>
                      <a:pt x="56388" y="147542"/>
                      <a:pt x="63055" y="154210"/>
                      <a:pt x="63055" y="162401"/>
                    </a:cubicBezTo>
                    <a:cubicBezTo>
                      <a:pt x="63055" y="170593"/>
                      <a:pt x="56388" y="177260"/>
                      <a:pt x="48196" y="177260"/>
                    </a:cubicBezTo>
                    <a:lnTo>
                      <a:pt x="5905" y="177260"/>
                    </a:lnTo>
                    <a:lnTo>
                      <a:pt x="5905" y="147542"/>
                    </a:lnTo>
                    <a:close/>
                    <a:moveTo>
                      <a:pt x="5905" y="196596"/>
                    </a:moveTo>
                    <a:lnTo>
                      <a:pt x="48196" y="196596"/>
                    </a:lnTo>
                    <a:cubicBezTo>
                      <a:pt x="56388" y="196596"/>
                      <a:pt x="63055" y="203263"/>
                      <a:pt x="63055" y="211455"/>
                    </a:cubicBezTo>
                    <a:cubicBezTo>
                      <a:pt x="63055" y="219646"/>
                      <a:pt x="56388" y="226314"/>
                      <a:pt x="48196" y="226314"/>
                    </a:cubicBezTo>
                    <a:lnTo>
                      <a:pt x="5905" y="226314"/>
                    </a:lnTo>
                    <a:lnTo>
                      <a:pt x="5905" y="196596"/>
                    </a:lnTo>
                    <a:close/>
                    <a:moveTo>
                      <a:pt x="5905" y="245650"/>
                    </a:moveTo>
                    <a:lnTo>
                      <a:pt x="48196" y="245650"/>
                    </a:lnTo>
                    <a:cubicBezTo>
                      <a:pt x="56388" y="245650"/>
                      <a:pt x="63055" y="252317"/>
                      <a:pt x="63055" y="260509"/>
                    </a:cubicBezTo>
                    <a:cubicBezTo>
                      <a:pt x="63055" y="268700"/>
                      <a:pt x="56388" y="275368"/>
                      <a:pt x="48196" y="275368"/>
                    </a:cubicBezTo>
                    <a:lnTo>
                      <a:pt x="5905" y="275368"/>
                    </a:lnTo>
                    <a:lnTo>
                      <a:pt x="5905" y="245650"/>
                    </a:lnTo>
                    <a:close/>
                    <a:moveTo>
                      <a:pt x="5905" y="294704"/>
                    </a:moveTo>
                    <a:lnTo>
                      <a:pt x="48196" y="294704"/>
                    </a:lnTo>
                    <a:cubicBezTo>
                      <a:pt x="56388" y="294704"/>
                      <a:pt x="63055" y="301371"/>
                      <a:pt x="63055" y="309563"/>
                    </a:cubicBezTo>
                    <a:cubicBezTo>
                      <a:pt x="63055" y="317754"/>
                      <a:pt x="56388" y="324421"/>
                      <a:pt x="48196" y="324421"/>
                    </a:cubicBezTo>
                    <a:lnTo>
                      <a:pt x="5905" y="324421"/>
                    </a:lnTo>
                    <a:lnTo>
                      <a:pt x="5905" y="294704"/>
                    </a:lnTo>
                    <a:close/>
                    <a:moveTo>
                      <a:pt x="5905" y="343757"/>
                    </a:moveTo>
                    <a:lnTo>
                      <a:pt x="48196" y="343757"/>
                    </a:lnTo>
                    <a:cubicBezTo>
                      <a:pt x="56388" y="343757"/>
                      <a:pt x="63055" y="350425"/>
                      <a:pt x="63055" y="358616"/>
                    </a:cubicBezTo>
                    <a:cubicBezTo>
                      <a:pt x="63055" y="366808"/>
                      <a:pt x="56388" y="373475"/>
                      <a:pt x="48196" y="373475"/>
                    </a:cubicBezTo>
                    <a:lnTo>
                      <a:pt x="5905" y="373475"/>
                    </a:lnTo>
                    <a:lnTo>
                      <a:pt x="5905" y="343757"/>
                    </a:lnTo>
                    <a:close/>
                    <a:moveTo>
                      <a:pt x="5905" y="392811"/>
                    </a:moveTo>
                    <a:lnTo>
                      <a:pt x="48196" y="392811"/>
                    </a:lnTo>
                    <a:cubicBezTo>
                      <a:pt x="56388" y="392811"/>
                      <a:pt x="63055" y="399479"/>
                      <a:pt x="63055" y="407670"/>
                    </a:cubicBezTo>
                    <a:cubicBezTo>
                      <a:pt x="63055" y="415862"/>
                      <a:pt x="56388" y="422529"/>
                      <a:pt x="48196" y="422529"/>
                    </a:cubicBezTo>
                    <a:lnTo>
                      <a:pt x="5905" y="422529"/>
                    </a:lnTo>
                    <a:lnTo>
                      <a:pt x="5905" y="392811"/>
                    </a:lnTo>
                    <a:close/>
                    <a:moveTo>
                      <a:pt x="5905" y="441865"/>
                    </a:moveTo>
                    <a:lnTo>
                      <a:pt x="48196" y="441865"/>
                    </a:lnTo>
                    <a:cubicBezTo>
                      <a:pt x="56388" y="441865"/>
                      <a:pt x="63055" y="448532"/>
                      <a:pt x="63055" y="456724"/>
                    </a:cubicBezTo>
                    <a:cubicBezTo>
                      <a:pt x="63055" y="464915"/>
                      <a:pt x="56388" y="471583"/>
                      <a:pt x="48196" y="471583"/>
                    </a:cubicBezTo>
                    <a:lnTo>
                      <a:pt x="5905" y="471583"/>
                    </a:lnTo>
                    <a:lnTo>
                      <a:pt x="5905" y="441865"/>
                    </a:lnTo>
                    <a:close/>
                  </a:path>
                </a:pathLst>
              </a:custGeom>
              <a:solidFill>
                <a:srgbClr val="006BCF">
                  <a:alpha val="329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35"/>
              <p:cNvSpPr/>
              <p:nvPr/>
            </p:nvSpPr>
            <p:spPr>
              <a:xfrm>
                <a:off x="5014340" y="2409825"/>
                <a:ext cx="209550" cy="525494"/>
              </a:xfrm>
              <a:custGeom>
                <a:avLst/>
                <a:gdLst/>
                <a:ahLst/>
                <a:cxnLst/>
                <a:rect l="l" t="t" r="r" b="b"/>
                <a:pathLst>
                  <a:path w="209550" h="525494" extrusionOk="0">
                    <a:moveTo>
                      <a:pt x="0" y="0"/>
                    </a:moveTo>
                    <a:lnTo>
                      <a:pt x="209550" y="0"/>
                    </a:lnTo>
                    <a:lnTo>
                      <a:pt x="209550" y="525494"/>
                    </a:lnTo>
                    <a:lnTo>
                      <a:pt x="0" y="52549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35"/>
              <p:cNvSpPr/>
              <p:nvPr/>
            </p:nvSpPr>
            <p:spPr>
              <a:xfrm>
                <a:off x="5042915" y="2381250"/>
                <a:ext cx="152400" cy="581025"/>
              </a:xfrm>
              <a:custGeom>
                <a:avLst/>
                <a:gdLst/>
                <a:ahLst/>
                <a:cxnLst/>
                <a:rect l="l" t="t" r="r" b="b"/>
                <a:pathLst>
                  <a:path w="152400" h="581025" extrusionOk="0">
                    <a:moveTo>
                      <a:pt x="0" y="0"/>
                    </a:moveTo>
                    <a:lnTo>
                      <a:pt x="152400" y="0"/>
                    </a:lnTo>
                    <a:lnTo>
                      <a:pt x="152400" y="581025"/>
                    </a:lnTo>
                    <a:lnTo>
                      <a:pt x="0" y="5810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35"/>
              <p:cNvSpPr/>
              <p:nvPr/>
            </p:nvSpPr>
            <p:spPr>
              <a:xfrm>
                <a:off x="5042915" y="2411444"/>
                <a:ext cx="74580" cy="523875"/>
              </a:xfrm>
              <a:custGeom>
                <a:avLst/>
                <a:gdLst/>
                <a:ahLst/>
                <a:cxnLst/>
                <a:rect l="l" t="t" r="r" b="b"/>
                <a:pathLst>
                  <a:path w="74580" h="523875" extrusionOk="0">
                    <a:moveTo>
                      <a:pt x="74581" y="523875"/>
                    </a:moveTo>
                    <a:lnTo>
                      <a:pt x="74581" y="0"/>
                    </a:lnTo>
                    <a:lnTo>
                      <a:pt x="0" y="0"/>
                    </a:lnTo>
                    <a:lnTo>
                      <a:pt x="0" y="523875"/>
                    </a:lnTo>
                    <a:lnTo>
                      <a:pt x="74581" y="523875"/>
                    </a:lnTo>
                    <a:close/>
                    <a:moveTo>
                      <a:pt x="5905" y="49435"/>
                    </a:moveTo>
                    <a:lnTo>
                      <a:pt x="48196" y="49435"/>
                    </a:lnTo>
                    <a:cubicBezTo>
                      <a:pt x="56388" y="49435"/>
                      <a:pt x="63055" y="56102"/>
                      <a:pt x="63055" y="64294"/>
                    </a:cubicBezTo>
                    <a:cubicBezTo>
                      <a:pt x="63055" y="72485"/>
                      <a:pt x="56388" y="79153"/>
                      <a:pt x="48196" y="79153"/>
                    </a:cubicBezTo>
                    <a:lnTo>
                      <a:pt x="5905" y="79153"/>
                    </a:lnTo>
                    <a:lnTo>
                      <a:pt x="5905" y="49435"/>
                    </a:lnTo>
                    <a:close/>
                    <a:moveTo>
                      <a:pt x="5905" y="98488"/>
                    </a:moveTo>
                    <a:lnTo>
                      <a:pt x="48196" y="98488"/>
                    </a:lnTo>
                    <a:cubicBezTo>
                      <a:pt x="56388" y="98488"/>
                      <a:pt x="63055" y="105156"/>
                      <a:pt x="63055" y="113348"/>
                    </a:cubicBezTo>
                    <a:cubicBezTo>
                      <a:pt x="63055" y="121539"/>
                      <a:pt x="56388" y="128207"/>
                      <a:pt x="48196" y="128207"/>
                    </a:cubicBezTo>
                    <a:lnTo>
                      <a:pt x="5905" y="128207"/>
                    </a:lnTo>
                    <a:lnTo>
                      <a:pt x="5905" y="98488"/>
                    </a:lnTo>
                    <a:close/>
                    <a:moveTo>
                      <a:pt x="5905" y="147542"/>
                    </a:moveTo>
                    <a:lnTo>
                      <a:pt x="48196" y="147542"/>
                    </a:lnTo>
                    <a:cubicBezTo>
                      <a:pt x="56388" y="147542"/>
                      <a:pt x="63055" y="154210"/>
                      <a:pt x="63055" y="162401"/>
                    </a:cubicBezTo>
                    <a:cubicBezTo>
                      <a:pt x="63055" y="170593"/>
                      <a:pt x="56388" y="177260"/>
                      <a:pt x="48196" y="177260"/>
                    </a:cubicBezTo>
                    <a:lnTo>
                      <a:pt x="5905" y="177260"/>
                    </a:lnTo>
                    <a:lnTo>
                      <a:pt x="5905" y="147542"/>
                    </a:lnTo>
                    <a:close/>
                    <a:moveTo>
                      <a:pt x="5905" y="196596"/>
                    </a:moveTo>
                    <a:lnTo>
                      <a:pt x="48196" y="196596"/>
                    </a:lnTo>
                    <a:cubicBezTo>
                      <a:pt x="56388" y="196596"/>
                      <a:pt x="63055" y="203263"/>
                      <a:pt x="63055" y="211455"/>
                    </a:cubicBezTo>
                    <a:cubicBezTo>
                      <a:pt x="63055" y="219646"/>
                      <a:pt x="56388" y="226314"/>
                      <a:pt x="48196" y="226314"/>
                    </a:cubicBezTo>
                    <a:lnTo>
                      <a:pt x="5905" y="226314"/>
                    </a:lnTo>
                    <a:lnTo>
                      <a:pt x="5905" y="196596"/>
                    </a:lnTo>
                    <a:close/>
                    <a:moveTo>
                      <a:pt x="5905" y="245650"/>
                    </a:moveTo>
                    <a:lnTo>
                      <a:pt x="48196" y="245650"/>
                    </a:lnTo>
                    <a:cubicBezTo>
                      <a:pt x="56388" y="245650"/>
                      <a:pt x="63055" y="252317"/>
                      <a:pt x="63055" y="260509"/>
                    </a:cubicBezTo>
                    <a:cubicBezTo>
                      <a:pt x="63055" y="268700"/>
                      <a:pt x="56388" y="275368"/>
                      <a:pt x="48196" y="275368"/>
                    </a:cubicBezTo>
                    <a:lnTo>
                      <a:pt x="5905" y="275368"/>
                    </a:lnTo>
                    <a:lnTo>
                      <a:pt x="5905" y="245650"/>
                    </a:lnTo>
                    <a:close/>
                    <a:moveTo>
                      <a:pt x="5905" y="294704"/>
                    </a:moveTo>
                    <a:lnTo>
                      <a:pt x="48196" y="294704"/>
                    </a:lnTo>
                    <a:cubicBezTo>
                      <a:pt x="56388" y="294704"/>
                      <a:pt x="63055" y="301371"/>
                      <a:pt x="63055" y="309563"/>
                    </a:cubicBezTo>
                    <a:cubicBezTo>
                      <a:pt x="63055" y="317754"/>
                      <a:pt x="56388" y="324421"/>
                      <a:pt x="48196" y="324421"/>
                    </a:cubicBezTo>
                    <a:lnTo>
                      <a:pt x="5905" y="324421"/>
                    </a:lnTo>
                    <a:lnTo>
                      <a:pt x="5905" y="294704"/>
                    </a:lnTo>
                    <a:close/>
                    <a:moveTo>
                      <a:pt x="5905" y="343757"/>
                    </a:moveTo>
                    <a:lnTo>
                      <a:pt x="48196" y="343757"/>
                    </a:lnTo>
                    <a:cubicBezTo>
                      <a:pt x="56388" y="343757"/>
                      <a:pt x="63055" y="350425"/>
                      <a:pt x="63055" y="358616"/>
                    </a:cubicBezTo>
                    <a:cubicBezTo>
                      <a:pt x="63055" y="366808"/>
                      <a:pt x="56388" y="373475"/>
                      <a:pt x="48196" y="373475"/>
                    </a:cubicBezTo>
                    <a:lnTo>
                      <a:pt x="5905" y="373475"/>
                    </a:lnTo>
                    <a:lnTo>
                      <a:pt x="5905" y="343757"/>
                    </a:lnTo>
                    <a:close/>
                    <a:moveTo>
                      <a:pt x="5905" y="392811"/>
                    </a:moveTo>
                    <a:lnTo>
                      <a:pt x="48196" y="392811"/>
                    </a:lnTo>
                    <a:cubicBezTo>
                      <a:pt x="56388" y="392811"/>
                      <a:pt x="63055" y="399479"/>
                      <a:pt x="63055" y="407670"/>
                    </a:cubicBezTo>
                    <a:cubicBezTo>
                      <a:pt x="63055" y="415862"/>
                      <a:pt x="56388" y="422529"/>
                      <a:pt x="48196" y="422529"/>
                    </a:cubicBezTo>
                    <a:lnTo>
                      <a:pt x="5905" y="422529"/>
                    </a:lnTo>
                    <a:lnTo>
                      <a:pt x="5905" y="392811"/>
                    </a:lnTo>
                    <a:close/>
                    <a:moveTo>
                      <a:pt x="5905" y="441865"/>
                    </a:moveTo>
                    <a:lnTo>
                      <a:pt x="48196" y="441865"/>
                    </a:lnTo>
                    <a:cubicBezTo>
                      <a:pt x="56388" y="441865"/>
                      <a:pt x="63055" y="448532"/>
                      <a:pt x="63055" y="456724"/>
                    </a:cubicBezTo>
                    <a:cubicBezTo>
                      <a:pt x="63055" y="464915"/>
                      <a:pt x="56388" y="471583"/>
                      <a:pt x="48196" y="471583"/>
                    </a:cubicBezTo>
                    <a:lnTo>
                      <a:pt x="5905" y="471583"/>
                    </a:lnTo>
                    <a:lnTo>
                      <a:pt x="5905" y="441865"/>
                    </a:lnTo>
                    <a:close/>
                  </a:path>
                </a:pathLst>
              </a:custGeom>
              <a:solidFill>
                <a:srgbClr val="006BCF">
                  <a:alpha val="329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2" name="Google Shape;462;p35"/>
            <p:cNvGrpSpPr/>
            <p:nvPr/>
          </p:nvGrpSpPr>
          <p:grpSpPr>
            <a:xfrm>
              <a:off x="5120640" y="2054670"/>
              <a:ext cx="375520" cy="448300"/>
              <a:chOff x="3985545" y="2724150"/>
              <a:chExt cx="510634" cy="609600"/>
            </a:xfrm>
          </p:grpSpPr>
          <p:grpSp>
            <p:nvGrpSpPr>
              <p:cNvPr id="463" name="Google Shape;463;p35"/>
              <p:cNvGrpSpPr/>
              <p:nvPr/>
            </p:nvGrpSpPr>
            <p:grpSpPr>
              <a:xfrm>
                <a:off x="4350638" y="2870549"/>
                <a:ext cx="145541" cy="225076"/>
                <a:chOff x="4350638" y="2870549"/>
                <a:chExt cx="145541" cy="225076"/>
              </a:xfrm>
            </p:grpSpPr>
            <p:sp>
              <p:nvSpPr>
                <p:cNvPr id="464" name="Google Shape;464;p35"/>
                <p:cNvSpPr/>
                <p:nvPr/>
              </p:nvSpPr>
              <p:spPr>
                <a:xfrm>
                  <a:off x="4414837" y="3028950"/>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35"/>
                <p:cNvSpPr/>
                <p:nvPr/>
              </p:nvSpPr>
              <p:spPr>
                <a:xfrm>
                  <a:off x="4350638" y="2870549"/>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6" name="Google Shape;466;p35"/>
              <p:cNvGrpSpPr/>
              <p:nvPr/>
            </p:nvGrpSpPr>
            <p:grpSpPr>
              <a:xfrm>
                <a:off x="3985545" y="3104673"/>
                <a:ext cx="145541" cy="229077"/>
                <a:chOff x="3985545" y="3104673"/>
                <a:chExt cx="145541" cy="229077"/>
              </a:xfrm>
            </p:grpSpPr>
            <p:sp>
              <p:nvSpPr>
                <p:cNvPr id="467" name="Google Shape;467;p35"/>
                <p:cNvSpPr/>
                <p:nvPr/>
              </p:nvSpPr>
              <p:spPr>
                <a:xfrm>
                  <a:off x="4043362" y="3267075"/>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35"/>
                <p:cNvSpPr/>
                <p:nvPr/>
              </p:nvSpPr>
              <p:spPr>
                <a:xfrm>
                  <a:off x="3985545" y="3104673"/>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9" name="Google Shape;469;p35"/>
              <p:cNvGrpSpPr/>
              <p:nvPr/>
            </p:nvGrpSpPr>
            <p:grpSpPr>
              <a:xfrm>
                <a:off x="4192714" y="2724150"/>
                <a:ext cx="227266" cy="400050"/>
                <a:chOff x="4192714" y="2724150"/>
                <a:chExt cx="227266" cy="400050"/>
              </a:xfrm>
            </p:grpSpPr>
            <p:sp>
              <p:nvSpPr>
                <p:cNvPr id="470" name="Google Shape;470;p35"/>
                <p:cNvSpPr/>
                <p:nvPr/>
              </p:nvSpPr>
              <p:spPr>
                <a:xfrm>
                  <a:off x="4300537" y="3057525"/>
                  <a:ext cx="19050" cy="66675"/>
                </a:xfrm>
                <a:custGeom>
                  <a:avLst/>
                  <a:gdLst/>
                  <a:ahLst/>
                  <a:cxnLst/>
                  <a:rect l="l" t="t" r="r" b="b"/>
                  <a:pathLst>
                    <a:path w="19050" h="66675" extrusionOk="0">
                      <a:moveTo>
                        <a:pt x="0" y="0"/>
                      </a:moveTo>
                      <a:lnTo>
                        <a:pt x="19050" y="0"/>
                      </a:lnTo>
                      <a:lnTo>
                        <a:pt x="19050"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35"/>
                <p:cNvSpPr/>
                <p:nvPr/>
              </p:nvSpPr>
              <p:spPr>
                <a:xfrm>
                  <a:off x="4192714" y="2724150"/>
                  <a:ext cx="227266" cy="344424"/>
                </a:xfrm>
                <a:custGeom>
                  <a:avLst/>
                  <a:gdLst/>
                  <a:ahLst/>
                  <a:cxnLst/>
                  <a:rect l="l" t="t" r="r" b="b"/>
                  <a:pathLst>
                    <a:path w="227266" h="344424" extrusionOk="0">
                      <a:moveTo>
                        <a:pt x="227267" y="230791"/>
                      </a:moveTo>
                      <a:cubicBezTo>
                        <a:pt x="227267" y="293561"/>
                        <a:pt x="176403" y="344424"/>
                        <a:pt x="113633" y="344424"/>
                      </a:cubicBezTo>
                      <a:cubicBezTo>
                        <a:pt x="50864" y="344424"/>
                        <a:pt x="0" y="293561"/>
                        <a:pt x="0" y="230791"/>
                      </a:cubicBezTo>
                      <a:cubicBezTo>
                        <a:pt x="0" y="168021"/>
                        <a:pt x="50864" y="0"/>
                        <a:pt x="113633" y="0"/>
                      </a:cubicBezTo>
                      <a:cubicBezTo>
                        <a:pt x="176403" y="0"/>
                        <a:pt x="227267" y="168021"/>
                        <a:pt x="227267" y="23079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72" name="Google Shape;472;p35"/>
            <p:cNvGrpSpPr/>
            <p:nvPr/>
          </p:nvGrpSpPr>
          <p:grpSpPr>
            <a:xfrm>
              <a:off x="7089026" y="826538"/>
              <a:ext cx="519187" cy="436603"/>
              <a:chOff x="6662165" y="1054131"/>
              <a:chExt cx="705992" cy="593694"/>
            </a:xfrm>
          </p:grpSpPr>
          <p:grpSp>
            <p:nvGrpSpPr>
              <p:cNvPr id="473" name="Google Shape;473;p35"/>
              <p:cNvGrpSpPr/>
              <p:nvPr/>
            </p:nvGrpSpPr>
            <p:grpSpPr>
              <a:xfrm>
                <a:off x="7166990" y="1054131"/>
                <a:ext cx="201167" cy="269844"/>
                <a:chOff x="7166990" y="1054131"/>
                <a:chExt cx="201167" cy="269844"/>
              </a:xfrm>
            </p:grpSpPr>
            <p:sp>
              <p:nvSpPr>
                <p:cNvPr id="474" name="Google Shape;474;p35"/>
                <p:cNvSpPr/>
                <p:nvPr/>
              </p:nvSpPr>
              <p:spPr>
                <a:xfrm>
                  <a:off x="7253287" y="1228725"/>
                  <a:ext cx="38100" cy="95250"/>
                </a:xfrm>
                <a:custGeom>
                  <a:avLst/>
                  <a:gdLst/>
                  <a:ahLst/>
                  <a:cxnLst/>
                  <a:rect l="l" t="t" r="r" b="b"/>
                  <a:pathLst>
                    <a:path w="38100" h="95250" extrusionOk="0">
                      <a:moveTo>
                        <a:pt x="0" y="0"/>
                      </a:moveTo>
                      <a:lnTo>
                        <a:pt x="38100" y="0"/>
                      </a:lnTo>
                      <a:lnTo>
                        <a:pt x="38100" y="95250"/>
                      </a:lnTo>
                      <a:lnTo>
                        <a:pt x="0" y="95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35"/>
                <p:cNvSpPr/>
                <p:nvPr/>
              </p:nvSpPr>
              <p:spPr>
                <a:xfrm>
                  <a:off x="7166990" y="1054131"/>
                  <a:ext cx="201167" cy="207930"/>
                </a:xfrm>
                <a:custGeom>
                  <a:avLst/>
                  <a:gdLst/>
                  <a:ahLst/>
                  <a:cxnLst/>
                  <a:rect l="l" t="t" r="r" b="b"/>
                  <a:pathLst>
                    <a:path w="201167" h="207930" extrusionOk="0">
                      <a:moveTo>
                        <a:pt x="38005" y="0"/>
                      </a:moveTo>
                      <a:cubicBezTo>
                        <a:pt x="15145" y="33052"/>
                        <a:pt x="0" y="76771"/>
                        <a:pt x="0" y="107347"/>
                      </a:cubicBezTo>
                      <a:cubicBezTo>
                        <a:pt x="0" y="162878"/>
                        <a:pt x="45053" y="207931"/>
                        <a:pt x="100584" y="207931"/>
                      </a:cubicBezTo>
                      <a:cubicBezTo>
                        <a:pt x="156115" y="207931"/>
                        <a:pt x="201168" y="162878"/>
                        <a:pt x="201168" y="107347"/>
                      </a:cubicBezTo>
                      <a:cubicBezTo>
                        <a:pt x="201168" y="76771"/>
                        <a:pt x="188881" y="33052"/>
                        <a:pt x="168593" y="0"/>
                      </a:cubicBezTo>
                      <a:lnTo>
                        <a:pt x="38005"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6" name="Google Shape;476;p35"/>
              <p:cNvGrpSpPr/>
              <p:nvPr/>
            </p:nvGrpSpPr>
            <p:grpSpPr>
              <a:xfrm>
                <a:off x="6662165" y="1331118"/>
                <a:ext cx="201167" cy="316707"/>
                <a:chOff x="6662165" y="1331118"/>
                <a:chExt cx="201167" cy="316707"/>
              </a:xfrm>
            </p:grpSpPr>
            <p:sp>
              <p:nvSpPr>
                <p:cNvPr id="477" name="Google Shape;477;p35"/>
                <p:cNvSpPr/>
                <p:nvPr/>
              </p:nvSpPr>
              <p:spPr>
                <a:xfrm>
                  <a:off x="6748462" y="1552575"/>
                  <a:ext cx="38100" cy="95250"/>
                </a:xfrm>
                <a:custGeom>
                  <a:avLst/>
                  <a:gdLst/>
                  <a:ahLst/>
                  <a:cxnLst/>
                  <a:rect l="l" t="t" r="r" b="b"/>
                  <a:pathLst>
                    <a:path w="38100" h="95250" extrusionOk="0">
                      <a:moveTo>
                        <a:pt x="0" y="0"/>
                      </a:moveTo>
                      <a:lnTo>
                        <a:pt x="38100" y="0"/>
                      </a:lnTo>
                      <a:lnTo>
                        <a:pt x="38100" y="95250"/>
                      </a:lnTo>
                      <a:lnTo>
                        <a:pt x="0" y="95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35"/>
                <p:cNvSpPr/>
                <p:nvPr/>
              </p:nvSpPr>
              <p:spPr>
                <a:xfrm>
                  <a:off x="6662165" y="1331118"/>
                  <a:ext cx="201167" cy="254793"/>
                </a:xfrm>
                <a:custGeom>
                  <a:avLst/>
                  <a:gdLst/>
                  <a:ahLst/>
                  <a:cxnLst/>
                  <a:rect l="l" t="t" r="r" b="b"/>
                  <a:pathLst>
                    <a:path w="201167" h="254793" extrusionOk="0">
                      <a:moveTo>
                        <a:pt x="201168" y="154210"/>
                      </a:moveTo>
                      <a:cubicBezTo>
                        <a:pt x="201168" y="209741"/>
                        <a:pt x="156115" y="254794"/>
                        <a:pt x="100584" y="254794"/>
                      </a:cubicBezTo>
                      <a:cubicBezTo>
                        <a:pt x="45053" y="254794"/>
                        <a:pt x="0" y="209741"/>
                        <a:pt x="0" y="154210"/>
                      </a:cubicBezTo>
                      <a:cubicBezTo>
                        <a:pt x="0" y="98679"/>
                        <a:pt x="49816" y="0"/>
                        <a:pt x="105346" y="0"/>
                      </a:cubicBezTo>
                      <a:cubicBezTo>
                        <a:pt x="160877" y="0"/>
                        <a:pt x="201168" y="98679"/>
                        <a:pt x="201168" y="1542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9" name="Google Shape;479;p35"/>
              <p:cNvGrpSpPr/>
              <p:nvPr/>
            </p:nvGrpSpPr>
            <p:grpSpPr>
              <a:xfrm>
                <a:off x="6948487" y="1054131"/>
                <a:ext cx="314325" cy="307944"/>
                <a:chOff x="6948487" y="1054131"/>
                <a:chExt cx="314325" cy="307944"/>
              </a:xfrm>
            </p:grpSpPr>
            <p:sp>
              <p:nvSpPr>
                <p:cNvPr id="480" name="Google Shape;480;p35"/>
                <p:cNvSpPr/>
                <p:nvPr/>
              </p:nvSpPr>
              <p:spPr>
                <a:xfrm>
                  <a:off x="7091362" y="1266825"/>
                  <a:ext cx="38100" cy="95250"/>
                </a:xfrm>
                <a:custGeom>
                  <a:avLst/>
                  <a:gdLst/>
                  <a:ahLst/>
                  <a:cxnLst/>
                  <a:rect l="l" t="t" r="r" b="b"/>
                  <a:pathLst>
                    <a:path w="38100" h="95250" extrusionOk="0">
                      <a:moveTo>
                        <a:pt x="0" y="0"/>
                      </a:moveTo>
                      <a:lnTo>
                        <a:pt x="38100" y="0"/>
                      </a:lnTo>
                      <a:lnTo>
                        <a:pt x="38100" y="95250"/>
                      </a:lnTo>
                      <a:lnTo>
                        <a:pt x="0" y="95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35"/>
                <p:cNvSpPr/>
                <p:nvPr/>
              </p:nvSpPr>
              <p:spPr>
                <a:xfrm>
                  <a:off x="6948487" y="1054131"/>
                  <a:ext cx="314325" cy="226980"/>
                </a:xfrm>
                <a:custGeom>
                  <a:avLst/>
                  <a:gdLst/>
                  <a:ahLst/>
                  <a:cxnLst/>
                  <a:rect l="l" t="t" r="r" b="b"/>
                  <a:pathLst>
                    <a:path w="314325" h="226980" extrusionOk="0">
                      <a:moveTo>
                        <a:pt x="8763" y="0"/>
                      </a:moveTo>
                      <a:cubicBezTo>
                        <a:pt x="3143" y="27337"/>
                        <a:pt x="0" y="51721"/>
                        <a:pt x="0" y="69818"/>
                      </a:cubicBezTo>
                      <a:cubicBezTo>
                        <a:pt x="0" y="156591"/>
                        <a:pt x="70390" y="226981"/>
                        <a:pt x="157163" y="226981"/>
                      </a:cubicBezTo>
                      <a:cubicBezTo>
                        <a:pt x="243935" y="226981"/>
                        <a:pt x="314325" y="156591"/>
                        <a:pt x="314325" y="69818"/>
                      </a:cubicBezTo>
                      <a:cubicBezTo>
                        <a:pt x="314325" y="51721"/>
                        <a:pt x="311277" y="27242"/>
                        <a:pt x="305562" y="0"/>
                      </a:cubicBezTo>
                      <a:lnTo>
                        <a:pt x="8668"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2" name="Google Shape;482;p35"/>
            <p:cNvGrpSpPr/>
            <p:nvPr/>
          </p:nvGrpSpPr>
          <p:grpSpPr>
            <a:xfrm>
              <a:off x="7404587" y="1556215"/>
              <a:ext cx="115297" cy="204257"/>
              <a:chOff x="7091266" y="2046350"/>
              <a:chExt cx="156781" cy="277750"/>
            </a:xfrm>
          </p:grpSpPr>
          <p:sp>
            <p:nvSpPr>
              <p:cNvPr id="483" name="Google Shape;483;p35"/>
              <p:cNvSpPr/>
              <p:nvPr/>
            </p:nvSpPr>
            <p:spPr>
              <a:xfrm>
                <a:off x="7167562" y="2276475"/>
                <a:ext cx="19050" cy="47625"/>
              </a:xfrm>
              <a:custGeom>
                <a:avLst/>
                <a:gdLst/>
                <a:ahLst/>
                <a:cxnLst/>
                <a:rect l="l" t="t" r="r" b="b"/>
                <a:pathLst>
                  <a:path w="19050" h="47625" extrusionOk="0">
                    <a:moveTo>
                      <a:pt x="0" y="0"/>
                    </a:moveTo>
                    <a:lnTo>
                      <a:pt x="19050" y="0"/>
                    </a:lnTo>
                    <a:lnTo>
                      <a:pt x="19050" y="47625"/>
                    </a:lnTo>
                    <a:lnTo>
                      <a:pt x="0" y="476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35"/>
              <p:cNvSpPr/>
              <p:nvPr/>
            </p:nvSpPr>
            <p:spPr>
              <a:xfrm>
                <a:off x="7091266" y="2046350"/>
                <a:ext cx="156781" cy="237458"/>
              </a:xfrm>
              <a:custGeom>
                <a:avLst/>
                <a:gdLst/>
                <a:ahLst/>
                <a:cxnLst/>
                <a:rect l="l" t="t" r="r" b="b"/>
                <a:pathLst>
                  <a:path w="156781" h="237458" extrusionOk="0">
                    <a:moveTo>
                      <a:pt x="156782" y="159068"/>
                    </a:moveTo>
                    <a:cubicBezTo>
                      <a:pt x="156782" y="202311"/>
                      <a:pt x="121729" y="237458"/>
                      <a:pt x="78391" y="237458"/>
                    </a:cubicBezTo>
                    <a:cubicBezTo>
                      <a:pt x="35052" y="237458"/>
                      <a:pt x="0" y="202406"/>
                      <a:pt x="0" y="159068"/>
                    </a:cubicBezTo>
                    <a:cubicBezTo>
                      <a:pt x="0" y="115729"/>
                      <a:pt x="35052" y="0"/>
                      <a:pt x="78391" y="0"/>
                    </a:cubicBezTo>
                    <a:cubicBezTo>
                      <a:pt x="121729" y="0"/>
                      <a:pt x="156782" y="115824"/>
                      <a:pt x="156782" y="1590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5" name="Google Shape;485;p35"/>
            <p:cNvGrpSpPr/>
            <p:nvPr/>
          </p:nvGrpSpPr>
          <p:grpSpPr>
            <a:xfrm>
              <a:off x="6192216" y="1983922"/>
              <a:ext cx="304143" cy="321795"/>
              <a:chOff x="5442679" y="2627947"/>
              <a:chExt cx="413575" cy="437578"/>
            </a:xfrm>
          </p:grpSpPr>
          <p:grpSp>
            <p:nvGrpSpPr>
              <p:cNvPr id="486" name="Google Shape;486;p35"/>
              <p:cNvGrpSpPr/>
              <p:nvPr/>
            </p:nvGrpSpPr>
            <p:grpSpPr>
              <a:xfrm>
                <a:off x="5442679" y="2627947"/>
                <a:ext cx="276891" cy="437578"/>
                <a:chOff x="5442679" y="2627947"/>
                <a:chExt cx="276891" cy="437578"/>
              </a:xfrm>
            </p:grpSpPr>
            <p:sp>
              <p:nvSpPr>
                <p:cNvPr id="487" name="Google Shape;487;p35"/>
                <p:cNvSpPr/>
                <p:nvPr/>
              </p:nvSpPr>
              <p:spPr>
                <a:xfrm>
                  <a:off x="5566504" y="2997327"/>
                  <a:ext cx="26765" cy="68198"/>
                </a:xfrm>
                <a:custGeom>
                  <a:avLst/>
                  <a:gdLst/>
                  <a:ahLst/>
                  <a:cxnLst/>
                  <a:rect l="l" t="t" r="r" b="b"/>
                  <a:pathLst>
                    <a:path w="26765" h="68198" extrusionOk="0">
                      <a:moveTo>
                        <a:pt x="0" y="0"/>
                      </a:moveTo>
                      <a:lnTo>
                        <a:pt x="26765" y="0"/>
                      </a:lnTo>
                      <a:lnTo>
                        <a:pt x="26765" y="68199"/>
                      </a:lnTo>
                      <a:lnTo>
                        <a:pt x="0" y="681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35"/>
                <p:cNvSpPr/>
                <p:nvPr/>
              </p:nvSpPr>
              <p:spPr>
                <a:xfrm>
                  <a:off x="5442679" y="2627947"/>
                  <a:ext cx="276891" cy="425386"/>
                </a:xfrm>
                <a:custGeom>
                  <a:avLst/>
                  <a:gdLst/>
                  <a:ahLst/>
                  <a:cxnLst/>
                  <a:rect l="l" t="t" r="r" b="b"/>
                  <a:pathLst>
                    <a:path w="276891" h="425386" extrusionOk="0">
                      <a:moveTo>
                        <a:pt x="188881" y="299466"/>
                      </a:moveTo>
                      <a:lnTo>
                        <a:pt x="218599" y="302038"/>
                      </a:lnTo>
                      <a:lnTo>
                        <a:pt x="166306" y="188786"/>
                      </a:lnTo>
                      <a:lnTo>
                        <a:pt x="184594" y="193834"/>
                      </a:lnTo>
                      <a:lnTo>
                        <a:pt x="138398" y="0"/>
                      </a:lnTo>
                      <a:lnTo>
                        <a:pt x="92202" y="193548"/>
                      </a:lnTo>
                      <a:lnTo>
                        <a:pt x="110490" y="187928"/>
                      </a:lnTo>
                      <a:lnTo>
                        <a:pt x="58198" y="300419"/>
                      </a:lnTo>
                      <a:lnTo>
                        <a:pt x="87916" y="299466"/>
                      </a:lnTo>
                      <a:lnTo>
                        <a:pt x="0" y="425387"/>
                      </a:lnTo>
                      <a:lnTo>
                        <a:pt x="142304" y="385191"/>
                      </a:lnTo>
                      <a:lnTo>
                        <a:pt x="276892" y="425387"/>
                      </a:lnTo>
                      <a:lnTo>
                        <a:pt x="188881" y="29946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9" name="Google Shape;489;p35"/>
              <p:cNvGrpSpPr/>
              <p:nvPr/>
            </p:nvGrpSpPr>
            <p:grpSpPr>
              <a:xfrm>
                <a:off x="5719952" y="2792920"/>
                <a:ext cx="136302" cy="215360"/>
                <a:chOff x="5719952" y="2792920"/>
                <a:chExt cx="136302" cy="215360"/>
              </a:xfrm>
            </p:grpSpPr>
            <p:sp>
              <p:nvSpPr>
                <p:cNvPr id="490" name="Google Shape;490;p35"/>
                <p:cNvSpPr/>
                <p:nvPr/>
              </p:nvSpPr>
              <p:spPr>
                <a:xfrm>
                  <a:off x="5780912" y="2974752"/>
                  <a:ext cx="13144" cy="33528"/>
                </a:xfrm>
                <a:custGeom>
                  <a:avLst/>
                  <a:gdLst/>
                  <a:ahLst/>
                  <a:cxnLst/>
                  <a:rect l="l" t="t" r="r" b="b"/>
                  <a:pathLst>
                    <a:path w="13144" h="33528" extrusionOk="0">
                      <a:moveTo>
                        <a:pt x="0" y="0"/>
                      </a:moveTo>
                      <a:lnTo>
                        <a:pt x="13145" y="0"/>
                      </a:lnTo>
                      <a:lnTo>
                        <a:pt x="13145" y="33528"/>
                      </a:lnTo>
                      <a:lnTo>
                        <a:pt x="0" y="335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35"/>
                <p:cNvSpPr/>
                <p:nvPr/>
              </p:nvSpPr>
              <p:spPr>
                <a:xfrm>
                  <a:off x="5719952" y="2792920"/>
                  <a:ext cx="136302" cy="209359"/>
                </a:xfrm>
                <a:custGeom>
                  <a:avLst/>
                  <a:gdLst/>
                  <a:ahLst/>
                  <a:cxnLst/>
                  <a:rect l="l" t="t" r="r" b="b"/>
                  <a:pathLst>
                    <a:path w="136302" h="209359" extrusionOk="0">
                      <a:moveTo>
                        <a:pt x="93059" y="147447"/>
                      </a:moveTo>
                      <a:lnTo>
                        <a:pt x="107728" y="148685"/>
                      </a:lnTo>
                      <a:lnTo>
                        <a:pt x="81915" y="92964"/>
                      </a:lnTo>
                      <a:lnTo>
                        <a:pt x="90964" y="95441"/>
                      </a:lnTo>
                      <a:lnTo>
                        <a:pt x="68199" y="0"/>
                      </a:lnTo>
                      <a:lnTo>
                        <a:pt x="45434" y="95250"/>
                      </a:lnTo>
                      <a:lnTo>
                        <a:pt x="54483" y="92583"/>
                      </a:lnTo>
                      <a:lnTo>
                        <a:pt x="28670" y="147923"/>
                      </a:lnTo>
                      <a:lnTo>
                        <a:pt x="43339" y="147447"/>
                      </a:lnTo>
                      <a:lnTo>
                        <a:pt x="0" y="209359"/>
                      </a:lnTo>
                      <a:lnTo>
                        <a:pt x="70104" y="189643"/>
                      </a:lnTo>
                      <a:lnTo>
                        <a:pt x="136303" y="209359"/>
                      </a:lnTo>
                      <a:lnTo>
                        <a:pt x="93059" y="14744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2" name="Google Shape;492;p35"/>
            <p:cNvGrpSpPr/>
            <p:nvPr/>
          </p:nvGrpSpPr>
          <p:grpSpPr>
            <a:xfrm>
              <a:off x="8007201" y="2068679"/>
              <a:ext cx="163279" cy="257982"/>
              <a:chOff x="7910702" y="2743200"/>
              <a:chExt cx="222027" cy="350805"/>
            </a:xfrm>
          </p:grpSpPr>
          <p:sp>
            <p:nvSpPr>
              <p:cNvPr id="493" name="Google Shape;493;p35"/>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35"/>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5" name="Google Shape;495;p35"/>
            <p:cNvGrpSpPr/>
            <p:nvPr/>
          </p:nvGrpSpPr>
          <p:grpSpPr>
            <a:xfrm>
              <a:off x="6451049" y="2229771"/>
              <a:ext cx="966437" cy="824101"/>
              <a:chOff x="5681947" y="3164491"/>
              <a:chExt cx="1314165" cy="1120616"/>
            </a:xfrm>
          </p:grpSpPr>
          <p:grpSp>
            <p:nvGrpSpPr>
              <p:cNvPr id="496" name="Google Shape;496;p35"/>
              <p:cNvGrpSpPr/>
              <p:nvPr/>
            </p:nvGrpSpPr>
            <p:grpSpPr>
              <a:xfrm>
                <a:off x="6329362" y="3595687"/>
                <a:ext cx="666750" cy="519207"/>
                <a:chOff x="6329362" y="3595687"/>
                <a:chExt cx="666750" cy="519207"/>
              </a:xfrm>
            </p:grpSpPr>
            <p:sp>
              <p:nvSpPr>
                <p:cNvPr id="497" name="Google Shape;497;p35"/>
                <p:cNvSpPr/>
                <p:nvPr/>
              </p:nvSpPr>
              <p:spPr>
                <a:xfrm>
                  <a:off x="6329362" y="3876198"/>
                  <a:ext cx="666750" cy="238601"/>
                </a:xfrm>
                <a:custGeom>
                  <a:avLst/>
                  <a:gdLst/>
                  <a:ahLst/>
                  <a:cxnLst/>
                  <a:rect l="l" t="t" r="r" b="b"/>
                  <a:pathLst>
                    <a:path w="666750" h="238601" extrusionOk="0">
                      <a:moveTo>
                        <a:pt x="0" y="0"/>
                      </a:moveTo>
                      <a:lnTo>
                        <a:pt x="666750" y="0"/>
                      </a:lnTo>
                      <a:lnTo>
                        <a:pt x="666750" y="238601"/>
                      </a:lnTo>
                      <a:lnTo>
                        <a:pt x="0" y="2386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35"/>
                <p:cNvSpPr/>
                <p:nvPr/>
              </p:nvSpPr>
              <p:spPr>
                <a:xfrm>
                  <a:off x="6329362" y="3790950"/>
                  <a:ext cx="666750" cy="85725"/>
                </a:xfrm>
                <a:custGeom>
                  <a:avLst/>
                  <a:gdLst/>
                  <a:ahLst/>
                  <a:cxnLst/>
                  <a:rect l="l" t="t" r="r" b="b"/>
                  <a:pathLst>
                    <a:path w="666750" h="85725" extrusionOk="0">
                      <a:moveTo>
                        <a:pt x="666750" y="85725"/>
                      </a:moveTo>
                      <a:lnTo>
                        <a:pt x="0" y="85725"/>
                      </a:lnTo>
                      <a:lnTo>
                        <a:pt x="28575" y="0"/>
                      </a:lnTo>
                      <a:lnTo>
                        <a:pt x="638175" y="0"/>
                      </a:lnTo>
                      <a:lnTo>
                        <a:pt x="66675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35"/>
                <p:cNvSpPr/>
                <p:nvPr/>
              </p:nvSpPr>
              <p:spPr>
                <a:xfrm>
                  <a:off x="6386512" y="3629025"/>
                  <a:ext cx="266700" cy="457200"/>
                </a:xfrm>
                <a:custGeom>
                  <a:avLst/>
                  <a:gdLst/>
                  <a:ahLst/>
                  <a:cxnLst/>
                  <a:rect l="l" t="t" r="r" b="b"/>
                  <a:pathLst>
                    <a:path w="266700" h="457200" extrusionOk="0">
                      <a:moveTo>
                        <a:pt x="0" y="457200"/>
                      </a:moveTo>
                      <a:lnTo>
                        <a:pt x="0" y="66675"/>
                      </a:lnTo>
                      <a:lnTo>
                        <a:pt x="123825" y="0"/>
                      </a:lnTo>
                      <a:lnTo>
                        <a:pt x="266700" y="66675"/>
                      </a:lnTo>
                      <a:lnTo>
                        <a:pt x="266700" y="457200"/>
                      </a:lnTo>
                      <a:lnTo>
                        <a:pt x="0" y="45720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35"/>
                <p:cNvSpPr/>
                <p:nvPr/>
              </p:nvSpPr>
              <p:spPr>
                <a:xfrm>
                  <a:off x="6339649"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35"/>
                <p:cNvSpPr/>
                <p:nvPr/>
              </p:nvSpPr>
              <p:spPr>
                <a:xfrm>
                  <a:off x="6640734"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35"/>
                <p:cNvSpPr/>
                <p:nvPr/>
              </p:nvSpPr>
              <p:spPr>
                <a:xfrm>
                  <a:off x="6766940"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35"/>
                <p:cNvSpPr/>
                <p:nvPr/>
              </p:nvSpPr>
              <p:spPr>
                <a:xfrm>
                  <a:off x="6893908"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35"/>
                <p:cNvSpPr/>
                <p:nvPr/>
              </p:nvSpPr>
              <p:spPr>
                <a:xfrm>
                  <a:off x="6379368" y="3595687"/>
                  <a:ext cx="280987" cy="101155"/>
                </a:xfrm>
                <a:custGeom>
                  <a:avLst/>
                  <a:gdLst/>
                  <a:ahLst/>
                  <a:cxnLst/>
                  <a:rect l="l" t="t" r="r" b="b"/>
                  <a:pathLst>
                    <a:path w="280987" h="101155" extrusionOk="0">
                      <a:moveTo>
                        <a:pt x="7144" y="101155"/>
                      </a:moveTo>
                      <a:lnTo>
                        <a:pt x="130969" y="33909"/>
                      </a:lnTo>
                      <a:lnTo>
                        <a:pt x="273844" y="100013"/>
                      </a:lnTo>
                      <a:lnTo>
                        <a:pt x="280988" y="71438"/>
                      </a:lnTo>
                      <a:lnTo>
                        <a:pt x="133350" y="0"/>
                      </a:lnTo>
                      <a:lnTo>
                        <a:pt x="0" y="76200"/>
                      </a:lnTo>
                      <a:lnTo>
                        <a:pt x="7144" y="10115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35"/>
                <p:cNvSpPr/>
                <p:nvPr/>
              </p:nvSpPr>
              <p:spPr>
                <a:xfrm>
                  <a:off x="6447186" y="3765518"/>
                  <a:ext cx="139731" cy="349186"/>
                </a:xfrm>
                <a:custGeom>
                  <a:avLst/>
                  <a:gdLst/>
                  <a:ahLst/>
                  <a:cxnLst/>
                  <a:rect l="l" t="t" r="r" b="b"/>
                  <a:pathLst>
                    <a:path w="139731" h="349186" extrusionOk="0">
                      <a:moveTo>
                        <a:pt x="139732" y="349187"/>
                      </a:moveTo>
                      <a:lnTo>
                        <a:pt x="0" y="349187"/>
                      </a:lnTo>
                      <a:lnTo>
                        <a:pt x="0" y="69818"/>
                      </a:lnTo>
                      <a:cubicBezTo>
                        <a:pt x="0" y="31242"/>
                        <a:pt x="31242" y="0"/>
                        <a:pt x="69818" y="0"/>
                      </a:cubicBezTo>
                      <a:lnTo>
                        <a:pt x="69818" y="0"/>
                      </a:lnTo>
                      <a:cubicBezTo>
                        <a:pt x="108395" y="0"/>
                        <a:pt x="139637" y="31242"/>
                        <a:pt x="139637" y="69818"/>
                      </a:cubicBezTo>
                      <a:lnTo>
                        <a:pt x="139637" y="34918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35"/>
                <p:cNvSpPr/>
                <p:nvPr/>
              </p:nvSpPr>
              <p:spPr>
                <a:xfrm>
                  <a:off x="6490810" y="4020502"/>
                  <a:ext cx="44481" cy="94392"/>
                </a:xfrm>
                <a:custGeom>
                  <a:avLst/>
                  <a:gdLst/>
                  <a:ahLst/>
                  <a:cxnLst/>
                  <a:rect l="l" t="t" r="r" b="b"/>
                  <a:pathLst>
                    <a:path w="44481" h="94392" extrusionOk="0">
                      <a:moveTo>
                        <a:pt x="44482" y="94393"/>
                      </a:moveTo>
                      <a:lnTo>
                        <a:pt x="0" y="94393"/>
                      </a:lnTo>
                      <a:lnTo>
                        <a:pt x="0" y="22193"/>
                      </a:lnTo>
                      <a:cubicBezTo>
                        <a:pt x="0" y="9906"/>
                        <a:pt x="9906" y="0"/>
                        <a:pt x="22193" y="0"/>
                      </a:cubicBezTo>
                      <a:lnTo>
                        <a:pt x="22193" y="0"/>
                      </a:lnTo>
                      <a:cubicBezTo>
                        <a:pt x="34480" y="0"/>
                        <a:pt x="44386" y="9906"/>
                        <a:pt x="44386" y="22193"/>
                      </a:cubicBezTo>
                      <a:lnTo>
                        <a:pt x="44386" y="943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7" name="Google Shape;507;p35"/>
                <p:cNvGrpSpPr/>
                <p:nvPr/>
              </p:nvGrpSpPr>
              <p:grpSpPr>
                <a:xfrm>
                  <a:off x="6346602" y="3981450"/>
                  <a:ext cx="57531" cy="73151"/>
                  <a:chOff x="6346602" y="3981450"/>
                  <a:chExt cx="57531" cy="73151"/>
                </a:xfrm>
              </p:grpSpPr>
              <p:grpSp>
                <p:nvGrpSpPr>
                  <p:cNvPr id="508" name="Google Shape;508;p35"/>
                  <p:cNvGrpSpPr/>
                  <p:nvPr/>
                </p:nvGrpSpPr>
                <p:grpSpPr>
                  <a:xfrm>
                    <a:off x="6346602" y="3981450"/>
                    <a:ext cx="57531" cy="30289"/>
                    <a:chOff x="6346602" y="3981450"/>
                    <a:chExt cx="57531" cy="30289"/>
                  </a:xfrm>
                </p:grpSpPr>
                <p:sp>
                  <p:nvSpPr>
                    <p:cNvPr id="509" name="Google Shape;509;p35"/>
                    <p:cNvSpPr/>
                    <p:nvPr/>
                  </p:nvSpPr>
                  <p:spPr>
                    <a:xfrm>
                      <a:off x="6346602"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35"/>
                    <p:cNvSpPr/>
                    <p:nvPr/>
                  </p:nvSpPr>
                  <p:spPr>
                    <a:xfrm>
                      <a:off x="638308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1" name="Google Shape;511;p35"/>
                  <p:cNvGrpSpPr/>
                  <p:nvPr/>
                </p:nvGrpSpPr>
                <p:grpSpPr>
                  <a:xfrm>
                    <a:off x="6346602" y="4024312"/>
                    <a:ext cx="57531" cy="30289"/>
                    <a:chOff x="6346602" y="4024312"/>
                    <a:chExt cx="57531" cy="30289"/>
                  </a:xfrm>
                </p:grpSpPr>
                <p:sp>
                  <p:nvSpPr>
                    <p:cNvPr id="512" name="Google Shape;512;p35"/>
                    <p:cNvSpPr/>
                    <p:nvPr/>
                  </p:nvSpPr>
                  <p:spPr>
                    <a:xfrm>
                      <a:off x="6346602"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35"/>
                    <p:cNvSpPr/>
                    <p:nvPr/>
                  </p:nvSpPr>
                  <p:spPr>
                    <a:xfrm>
                      <a:off x="638308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4" name="Google Shape;514;p35"/>
                <p:cNvGrpSpPr/>
                <p:nvPr/>
              </p:nvGrpSpPr>
              <p:grpSpPr>
                <a:xfrm>
                  <a:off x="6649021" y="3981450"/>
                  <a:ext cx="57626" cy="73151"/>
                  <a:chOff x="6649021" y="3981450"/>
                  <a:chExt cx="57626" cy="73151"/>
                </a:xfrm>
              </p:grpSpPr>
              <p:grpSp>
                <p:nvGrpSpPr>
                  <p:cNvPr id="515" name="Google Shape;515;p35"/>
                  <p:cNvGrpSpPr/>
                  <p:nvPr/>
                </p:nvGrpSpPr>
                <p:grpSpPr>
                  <a:xfrm>
                    <a:off x="6649021" y="3981450"/>
                    <a:ext cx="57626" cy="30289"/>
                    <a:chOff x="6649021" y="3981450"/>
                    <a:chExt cx="57626" cy="30289"/>
                  </a:xfrm>
                </p:grpSpPr>
                <p:sp>
                  <p:nvSpPr>
                    <p:cNvPr id="516" name="Google Shape;516;p35"/>
                    <p:cNvSpPr/>
                    <p:nvPr/>
                  </p:nvSpPr>
                  <p:spPr>
                    <a:xfrm>
                      <a:off x="6649021"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35"/>
                    <p:cNvSpPr/>
                    <p:nvPr/>
                  </p:nvSpPr>
                  <p:spPr>
                    <a:xfrm>
                      <a:off x="6685597"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8" name="Google Shape;518;p35"/>
                  <p:cNvGrpSpPr/>
                  <p:nvPr/>
                </p:nvGrpSpPr>
                <p:grpSpPr>
                  <a:xfrm>
                    <a:off x="6649021" y="4024312"/>
                    <a:ext cx="57626" cy="30289"/>
                    <a:chOff x="6649021" y="4024312"/>
                    <a:chExt cx="57626" cy="30289"/>
                  </a:xfrm>
                </p:grpSpPr>
                <p:sp>
                  <p:nvSpPr>
                    <p:cNvPr id="519" name="Google Shape;519;p35"/>
                    <p:cNvSpPr/>
                    <p:nvPr/>
                  </p:nvSpPr>
                  <p:spPr>
                    <a:xfrm>
                      <a:off x="6649021"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35"/>
                    <p:cNvSpPr/>
                    <p:nvPr/>
                  </p:nvSpPr>
                  <p:spPr>
                    <a:xfrm>
                      <a:off x="6685597"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21" name="Google Shape;521;p35"/>
                <p:cNvGrpSpPr/>
                <p:nvPr/>
              </p:nvGrpSpPr>
              <p:grpSpPr>
                <a:xfrm>
                  <a:off x="6775227" y="3981450"/>
                  <a:ext cx="57626" cy="73151"/>
                  <a:chOff x="6775227" y="3981450"/>
                  <a:chExt cx="57626" cy="73151"/>
                </a:xfrm>
              </p:grpSpPr>
              <p:grpSp>
                <p:nvGrpSpPr>
                  <p:cNvPr id="522" name="Google Shape;522;p35"/>
                  <p:cNvGrpSpPr/>
                  <p:nvPr/>
                </p:nvGrpSpPr>
                <p:grpSpPr>
                  <a:xfrm>
                    <a:off x="6775227" y="3981450"/>
                    <a:ext cx="57626" cy="30289"/>
                    <a:chOff x="6775227" y="3981450"/>
                    <a:chExt cx="57626" cy="30289"/>
                  </a:xfrm>
                </p:grpSpPr>
                <p:sp>
                  <p:nvSpPr>
                    <p:cNvPr id="523" name="Google Shape;523;p35"/>
                    <p:cNvSpPr/>
                    <p:nvPr/>
                  </p:nvSpPr>
                  <p:spPr>
                    <a:xfrm>
                      <a:off x="6775227"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35"/>
                    <p:cNvSpPr/>
                    <p:nvPr/>
                  </p:nvSpPr>
                  <p:spPr>
                    <a:xfrm>
                      <a:off x="681180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5" name="Google Shape;525;p35"/>
                  <p:cNvGrpSpPr/>
                  <p:nvPr/>
                </p:nvGrpSpPr>
                <p:grpSpPr>
                  <a:xfrm>
                    <a:off x="6775227" y="4024312"/>
                    <a:ext cx="57626" cy="30289"/>
                    <a:chOff x="6775227" y="4024312"/>
                    <a:chExt cx="57626" cy="30289"/>
                  </a:xfrm>
                </p:grpSpPr>
                <p:sp>
                  <p:nvSpPr>
                    <p:cNvPr id="526" name="Google Shape;526;p35"/>
                    <p:cNvSpPr/>
                    <p:nvPr/>
                  </p:nvSpPr>
                  <p:spPr>
                    <a:xfrm>
                      <a:off x="6775227"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35"/>
                    <p:cNvSpPr/>
                    <p:nvPr/>
                  </p:nvSpPr>
                  <p:spPr>
                    <a:xfrm>
                      <a:off x="681180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28" name="Google Shape;528;p35"/>
                <p:cNvGrpSpPr/>
                <p:nvPr/>
              </p:nvGrpSpPr>
              <p:grpSpPr>
                <a:xfrm>
                  <a:off x="6901433" y="3981450"/>
                  <a:ext cx="57626" cy="73151"/>
                  <a:chOff x="6901433" y="3981450"/>
                  <a:chExt cx="57626" cy="73151"/>
                </a:xfrm>
              </p:grpSpPr>
              <p:grpSp>
                <p:nvGrpSpPr>
                  <p:cNvPr id="529" name="Google Shape;529;p35"/>
                  <p:cNvGrpSpPr/>
                  <p:nvPr/>
                </p:nvGrpSpPr>
                <p:grpSpPr>
                  <a:xfrm>
                    <a:off x="6901433" y="3981450"/>
                    <a:ext cx="57626" cy="30289"/>
                    <a:chOff x="6901433" y="3981450"/>
                    <a:chExt cx="57626" cy="30289"/>
                  </a:xfrm>
                </p:grpSpPr>
                <p:sp>
                  <p:nvSpPr>
                    <p:cNvPr id="530" name="Google Shape;530;p35"/>
                    <p:cNvSpPr/>
                    <p:nvPr/>
                  </p:nvSpPr>
                  <p:spPr>
                    <a:xfrm>
                      <a:off x="690143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35"/>
                    <p:cNvSpPr/>
                    <p:nvPr/>
                  </p:nvSpPr>
                  <p:spPr>
                    <a:xfrm>
                      <a:off x="6938009"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2" name="Google Shape;532;p35"/>
                  <p:cNvGrpSpPr/>
                  <p:nvPr/>
                </p:nvGrpSpPr>
                <p:grpSpPr>
                  <a:xfrm>
                    <a:off x="6901433" y="4024312"/>
                    <a:ext cx="57626" cy="30289"/>
                    <a:chOff x="6901433" y="4024312"/>
                    <a:chExt cx="57626" cy="30289"/>
                  </a:xfrm>
                </p:grpSpPr>
                <p:sp>
                  <p:nvSpPr>
                    <p:cNvPr id="533" name="Google Shape;533;p35"/>
                    <p:cNvSpPr/>
                    <p:nvPr/>
                  </p:nvSpPr>
                  <p:spPr>
                    <a:xfrm>
                      <a:off x="690143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35"/>
                    <p:cNvSpPr/>
                    <p:nvPr/>
                  </p:nvSpPr>
                  <p:spPr>
                    <a:xfrm>
                      <a:off x="6938009"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5" name="Google Shape;535;p35"/>
                <p:cNvGrpSpPr/>
                <p:nvPr/>
              </p:nvGrpSpPr>
              <p:grpSpPr>
                <a:xfrm>
                  <a:off x="6730173" y="3954684"/>
                  <a:ext cx="147638" cy="159924"/>
                  <a:chOff x="6730173" y="3954684"/>
                  <a:chExt cx="147638" cy="159924"/>
                </a:xfrm>
              </p:grpSpPr>
              <p:sp>
                <p:nvSpPr>
                  <p:cNvPr id="536" name="Google Shape;536;p35"/>
                  <p:cNvSpPr/>
                  <p:nvPr/>
                </p:nvSpPr>
                <p:spPr>
                  <a:xfrm>
                    <a:off x="6730173"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35"/>
                  <p:cNvSpPr/>
                  <p:nvPr/>
                </p:nvSpPr>
                <p:spPr>
                  <a:xfrm>
                    <a:off x="6858761"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8" name="Google Shape;538;p35"/>
                <p:cNvGrpSpPr/>
                <p:nvPr/>
              </p:nvGrpSpPr>
              <p:grpSpPr>
                <a:xfrm>
                  <a:off x="6418230" y="3890486"/>
                  <a:ext cx="459581" cy="224122"/>
                  <a:chOff x="6418230" y="3890486"/>
                  <a:chExt cx="459581" cy="224122"/>
                </a:xfrm>
              </p:grpSpPr>
              <p:sp>
                <p:nvSpPr>
                  <p:cNvPr id="539" name="Google Shape;539;p35"/>
                  <p:cNvSpPr/>
                  <p:nvPr/>
                </p:nvSpPr>
                <p:spPr>
                  <a:xfrm>
                    <a:off x="6730173"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35"/>
                  <p:cNvSpPr/>
                  <p:nvPr/>
                </p:nvSpPr>
                <p:spPr>
                  <a:xfrm>
                    <a:off x="6603205"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5"/>
                  <p:cNvSpPr/>
                  <p:nvPr/>
                </p:nvSpPr>
                <p:spPr>
                  <a:xfrm>
                    <a:off x="6603205"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35"/>
                  <p:cNvSpPr/>
                  <p:nvPr/>
                </p:nvSpPr>
                <p:spPr>
                  <a:xfrm>
                    <a:off x="6418230"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35"/>
                  <p:cNvSpPr/>
                  <p:nvPr/>
                </p:nvSpPr>
                <p:spPr>
                  <a:xfrm>
                    <a:off x="6418230"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35"/>
                  <p:cNvSpPr/>
                  <p:nvPr/>
                </p:nvSpPr>
                <p:spPr>
                  <a:xfrm>
                    <a:off x="6858761"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5" name="Google Shape;545;p35"/>
              <p:cNvGrpSpPr/>
              <p:nvPr/>
            </p:nvGrpSpPr>
            <p:grpSpPr>
              <a:xfrm>
                <a:off x="5681947" y="3164491"/>
                <a:ext cx="385857" cy="609885"/>
                <a:chOff x="5681947" y="3164491"/>
                <a:chExt cx="385857" cy="609885"/>
              </a:xfrm>
            </p:grpSpPr>
            <p:sp>
              <p:nvSpPr>
                <p:cNvPr id="546" name="Google Shape;546;p35"/>
                <p:cNvSpPr/>
                <p:nvPr/>
              </p:nvSpPr>
              <p:spPr>
                <a:xfrm>
                  <a:off x="5854540" y="3679317"/>
                  <a:ext cx="37338" cy="95059"/>
                </a:xfrm>
                <a:custGeom>
                  <a:avLst/>
                  <a:gdLst/>
                  <a:ahLst/>
                  <a:cxnLst/>
                  <a:rect l="l" t="t" r="r" b="b"/>
                  <a:pathLst>
                    <a:path w="37338" h="95059" extrusionOk="0">
                      <a:moveTo>
                        <a:pt x="0" y="0"/>
                      </a:moveTo>
                      <a:lnTo>
                        <a:pt x="37338" y="0"/>
                      </a:lnTo>
                      <a:lnTo>
                        <a:pt x="37338" y="95059"/>
                      </a:lnTo>
                      <a:lnTo>
                        <a:pt x="0" y="950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35"/>
                <p:cNvSpPr/>
                <p:nvPr/>
              </p:nvSpPr>
              <p:spPr>
                <a:xfrm>
                  <a:off x="5681947" y="3164491"/>
                  <a:ext cx="385857" cy="592835"/>
                </a:xfrm>
                <a:custGeom>
                  <a:avLst/>
                  <a:gdLst/>
                  <a:ahLst/>
                  <a:cxnLst/>
                  <a:rect l="l" t="t" r="r" b="b"/>
                  <a:pathLst>
                    <a:path w="385857" h="592835" extrusionOk="0">
                      <a:moveTo>
                        <a:pt x="263271" y="417386"/>
                      </a:moveTo>
                      <a:lnTo>
                        <a:pt x="304800" y="421005"/>
                      </a:lnTo>
                      <a:lnTo>
                        <a:pt x="231838" y="263080"/>
                      </a:lnTo>
                      <a:lnTo>
                        <a:pt x="257365" y="270129"/>
                      </a:lnTo>
                      <a:lnTo>
                        <a:pt x="192976" y="0"/>
                      </a:lnTo>
                      <a:lnTo>
                        <a:pt x="128492" y="269748"/>
                      </a:lnTo>
                      <a:lnTo>
                        <a:pt x="154019" y="262033"/>
                      </a:lnTo>
                      <a:lnTo>
                        <a:pt x="81058" y="418719"/>
                      </a:lnTo>
                      <a:lnTo>
                        <a:pt x="122587" y="417386"/>
                      </a:lnTo>
                      <a:lnTo>
                        <a:pt x="0" y="592836"/>
                      </a:lnTo>
                      <a:lnTo>
                        <a:pt x="198311" y="536829"/>
                      </a:lnTo>
                      <a:lnTo>
                        <a:pt x="385858" y="592836"/>
                      </a:lnTo>
                      <a:lnTo>
                        <a:pt x="263271" y="41738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8" name="Google Shape;548;p35"/>
              <p:cNvGrpSpPr/>
              <p:nvPr/>
            </p:nvGrpSpPr>
            <p:grpSpPr>
              <a:xfrm>
                <a:off x="6423087" y="4151757"/>
                <a:ext cx="547497" cy="133350"/>
                <a:chOff x="6423087" y="4151757"/>
                <a:chExt cx="547497" cy="133350"/>
              </a:xfrm>
            </p:grpSpPr>
            <p:sp>
              <p:nvSpPr>
                <p:cNvPr id="549" name="Google Shape;549;p35"/>
                <p:cNvSpPr/>
                <p:nvPr/>
              </p:nvSpPr>
              <p:spPr>
                <a:xfrm>
                  <a:off x="6423087" y="4151757"/>
                  <a:ext cx="361378" cy="133350"/>
                </a:xfrm>
                <a:custGeom>
                  <a:avLst/>
                  <a:gdLst/>
                  <a:ahLst/>
                  <a:cxnLst/>
                  <a:rect l="l" t="t" r="r" b="b"/>
                  <a:pathLst>
                    <a:path w="361378" h="133350" extrusionOk="0">
                      <a:moveTo>
                        <a:pt x="130493" y="79438"/>
                      </a:moveTo>
                      <a:lnTo>
                        <a:pt x="130493" y="0"/>
                      </a:lnTo>
                      <a:lnTo>
                        <a:pt x="66675" y="0"/>
                      </a:lnTo>
                      <a:cubicBezTo>
                        <a:pt x="29813" y="0"/>
                        <a:pt x="0" y="29813"/>
                        <a:pt x="0" y="66675"/>
                      </a:cubicBezTo>
                      <a:cubicBezTo>
                        <a:pt x="0" y="76105"/>
                        <a:pt x="2000" y="85058"/>
                        <a:pt x="5525" y="93154"/>
                      </a:cubicBezTo>
                      <a:lnTo>
                        <a:pt x="295180" y="93154"/>
                      </a:lnTo>
                      <a:lnTo>
                        <a:pt x="295180" y="101632"/>
                      </a:lnTo>
                      <a:lnTo>
                        <a:pt x="10096" y="101632"/>
                      </a:lnTo>
                      <a:cubicBezTo>
                        <a:pt x="21812" y="120587"/>
                        <a:pt x="42767" y="133350"/>
                        <a:pt x="66770" y="133350"/>
                      </a:cubicBezTo>
                      <a:lnTo>
                        <a:pt x="361379" y="133350"/>
                      </a:lnTo>
                      <a:lnTo>
                        <a:pt x="361379" y="79438"/>
                      </a:lnTo>
                      <a:lnTo>
                        <a:pt x="130588" y="7943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35"/>
                <p:cNvSpPr/>
                <p:nvPr/>
              </p:nvSpPr>
              <p:spPr>
                <a:xfrm>
                  <a:off x="6573392" y="4151757"/>
                  <a:ext cx="397192" cy="133350"/>
                </a:xfrm>
                <a:custGeom>
                  <a:avLst/>
                  <a:gdLst/>
                  <a:ahLst/>
                  <a:cxnLst/>
                  <a:rect l="l" t="t" r="r" b="b"/>
                  <a:pathLst>
                    <a:path w="397192" h="133350" extrusionOk="0">
                      <a:moveTo>
                        <a:pt x="222790" y="25051"/>
                      </a:moveTo>
                      <a:lnTo>
                        <a:pt x="222790" y="15145"/>
                      </a:lnTo>
                      <a:lnTo>
                        <a:pt x="372904" y="15145"/>
                      </a:lnTo>
                      <a:cubicBezTo>
                        <a:pt x="361379" y="5715"/>
                        <a:pt x="346710" y="0"/>
                        <a:pt x="330613" y="0"/>
                      </a:cubicBezTo>
                      <a:lnTo>
                        <a:pt x="0" y="0"/>
                      </a:lnTo>
                      <a:lnTo>
                        <a:pt x="0" y="62389"/>
                      </a:lnTo>
                      <a:lnTo>
                        <a:pt x="104489" y="62389"/>
                      </a:lnTo>
                      <a:lnTo>
                        <a:pt x="104489" y="26956"/>
                      </a:lnTo>
                      <a:lnTo>
                        <a:pt x="126683" y="26956"/>
                      </a:lnTo>
                      <a:lnTo>
                        <a:pt x="126683" y="62389"/>
                      </a:lnTo>
                      <a:lnTo>
                        <a:pt x="258128" y="62389"/>
                      </a:lnTo>
                      <a:lnTo>
                        <a:pt x="258128" y="79438"/>
                      </a:lnTo>
                      <a:lnTo>
                        <a:pt x="233077" y="79438"/>
                      </a:lnTo>
                      <a:lnTo>
                        <a:pt x="233077" y="133350"/>
                      </a:lnTo>
                      <a:lnTo>
                        <a:pt x="330518" y="133350"/>
                      </a:lnTo>
                      <a:cubicBezTo>
                        <a:pt x="367379" y="133350"/>
                        <a:pt x="397193" y="103537"/>
                        <a:pt x="397193" y="66675"/>
                      </a:cubicBezTo>
                      <a:cubicBezTo>
                        <a:pt x="397193" y="50959"/>
                        <a:pt x="391668" y="36481"/>
                        <a:pt x="382524" y="25051"/>
                      </a:cubicBezTo>
                      <a:lnTo>
                        <a:pt x="222599" y="2505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51" name="Google Shape;551;p35"/>
            <p:cNvGrpSpPr/>
            <p:nvPr/>
          </p:nvGrpSpPr>
          <p:grpSpPr>
            <a:xfrm>
              <a:off x="7455862" y="3040298"/>
              <a:ext cx="397515" cy="387009"/>
              <a:chOff x="7160989" y="4064412"/>
              <a:chExt cx="540543" cy="526256"/>
            </a:xfrm>
          </p:grpSpPr>
          <p:sp>
            <p:nvSpPr>
              <p:cNvPr id="552" name="Google Shape;552;p35"/>
              <p:cNvSpPr/>
              <p:nvPr/>
            </p:nvSpPr>
            <p:spPr>
              <a:xfrm>
                <a:off x="7200709" y="4424933"/>
                <a:ext cx="135826" cy="114966"/>
              </a:xfrm>
              <a:custGeom>
                <a:avLst/>
                <a:gdLst/>
                <a:ahLst/>
                <a:cxnLst/>
                <a:rect l="l" t="t" r="r" b="b"/>
                <a:pathLst>
                  <a:path w="135826" h="114966" extrusionOk="0">
                    <a:moveTo>
                      <a:pt x="82010" y="0"/>
                    </a:moveTo>
                    <a:lnTo>
                      <a:pt x="0" y="45815"/>
                    </a:lnTo>
                    <a:lnTo>
                      <a:pt x="89821" y="114967"/>
                    </a:lnTo>
                    <a:lnTo>
                      <a:pt x="135826" y="53626"/>
                    </a:lnTo>
                    <a:cubicBezTo>
                      <a:pt x="114014" y="40196"/>
                      <a:pt x="95536" y="21812"/>
                      <a:pt x="82105"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35"/>
              <p:cNvSpPr/>
              <p:nvPr/>
            </p:nvSpPr>
            <p:spPr>
              <a:xfrm>
                <a:off x="7212138" y="4152709"/>
                <a:ext cx="115538" cy="159734"/>
              </a:xfrm>
              <a:custGeom>
                <a:avLst/>
                <a:gdLst/>
                <a:ahLst/>
                <a:cxnLst/>
                <a:rect l="l" t="t" r="r" b="b"/>
                <a:pathLst>
                  <a:path w="115538" h="159734" extrusionOk="0">
                    <a:moveTo>
                      <a:pt x="115538" y="51816"/>
                    </a:moveTo>
                    <a:lnTo>
                      <a:pt x="68580" y="0"/>
                    </a:lnTo>
                    <a:lnTo>
                      <a:pt x="0" y="65532"/>
                    </a:lnTo>
                    <a:lnTo>
                      <a:pt x="8954" y="154686"/>
                    </a:lnTo>
                    <a:lnTo>
                      <a:pt x="48101" y="159734"/>
                    </a:lnTo>
                    <a:cubicBezTo>
                      <a:pt x="55245" y="115252"/>
                      <a:pt x="80201" y="76676"/>
                      <a:pt x="115443" y="517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35"/>
              <p:cNvSpPr/>
              <p:nvPr/>
            </p:nvSpPr>
            <p:spPr>
              <a:xfrm>
                <a:off x="7286624" y="4202906"/>
                <a:ext cx="271462" cy="271462"/>
              </a:xfrm>
              <a:custGeom>
                <a:avLst/>
                <a:gdLst/>
                <a:ahLst/>
                <a:cxnLst/>
                <a:rect l="l" t="t" r="r" b="b"/>
                <a:pathLst>
                  <a:path w="271462" h="271462" extrusionOk="0">
                    <a:moveTo>
                      <a:pt x="271463" y="135731"/>
                    </a:moveTo>
                    <a:cubicBezTo>
                      <a:pt x="271463" y="210694"/>
                      <a:pt x="210694" y="271463"/>
                      <a:pt x="135731" y="271463"/>
                    </a:cubicBezTo>
                    <a:cubicBezTo>
                      <a:pt x="60769" y="271463"/>
                      <a:pt x="0" y="210694"/>
                      <a:pt x="0" y="135731"/>
                    </a:cubicBezTo>
                    <a:cubicBezTo>
                      <a:pt x="0" y="60769"/>
                      <a:pt x="60769" y="0"/>
                      <a:pt x="135731" y="0"/>
                    </a:cubicBezTo>
                    <a:cubicBezTo>
                      <a:pt x="210694" y="0"/>
                      <a:pt x="271463" y="60769"/>
                      <a:pt x="271463" y="13573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35"/>
              <p:cNvSpPr/>
              <p:nvPr/>
            </p:nvSpPr>
            <p:spPr>
              <a:xfrm>
                <a:off x="7160989" y="4064412"/>
                <a:ext cx="540543" cy="526256"/>
              </a:xfrm>
              <a:custGeom>
                <a:avLst/>
                <a:gdLst/>
                <a:ahLst/>
                <a:cxnLst/>
                <a:rect l="l" t="t" r="r" b="b"/>
                <a:pathLst>
                  <a:path w="540543" h="526256" extrusionOk="0">
                    <a:moveTo>
                      <a:pt x="537972" y="361474"/>
                    </a:moveTo>
                    <a:cubicBezTo>
                      <a:pt x="538925" y="358426"/>
                      <a:pt x="539782" y="355378"/>
                      <a:pt x="540544" y="352330"/>
                    </a:cubicBezTo>
                    <a:lnTo>
                      <a:pt x="456247" y="332518"/>
                    </a:lnTo>
                    <a:cubicBezTo>
                      <a:pt x="470440" y="275558"/>
                      <a:pt x="461010" y="223361"/>
                      <a:pt x="458057" y="209741"/>
                    </a:cubicBezTo>
                    <a:lnTo>
                      <a:pt x="527685" y="164592"/>
                    </a:lnTo>
                    <a:cubicBezTo>
                      <a:pt x="526447" y="161639"/>
                      <a:pt x="525113" y="158687"/>
                      <a:pt x="523780" y="155734"/>
                    </a:cubicBezTo>
                    <a:lnTo>
                      <a:pt x="447104" y="205359"/>
                    </a:lnTo>
                    <a:lnTo>
                      <a:pt x="447961" y="208693"/>
                    </a:lnTo>
                    <a:cubicBezTo>
                      <a:pt x="448342" y="210121"/>
                      <a:pt x="484061" y="349568"/>
                      <a:pt x="382810" y="433959"/>
                    </a:cubicBezTo>
                    <a:cubicBezTo>
                      <a:pt x="291941" y="509683"/>
                      <a:pt x="182309" y="460820"/>
                      <a:pt x="160401" y="449866"/>
                    </a:cubicBezTo>
                    <a:lnTo>
                      <a:pt x="183642" y="418910"/>
                    </a:lnTo>
                    <a:cubicBezTo>
                      <a:pt x="206788" y="431292"/>
                      <a:pt x="233172" y="438436"/>
                      <a:pt x="261271" y="438436"/>
                    </a:cubicBezTo>
                    <a:cubicBezTo>
                      <a:pt x="352044" y="438436"/>
                      <a:pt x="425577" y="364903"/>
                      <a:pt x="425577" y="274130"/>
                    </a:cubicBezTo>
                    <a:cubicBezTo>
                      <a:pt x="425577" y="204883"/>
                      <a:pt x="382714" y="145733"/>
                      <a:pt x="322040" y="121539"/>
                    </a:cubicBezTo>
                    <a:cubicBezTo>
                      <a:pt x="328708" y="99917"/>
                      <a:pt x="345567" y="48292"/>
                      <a:pt x="360521" y="3143"/>
                    </a:cubicBezTo>
                    <a:cubicBezTo>
                      <a:pt x="357569" y="2000"/>
                      <a:pt x="354521" y="953"/>
                      <a:pt x="351568" y="0"/>
                    </a:cubicBezTo>
                    <a:cubicBezTo>
                      <a:pt x="337280" y="43053"/>
                      <a:pt x="320326" y="94583"/>
                      <a:pt x="313182" y="118301"/>
                    </a:cubicBezTo>
                    <a:cubicBezTo>
                      <a:pt x="296894" y="112871"/>
                      <a:pt x="279463" y="109823"/>
                      <a:pt x="261271" y="109823"/>
                    </a:cubicBezTo>
                    <a:cubicBezTo>
                      <a:pt x="229457" y="109823"/>
                      <a:pt x="199835" y="119063"/>
                      <a:pt x="174688" y="134684"/>
                    </a:cubicBezTo>
                    <a:lnTo>
                      <a:pt x="87725" y="38576"/>
                    </a:lnTo>
                    <a:cubicBezTo>
                      <a:pt x="85154" y="40386"/>
                      <a:pt x="82487" y="42291"/>
                      <a:pt x="80010" y="44196"/>
                    </a:cubicBezTo>
                    <a:lnTo>
                      <a:pt x="113347" y="81058"/>
                    </a:lnTo>
                    <a:lnTo>
                      <a:pt x="41243" y="150019"/>
                    </a:lnTo>
                    <a:lnTo>
                      <a:pt x="51340" y="251365"/>
                    </a:lnTo>
                    <a:lnTo>
                      <a:pt x="97822" y="257366"/>
                    </a:lnTo>
                    <a:cubicBezTo>
                      <a:pt x="97250" y="262890"/>
                      <a:pt x="96964" y="268510"/>
                      <a:pt x="96964" y="274130"/>
                    </a:cubicBezTo>
                    <a:cubicBezTo>
                      <a:pt x="96964" y="302419"/>
                      <a:pt x="104108" y="328994"/>
                      <a:pt x="116681" y="352235"/>
                    </a:cubicBezTo>
                    <a:lnTo>
                      <a:pt x="0" y="417290"/>
                    </a:lnTo>
                    <a:cubicBezTo>
                      <a:pt x="1524" y="420053"/>
                      <a:pt x="3143" y="422815"/>
                      <a:pt x="4763" y="425577"/>
                    </a:cubicBezTo>
                    <a:lnTo>
                      <a:pt x="30575" y="411194"/>
                    </a:lnTo>
                    <a:lnTo>
                      <a:pt x="30575" y="411194"/>
                    </a:lnTo>
                    <a:cubicBezTo>
                      <a:pt x="30575" y="411194"/>
                      <a:pt x="123730" y="482918"/>
                      <a:pt x="123730" y="482918"/>
                    </a:cubicBezTo>
                    <a:lnTo>
                      <a:pt x="95155" y="521113"/>
                    </a:lnTo>
                    <a:cubicBezTo>
                      <a:pt x="97822" y="522922"/>
                      <a:pt x="100489" y="524542"/>
                      <a:pt x="103156" y="526256"/>
                    </a:cubicBezTo>
                    <a:lnTo>
                      <a:pt x="154686" y="457581"/>
                    </a:lnTo>
                    <a:cubicBezTo>
                      <a:pt x="166211" y="463582"/>
                      <a:pt x="211741" y="485013"/>
                      <a:pt x="267081" y="485013"/>
                    </a:cubicBezTo>
                    <a:cubicBezTo>
                      <a:pt x="305657" y="485013"/>
                      <a:pt x="348996" y="474631"/>
                      <a:pt x="388906" y="441293"/>
                    </a:cubicBezTo>
                    <a:cubicBezTo>
                      <a:pt x="424148" y="411861"/>
                      <a:pt x="443484" y="376238"/>
                      <a:pt x="453676" y="341567"/>
                    </a:cubicBezTo>
                    <a:lnTo>
                      <a:pt x="537877" y="361379"/>
                    </a:lnTo>
                    <a:close/>
                    <a:moveTo>
                      <a:pt x="397097" y="274225"/>
                    </a:moveTo>
                    <a:cubicBezTo>
                      <a:pt x="397097" y="349091"/>
                      <a:pt x="336232" y="409956"/>
                      <a:pt x="261366" y="409956"/>
                    </a:cubicBezTo>
                    <a:cubicBezTo>
                      <a:pt x="186500" y="409956"/>
                      <a:pt x="125635" y="349091"/>
                      <a:pt x="125635" y="274225"/>
                    </a:cubicBezTo>
                    <a:cubicBezTo>
                      <a:pt x="125635" y="199358"/>
                      <a:pt x="186500" y="138494"/>
                      <a:pt x="261366" y="138494"/>
                    </a:cubicBezTo>
                    <a:cubicBezTo>
                      <a:pt x="336232" y="138494"/>
                      <a:pt x="397097" y="199358"/>
                      <a:pt x="397097" y="274225"/>
                    </a:cubicBezTo>
                    <a:close/>
                    <a:moveTo>
                      <a:pt x="60103" y="242983"/>
                    </a:moveTo>
                    <a:lnTo>
                      <a:pt x="51149" y="153829"/>
                    </a:lnTo>
                    <a:lnTo>
                      <a:pt x="119729" y="88297"/>
                    </a:lnTo>
                    <a:lnTo>
                      <a:pt x="166688" y="140113"/>
                    </a:lnTo>
                    <a:cubicBezTo>
                      <a:pt x="131350" y="165068"/>
                      <a:pt x="106489" y="203549"/>
                      <a:pt x="99346" y="248126"/>
                    </a:cubicBezTo>
                    <a:lnTo>
                      <a:pt x="60198" y="243078"/>
                    </a:lnTo>
                    <a:close/>
                    <a:moveTo>
                      <a:pt x="39624" y="406241"/>
                    </a:moveTo>
                    <a:lnTo>
                      <a:pt x="121634" y="360426"/>
                    </a:lnTo>
                    <a:cubicBezTo>
                      <a:pt x="135160" y="382238"/>
                      <a:pt x="153543" y="400621"/>
                      <a:pt x="175355" y="414052"/>
                    </a:cubicBezTo>
                    <a:lnTo>
                      <a:pt x="129350" y="475393"/>
                    </a:lnTo>
                    <a:lnTo>
                      <a:pt x="39529" y="406241"/>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6" name="Google Shape;556;p35"/>
            <p:cNvGrpSpPr/>
            <p:nvPr/>
          </p:nvGrpSpPr>
          <p:grpSpPr>
            <a:xfrm>
              <a:off x="5496162" y="885436"/>
              <a:ext cx="701589" cy="421472"/>
              <a:chOff x="4478368" y="1233487"/>
              <a:chExt cx="954024" cy="573119"/>
            </a:xfrm>
          </p:grpSpPr>
          <p:grpSp>
            <p:nvGrpSpPr>
              <p:cNvPr id="557" name="Google Shape;557;p35"/>
              <p:cNvGrpSpPr/>
              <p:nvPr/>
            </p:nvGrpSpPr>
            <p:grpSpPr>
              <a:xfrm>
                <a:off x="4652962" y="1233487"/>
                <a:ext cx="666750" cy="379475"/>
                <a:chOff x="4652962" y="1233487"/>
                <a:chExt cx="666750" cy="379475"/>
              </a:xfrm>
            </p:grpSpPr>
            <p:grpSp>
              <p:nvGrpSpPr>
                <p:cNvPr id="558" name="Google Shape;558;p35"/>
                <p:cNvGrpSpPr/>
                <p:nvPr/>
              </p:nvGrpSpPr>
              <p:grpSpPr>
                <a:xfrm>
                  <a:off x="4652962" y="1233487"/>
                  <a:ext cx="666750" cy="379380"/>
                  <a:chOff x="4652962" y="1233487"/>
                  <a:chExt cx="666750" cy="379380"/>
                </a:xfrm>
              </p:grpSpPr>
              <p:grpSp>
                <p:nvGrpSpPr>
                  <p:cNvPr id="559" name="Google Shape;559;p35"/>
                  <p:cNvGrpSpPr/>
                  <p:nvPr/>
                </p:nvGrpSpPr>
                <p:grpSpPr>
                  <a:xfrm>
                    <a:off x="4652962" y="1233487"/>
                    <a:ext cx="666750" cy="379380"/>
                    <a:chOff x="4652962" y="1233487"/>
                    <a:chExt cx="666750" cy="379380"/>
                  </a:xfrm>
                </p:grpSpPr>
                <p:sp>
                  <p:nvSpPr>
                    <p:cNvPr id="560" name="Google Shape;560;p35"/>
                    <p:cNvSpPr/>
                    <p:nvPr/>
                  </p:nvSpPr>
                  <p:spPr>
                    <a:xfrm>
                      <a:off x="4652962" y="1380648"/>
                      <a:ext cx="666750" cy="232219"/>
                    </a:xfrm>
                    <a:custGeom>
                      <a:avLst/>
                      <a:gdLst/>
                      <a:ahLst/>
                      <a:cxnLst/>
                      <a:rect l="l" t="t" r="r" b="b"/>
                      <a:pathLst>
                        <a:path w="666750" h="232219" extrusionOk="0">
                          <a:moveTo>
                            <a:pt x="0" y="0"/>
                          </a:moveTo>
                          <a:lnTo>
                            <a:pt x="666750" y="0"/>
                          </a:lnTo>
                          <a:lnTo>
                            <a:pt x="666750" y="232220"/>
                          </a:lnTo>
                          <a:lnTo>
                            <a:pt x="0" y="23222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35"/>
                    <p:cNvSpPr/>
                    <p:nvPr/>
                  </p:nvSpPr>
                  <p:spPr>
                    <a:xfrm>
                      <a:off x="4652962" y="1295400"/>
                      <a:ext cx="666750" cy="85725"/>
                    </a:xfrm>
                    <a:custGeom>
                      <a:avLst/>
                      <a:gdLst/>
                      <a:ahLst/>
                      <a:cxnLst/>
                      <a:rect l="l" t="t" r="r" b="b"/>
                      <a:pathLst>
                        <a:path w="666750" h="85725" extrusionOk="0">
                          <a:moveTo>
                            <a:pt x="666750" y="85725"/>
                          </a:moveTo>
                          <a:lnTo>
                            <a:pt x="0" y="85725"/>
                          </a:lnTo>
                          <a:lnTo>
                            <a:pt x="28575" y="0"/>
                          </a:lnTo>
                          <a:lnTo>
                            <a:pt x="638175" y="0"/>
                          </a:lnTo>
                          <a:lnTo>
                            <a:pt x="66675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2" name="Google Shape;562;p35"/>
                    <p:cNvGrpSpPr/>
                    <p:nvPr/>
                  </p:nvGrpSpPr>
                  <p:grpSpPr>
                    <a:xfrm>
                      <a:off x="4702968" y="1233487"/>
                      <a:ext cx="280987" cy="352425"/>
                      <a:chOff x="4702968" y="1233487"/>
                      <a:chExt cx="280987" cy="352425"/>
                    </a:xfrm>
                  </p:grpSpPr>
                  <p:sp>
                    <p:nvSpPr>
                      <p:cNvPr id="563" name="Google Shape;563;p35"/>
                      <p:cNvSpPr/>
                      <p:nvPr/>
                    </p:nvSpPr>
                    <p:spPr>
                      <a:xfrm>
                        <a:off x="4710112" y="1266825"/>
                        <a:ext cx="266700" cy="319087"/>
                      </a:xfrm>
                      <a:custGeom>
                        <a:avLst/>
                        <a:gdLst/>
                        <a:ahLst/>
                        <a:cxnLst/>
                        <a:rect l="l" t="t" r="r" b="b"/>
                        <a:pathLst>
                          <a:path w="266700" h="319087" extrusionOk="0">
                            <a:moveTo>
                              <a:pt x="266700" y="319088"/>
                            </a:moveTo>
                            <a:lnTo>
                              <a:pt x="266700" y="66675"/>
                            </a:lnTo>
                            <a:lnTo>
                              <a:pt x="123825" y="0"/>
                            </a:lnTo>
                            <a:lnTo>
                              <a:pt x="0" y="66675"/>
                            </a:lnTo>
                            <a:lnTo>
                              <a:pt x="0" y="319088"/>
                            </a:lnTo>
                            <a:lnTo>
                              <a:pt x="266700" y="3190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35"/>
                      <p:cNvSpPr/>
                      <p:nvPr/>
                    </p:nvSpPr>
                    <p:spPr>
                      <a:xfrm>
                        <a:off x="4702968" y="1233487"/>
                        <a:ext cx="280987" cy="101155"/>
                      </a:xfrm>
                      <a:custGeom>
                        <a:avLst/>
                        <a:gdLst/>
                        <a:ahLst/>
                        <a:cxnLst/>
                        <a:rect l="l" t="t" r="r" b="b"/>
                        <a:pathLst>
                          <a:path w="280987" h="101155" extrusionOk="0">
                            <a:moveTo>
                              <a:pt x="7144" y="101156"/>
                            </a:moveTo>
                            <a:lnTo>
                              <a:pt x="130969" y="33909"/>
                            </a:lnTo>
                            <a:lnTo>
                              <a:pt x="273844" y="100013"/>
                            </a:lnTo>
                            <a:lnTo>
                              <a:pt x="280988" y="71438"/>
                            </a:lnTo>
                            <a:lnTo>
                              <a:pt x="133350" y="0"/>
                            </a:lnTo>
                            <a:lnTo>
                              <a:pt x="0" y="76200"/>
                            </a:lnTo>
                            <a:lnTo>
                              <a:pt x="7144" y="101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5" name="Google Shape;565;p35"/>
                    <p:cNvGrpSpPr/>
                    <p:nvPr/>
                  </p:nvGrpSpPr>
                  <p:grpSpPr>
                    <a:xfrm>
                      <a:off x="4998243" y="1233487"/>
                      <a:ext cx="280987" cy="352425"/>
                      <a:chOff x="4998243" y="1233487"/>
                      <a:chExt cx="280987" cy="352425"/>
                    </a:xfrm>
                  </p:grpSpPr>
                  <p:sp>
                    <p:nvSpPr>
                      <p:cNvPr id="566" name="Google Shape;566;p35"/>
                      <p:cNvSpPr/>
                      <p:nvPr/>
                    </p:nvSpPr>
                    <p:spPr>
                      <a:xfrm>
                        <a:off x="5005387" y="1266825"/>
                        <a:ext cx="266700" cy="319087"/>
                      </a:xfrm>
                      <a:custGeom>
                        <a:avLst/>
                        <a:gdLst/>
                        <a:ahLst/>
                        <a:cxnLst/>
                        <a:rect l="l" t="t" r="r" b="b"/>
                        <a:pathLst>
                          <a:path w="266700" h="319087" extrusionOk="0">
                            <a:moveTo>
                              <a:pt x="266700" y="319088"/>
                            </a:moveTo>
                            <a:lnTo>
                              <a:pt x="266700" y="66675"/>
                            </a:lnTo>
                            <a:lnTo>
                              <a:pt x="123825" y="0"/>
                            </a:lnTo>
                            <a:lnTo>
                              <a:pt x="0" y="66675"/>
                            </a:lnTo>
                            <a:lnTo>
                              <a:pt x="0" y="319088"/>
                            </a:lnTo>
                            <a:lnTo>
                              <a:pt x="266700" y="3190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35"/>
                      <p:cNvSpPr/>
                      <p:nvPr/>
                    </p:nvSpPr>
                    <p:spPr>
                      <a:xfrm>
                        <a:off x="4998243" y="1233487"/>
                        <a:ext cx="280987" cy="101155"/>
                      </a:xfrm>
                      <a:custGeom>
                        <a:avLst/>
                        <a:gdLst/>
                        <a:ahLst/>
                        <a:cxnLst/>
                        <a:rect l="l" t="t" r="r" b="b"/>
                        <a:pathLst>
                          <a:path w="280987" h="101155" extrusionOk="0">
                            <a:moveTo>
                              <a:pt x="7144" y="101156"/>
                            </a:moveTo>
                            <a:lnTo>
                              <a:pt x="130969" y="33909"/>
                            </a:lnTo>
                            <a:lnTo>
                              <a:pt x="273844" y="100013"/>
                            </a:lnTo>
                            <a:lnTo>
                              <a:pt x="280988" y="71438"/>
                            </a:lnTo>
                            <a:lnTo>
                              <a:pt x="133350" y="0"/>
                            </a:lnTo>
                            <a:lnTo>
                              <a:pt x="0" y="76200"/>
                            </a:lnTo>
                            <a:lnTo>
                              <a:pt x="7144" y="101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68" name="Google Shape;568;p35"/>
                  <p:cNvSpPr/>
                  <p:nvPr/>
                </p:nvSpPr>
                <p:spPr>
                  <a:xfrm>
                    <a:off x="4751355" y="1350930"/>
                    <a:ext cx="190499" cy="261937"/>
                  </a:xfrm>
                  <a:custGeom>
                    <a:avLst/>
                    <a:gdLst/>
                    <a:ahLst/>
                    <a:cxnLst/>
                    <a:rect l="l" t="t" r="r" b="b"/>
                    <a:pathLst>
                      <a:path w="190499" h="261937" extrusionOk="0">
                        <a:moveTo>
                          <a:pt x="0" y="0"/>
                        </a:moveTo>
                        <a:lnTo>
                          <a:pt x="190500" y="0"/>
                        </a:lnTo>
                        <a:lnTo>
                          <a:pt x="190500" y="261938"/>
                        </a:lnTo>
                        <a:lnTo>
                          <a:pt x="0" y="26193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35"/>
                  <p:cNvSpPr/>
                  <p:nvPr/>
                </p:nvSpPr>
                <p:spPr>
                  <a:xfrm>
                    <a:off x="5041867" y="1350930"/>
                    <a:ext cx="190500" cy="261937"/>
                  </a:xfrm>
                  <a:custGeom>
                    <a:avLst/>
                    <a:gdLst/>
                    <a:ahLst/>
                    <a:cxnLst/>
                    <a:rect l="l" t="t" r="r" b="b"/>
                    <a:pathLst>
                      <a:path w="190500" h="261937" extrusionOk="0">
                        <a:moveTo>
                          <a:pt x="0" y="0"/>
                        </a:moveTo>
                        <a:lnTo>
                          <a:pt x="190500" y="0"/>
                        </a:lnTo>
                        <a:lnTo>
                          <a:pt x="190500" y="261938"/>
                        </a:lnTo>
                        <a:lnTo>
                          <a:pt x="0" y="26193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35"/>
                  <p:cNvSpPr/>
                  <p:nvPr/>
                </p:nvSpPr>
                <p:spPr>
                  <a:xfrm>
                    <a:off x="4976812" y="1393031"/>
                    <a:ext cx="28575" cy="219836"/>
                  </a:xfrm>
                  <a:custGeom>
                    <a:avLst/>
                    <a:gdLst/>
                    <a:ahLst/>
                    <a:cxnLst/>
                    <a:rect l="l" t="t" r="r" b="b"/>
                    <a:pathLst>
                      <a:path w="28575" h="219836" extrusionOk="0">
                        <a:moveTo>
                          <a:pt x="0" y="0"/>
                        </a:moveTo>
                        <a:lnTo>
                          <a:pt x="28575" y="0"/>
                        </a:lnTo>
                        <a:lnTo>
                          <a:pt x="28575" y="219837"/>
                        </a:lnTo>
                        <a:lnTo>
                          <a:pt x="0" y="21983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35"/>
                  <p:cNvSpPr/>
                  <p:nvPr/>
                </p:nvSpPr>
                <p:spPr>
                  <a:xfrm>
                    <a:off x="5283993" y="1393031"/>
                    <a:ext cx="28575" cy="219836"/>
                  </a:xfrm>
                  <a:custGeom>
                    <a:avLst/>
                    <a:gdLst/>
                    <a:ahLst/>
                    <a:cxnLst/>
                    <a:rect l="l" t="t" r="r" b="b"/>
                    <a:pathLst>
                      <a:path w="28575" h="219836" extrusionOk="0">
                        <a:moveTo>
                          <a:pt x="0" y="0"/>
                        </a:moveTo>
                        <a:lnTo>
                          <a:pt x="28575" y="0"/>
                        </a:lnTo>
                        <a:lnTo>
                          <a:pt x="28575" y="219837"/>
                        </a:lnTo>
                        <a:lnTo>
                          <a:pt x="0" y="21983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35"/>
                  <p:cNvSpPr/>
                  <p:nvPr/>
                </p:nvSpPr>
                <p:spPr>
                  <a:xfrm>
                    <a:off x="4662487" y="1393031"/>
                    <a:ext cx="28575" cy="219836"/>
                  </a:xfrm>
                  <a:custGeom>
                    <a:avLst/>
                    <a:gdLst/>
                    <a:ahLst/>
                    <a:cxnLst/>
                    <a:rect l="l" t="t" r="r" b="b"/>
                    <a:pathLst>
                      <a:path w="28575" h="219836" extrusionOk="0">
                        <a:moveTo>
                          <a:pt x="0" y="0"/>
                        </a:moveTo>
                        <a:lnTo>
                          <a:pt x="28575" y="0"/>
                        </a:lnTo>
                        <a:lnTo>
                          <a:pt x="28575" y="219837"/>
                        </a:lnTo>
                        <a:lnTo>
                          <a:pt x="0" y="21983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3" name="Google Shape;573;p35"/>
                <p:cNvSpPr/>
                <p:nvPr/>
              </p:nvSpPr>
              <p:spPr>
                <a:xfrm>
                  <a:off x="4796599" y="1551622"/>
                  <a:ext cx="40481" cy="61340"/>
                </a:xfrm>
                <a:custGeom>
                  <a:avLst/>
                  <a:gdLst/>
                  <a:ahLst/>
                  <a:cxnLst/>
                  <a:rect l="l" t="t" r="r" b="b"/>
                  <a:pathLst>
                    <a:path w="40481" h="61340" extrusionOk="0">
                      <a:moveTo>
                        <a:pt x="0" y="0"/>
                      </a:moveTo>
                      <a:lnTo>
                        <a:pt x="40481" y="0"/>
                      </a:lnTo>
                      <a:lnTo>
                        <a:pt x="40481" y="61341"/>
                      </a:lnTo>
                      <a:lnTo>
                        <a:pt x="0" y="6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35"/>
                <p:cNvSpPr/>
                <p:nvPr/>
              </p:nvSpPr>
              <p:spPr>
                <a:xfrm>
                  <a:off x="5088159" y="1551622"/>
                  <a:ext cx="106394" cy="61340"/>
                </a:xfrm>
                <a:custGeom>
                  <a:avLst/>
                  <a:gdLst/>
                  <a:ahLst/>
                  <a:cxnLst/>
                  <a:rect l="l" t="t" r="r" b="b"/>
                  <a:pathLst>
                    <a:path w="106394" h="61340" extrusionOk="0">
                      <a:moveTo>
                        <a:pt x="0" y="0"/>
                      </a:moveTo>
                      <a:lnTo>
                        <a:pt x="106394" y="0"/>
                      </a:lnTo>
                      <a:lnTo>
                        <a:pt x="106394" y="61341"/>
                      </a:lnTo>
                      <a:lnTo>
                        <a:pt x="0" y="6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5" name="Google Shape;575;p35"/>
                <p:cNvGrpSpPr/>
                <p:nvPr/>
              </p:nvGrpSpPr>
              <p:grpSpPr>
                <a:xfrm>
                  <a:off x="4735639" y="1402461"/>
                  <a:ext cx="216693" cy="41719"/>
                  <a:chOff x="4735639" y="1402461"/>
                  <a:chExt cx="216693" cy="41719"/>
                </a:xfrm>
              </p:grpSpPr>
              <p:sp>
                <p:nvSpPr>
                  <p:cNvPr id="576" name="Google Shape;576;p35"/>
                  <p:cNvSpPr/>
                  <p:nvPr/>
                </p:nvSpPr>
                <p:spPr>
                  <a:xfrm>
                    <a:off x="47356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35"/>
                  <p:cNvSpPr/>
                  <p:nvPr/>
                </p:nvSpPr>
                <p:spPr>
                  <a:xfrm>
                    <a:off x="47737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35"/>
                  <p:cNvSpPr/>
                  <p:nvPr/>
                </p:nvSpPr>
                <p:spPr>
                  <a:xfrm>
                    <a:off x="48118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35"/>
                  <p:cNvSpPr/>
                  <p:nvPr/>
                </p:nvSpPr>
                <p:spPr>
                  <a:xfrm>
                    <a:off x="48499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35"/>
                  <p:cNvSpPr/>
                  <p:nvPr/>
                </p:nvSpPr>
                <p:spPr>
                  <a:xfrm>
                    <a:off x="48880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35"/>
                  <p:cNvSpPr/>
                  <p:nvPr/>
                </p:nvSpPr>
                <p:spPr>
                  <a:xfrm>
                    <a:off x="49261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4"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2" name="Google Shape;582;p35"/>
                <p:cNvGrpSpPr/>
                <p:nvPr/>
              </p:nvGrpSpPr>
              <p:grpSpPr>
                <a:xfrm>
                  <a:off x="4735639" y="1465611"/>
                  <a:ext cx="216693" cy="41719"/>
                  <a:chOff x="4735639" y="1465611"/>
                  <a:chExt cx="216693" cy="41719"/>
                </a:xfrm>
              </p:grpSpPr>
              <p:sp>
                <p:nvSpPr>
                  <p:cNvPr id="583" name="Google Shape;583;p35"/>
                  <p:cNvSpPr/>
                  <p:nvPr/>
                </p:nvSpPr>
                <p:spPr>
                  <a:xfrm>
                    <a:off x="47356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35"/>
                  <p:cNvSpPr/>
                  <p:nvPr/>
                </p:nvSpPr>
                <p:spPr>
                  <a:xfrm>
                    <a:off x="47737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35"/>
                  <p:cNvSpPr/>
                  <p:nvPr/>
                </p:nvSpPr>
                <p:spPr>
                  <a:xfrm>
                    <a:off x="48118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35"/>
                  <p:cNvSpPr/>
                  <p:nvPr/>
                </p:nvSpPr>
                <p:spPr>
                  <a:xfrm>
                    <a:off x="48499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35"/>
                  <p:cNvSpPr/>
                  <p:nvPr/>
                </p:nvSpPr>
                <p:spPr>
                  <a:xfrm>
                    <a:off x="48880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35"/>
                  <p:cNvSpPr/>
                  <p:nvPr/>
                </p:nvSpPr>
                <p:spPr>
                  <a:xfrm>
                    <a:off x="49261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4"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9" name="Google Shape;589;p35"/>
                <p:cNvGrpSpPr/>
                <p:nvPr/>
              </p:nvGrpSpPr>
              <p:grpSpPr>
                <a:xfrm>
                  <a:off x="5022912" y="1402461"/>
                  <a:ext cx="216693" cy="41719"/>
                  <a:chOff x="5022912" y="1402461"/>
                  <a:chExt cx="216693" cy="41719"/>
                </a:xfrm>
              </p:grpSpPr>
              <p:sp>
                <p:nvSpPr>
                  <p:cNvPr id="590" name="Google Shape;590;p35"/>
                  <p:cNvSpPr/>
                  <p:nvPr/>
                </p:nvSpPr>
                <p:spPr>
                  <a:xfrm>
                    <a:off x="50229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35"/>
                  <p:cNvSpPr/>
                  <p:nvPr/>
                </p:nvSpPr>
                <p:spPr>
                  <a:xfrm>
                    <a:off x="50610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35"/>
                  <p:cNvSpPr/>
                  <p:nvPr/>
                </p:nvSpPr>
                <p:spPr>
                  <a:xfrm>
                    <a:off x="50991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35"/>
                  <p:cNvSpPr/>
                  <p:nvPr/>
                </p:nvSpPr>
                <p:spPr>
                  <a:xfrm>
                    <a:off x="51372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35"/>
                  <p:cNvSpPr/>
                  <p:nvPr/>
                </p:nvSpPr>
                <p:spPr>
                  <a:xfrm>
                    <a:off x="51753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35"/>
                  <p:cNvSpPr/>
                  <p:nvPr/>
                </p:nvSpPr>
                <p:spPr>
                  <a:xfrm>
                    <a:off x="52134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6" name="Google Shape;596;p35"/>
                <p:cNvGrpSpPr/>
                <p:nvPr/>
              </p:nvGrpSpPr>
              <p:grpSpPr>
                <a:xfrm>
                  <a:off x="5022912" y="1465611"/>
                  <a:ext cx="216693" cy="41719"/>
                  <a:chOff x="5022912" y="1465611"/>
                  <a:chExt cx="216693" cy="41719"/>
                </a:xfrm>
              </p:grpSpPr>
              <p:sp>
                <p:nvSpPr>
                  <p:cNvPr id="597" name="Google Shape;597;p35"/>
                  <p:cNvSpPr/>
                  <p:nvPr/>
                </p:nvSpPr>
                <p:spPr>
                  <a:xfrm>
                    <a:off x="50229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35"/>
                  <p:cNvSpPr/>
                  <p:nvPr/>
                </p:nvSpPr>
                <p:spPr>
                  <a:xfrm>
                    <a:off x="50610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35"/>
                  <p:cNvSpPr/>
                  <p:nvPr/>
                </p:nvSpPr>
                <p:spPr>
                  <a:xfrm>
                    <a:off x="50991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35"/>
                  <p:cNvSpPr/>
                  <p:nvPr/>
                </p:nvSpPr>
                <p:spPr>
                  <a:xfrm>
                    <a:off x="51372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35"/>
                  <p:cNvSpPr/>
                  <p:nvPr/>
                </p:nvSpPr>
                <p:spPr>
                  <a:xfrm>
                    <a:off x="51753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35"/>
                  <p:cNvSpPr/>
                  <p:nvPr/>
                </p:nvSpPr>
                <p:spPr>
                  <a:xfrm>
                    <a:off x="52134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03" name="Google Shape;603;p35"/>
              <p:cNvSpPr/>
              <p:nvPr/>
            </p:nvSpPr>
            <p:spPr>
              <a:xfrm>
                <a:off x="4478368" y="1638300"/>
                <a:ext cx="954024" cy="168306"/>
              </a:xfrm>
              <a:custGeom>
                <a:avLst/>
                <a:gdLst/>
                <a:ahLst/>
                <a:cxnLst/>
                <a:rect l="l" t="t" r="r" b="b"/>
                <a:pathLst>
                  <a:path w="954024" h="168306" extrusionOk="0">
                    <a:moveTo>
                      <a:pt x="174593" y="0"/>
                    </a:moveTo>
                    <a:lnTo>
                      <a:pt x="841343" y="0"/>
                    </a:lnTo>
                    <a:lnTo>
                      <a:pt x="954024" y="168307"/>
                    </a:lnTo>
                    <a:lnTo>
                      <a:pt x="0" y="44482"/>
                    </a:lnTo>
                    <a:lnTo>
                      <a:pt x="174593"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4" name="Google Shape;604;p35"/>
            <p:cNvGrpSpPr/>
            <p:nvPr/>
          </p:nvGrpSpPr>
          <p:grpSpPr>
            <a:xfrm>
              <a:off x="7600789" y="1280652"/>
              <a:ext cx="700468" cy="322215"/>
              <a:chOff x="7358062" y="1671637"/>
              <a:chExt cx="952500" cy="438149"/>
            </a:xfrm>
          </p:grpSpPr>
          <p:grpSp>
            <p:nvGrpSpPr>
              <p:cNvPr id="605" name="Google Shape;605;p35"/>
              <p:cNvGrpSpPr/>
              <p:nvPr/>
            </p:nvGrpSpPr>
            <p:grpSpPr>
              <a:xfrm>
                <a:off x="7358062" y="1671637"/>
                <a:ext cx="952500" cy="438149"/>
                <a:chOff x="7358062" y="1671637"/>
                <a:chExt cx="952500" cy="438149"/>
              </a:xfrm>
            </p:grpSpPr>
            <p:sp>
              <p:nvSpPr>
                <p:cNvPr id="606" name="Google Shape;606;p35"/>
                <p:cNvSpPr/>
                <p:nvPr/>
              </p:nvSpPr>
              <p:spPr>
                <a:xfrm>
                  <a:off x="7358062" y="1885473"/>
                  <a:ext cx="952500" cy="224313"/>
                </a:xfrm>
                <a:custGeom>
                  <a:avLst/>
                  <a:gdLst/>
                  <a:ahLst/>
                  <a:cxnLst/>
                  <a:rect l="l" t="t" r="r" b="b"/>
                  <a:pathLst>
                    <a:path w="952500" h="224313" extrusionOk="0">
                      <a:moveTo>
                        <a:pt x="0" y="0"/>
                      </a:moveTo>
                      <a:lnTo>
                        <a:pt x="952500" y="0"/>
                      </a:lnTo>
                      <a:lnTo>
                        <a:pt x="952500" y="224314"/>
                      </a:lnTo>
                      <a:lnTo>
                        <a:pt x="0" y="2243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35"/>
                <p:cNvSpPr/>
                <p:nvPr/>
              </p:nvSpPr>
              <p:spPr>
                <a:xfrm>
                  <a:off x="7358062" y="1800225"/>
                  <a:ext cx="952500" cy="85725"/>
                </a:xfrm>
                <a:custGeom>
                  <a:avLst/>
                  <a:gdLst/>
                  <a:ahLst/>
                  <a:cxnLst/>
                  <a:rect l="l" t="t" r="r" b="b"/>
                  <a:pathLst>
                    <a:path w="952500" h="85725" extrusionOk="0">
                      <a:moveTo>
                        <a:pt x="952500" y="85725"/>
                      </a:moveTo>
                      <a:lnTo>
                        <a:pt x="0" y="85725"/>
                      </a:lnTo>
                      <a:lnTo>
                        <a:pt x="40862" y="0"/>
                      </a:lnTo>
                      <a:lnTo>
                        <a:pt x="911638" y="0"/>
                      </a:lnTo>
                      <a:lnTo>
                        <a:pt x="95250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8" name="Google Shape;608;p35"/>
                <p:cNvGrpSpPr/>
                <p:nvPr/>
              </p:nvGrpSpPr>
              <p:grpSpPr>
                <a:xfrm>
                  <a:off x="7684293" y="1671637"/>
                  <a:ext cx="280987" cy="407956"/>
                  <a:chOff x="7684293" y="1671637"/>
                  <a:chExt cx="280987" cy="407956"/>
                </a:xfrm>
              </p:grpSpPr>
              <p:sp>
                <p:nvSpPr>
                  <p:cNvPr id="609" name="Google Shape;609;p35"/>
                  <p:cNvSpPr/>
                  <p:nvPr/>
                </p:nvSpPr>
                <p:spPr>
                  <a:xfrm>
                    <a:off x="7691437" y="1704975"/>
                    <a:ext cx="266700" cy="374618"/>
                  </a:xfrm>
                  <a:custGeom>
                    <a:avLst/>
                    <a:gdLst/>
                    <a:ahLst/>
                    <a:cxnLst/>
                    <a:rect l="l" t="t" r="r" b="b"/>
                    <a:pathLst>
                      <a:path w="266700" h="374618" extrusionOk="0">
                        <a:moveTo>
                          <a:pt x="266700" y="374618"/>
                        </a:moveTo>
                        <a:lnTo>
                          <a:pt x="266700" y="66675"/>
                        </a:lnTo>
                        <a:lnTo>
                          <a:pt x="123825" y="0"/>
                        </a:lnTo>
                        <a:lnTo>
                          <a:pt x="0" y="66675"/>
                        </a:lnTo>
                        <a:lnTo>
                          <a:pt x="0" y="374618"/>
                        </a:lnTo>
                        <a:lnTo>
                          <a:pt x="266700" y="3746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35"/>
                  <p:cNvSpPr/>
                  <p:nvPr/>
                </p:nvSpPr>
                <p:spPr>
                  <a:xfrm>
                    <a:off x="7684293" y="1671637"/>
                    <a:ext cx="280987" cy="101155"/>
                  </a:xfrm>
                  <a:custGeom>
                    <a:avLst/>
                    <a:gdLst/>
                    <a:ahLst/>
                    <a:cxnLst/>
                    <a:rect l="l" t="t" r="r" b="b"/>
                    <a:pathLst>
                      <a:path w="280987" h="101155" extrusionOk="0">
                        <a:moveTo>
                          <a:pt x="7144" y="101156"/>
                        </a:moveTo>
                        <a:lnTo>
                          <a:pt x="130969" y="33909"/>
                        </a:lnTo>
                        <a:lnTo>
                          <a:pt x="273844" y="100013"/>
                        </a:lnTo>
                        <a:lnTo>
                          <a:pt x="280988" y="71438"/>
                        </a:lnTo>
                        <a:lnTo>
                          <a:pt x="133350" y="0"/>
                        </a:lnTo>
                        <a:lnTo>
                          <a:pt x="0" y="76200"/>
                        </a:lnTo>
                        <a:lnTo>
                          <a:pt x="7144" y="101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 name="Google Shape;611;p35"/>
                <p:cNvGrpSpPr/>
                <p:nvPr/>
              </p:nvGrpSpPr>
              <p:grpSpPr>
                <a:xfrm>
                  <a:off x="7427118" y="1931193"/>
                  <a:ext cx="795337" cy="178593"/>
                  <a:chOff x="7427118" y="1931193"/>
                  <a:chExt cx="795337" cy="178593"/>
                </a:xfrm>
              </p:grpSpPr>
              <p:sp>
                <p:nvSpPr>
                  <p:cNvPr id="612" name="Google Shape;612;p35"/>
                  <p:cNvSpPr/>
                  <p:nvPr/>
                </p:nvSpPr>
                <p:spPr>
                  <a:xfrm>
                    <a:off x="7427118"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5"/>
                  <p:cNvSpPr/>
                  <p:nvPr/>
                </p:nvSpPr>
                <p:spPr>
                  <a:xfrm>
                    <a:off x="7565230"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35"/>
                  <p:cNvSpPr/>
                  <p:nvPr/>
                </p:nvSpPr>
                <p:spPr>
                  <a:xfrm>
                    <a:off x="7703343"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35"/>
                  <p:cNvSpPr/>
                  <p:nvPr/>
                </p:nvSpPr>
                <p:spPr>
                  <a:xfrm>
                    <a:off x="7841455"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35"/>
                  <p:cNvSpPr/>
                  <p:nvPr/>
                </p:nvSpPr>
                <p:spPr>
                  <a:xfrm>
                    <a:off x="7979568"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5"/>
                  <p:cNvSpPr/>
                  <p:nvPr/>
                </p:nvSpPr>
                <p:spPr>
                  <a:xfrm>
                    <a:off x="8117680"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18" name="Google Shape;618;p35"/>
              <p:cNvSpPr/>
              <p:nvPr/>
            </p:nvSpPr>
            <p:spPr>
              <a:xfrm>
                <a:off x="7780305" y="1762125"/>
                <a:ext cx="88963" cy="88963"/>
              </a:xfrm>
              <a:custGeom>
                <a:avLst/>
                <a:gdLst/>
                <a:ahLst/>
                <a:cxnLst/>
                <a:rect l="l" t="t" r="r" b="b"/>
                <a:pathLst>
                  <a:path w="88963" h="88963" extrusionOk="0">
                    <a:moveTo>
                      <a:pt x="88964" y="44482"/>
                    </a:moveTo>
                    <a:cubicBezTo>
                      <a:pt x="88964" y="69056"/>
                      <a:pt x="69056" y="88963"/>
                      <a:pt x="44482" y="88963"/>
                    </a:cubicBezTo>
                    <a:cubicBezTo>
                      <a:pt x="19908" y="88963"/>
                      <a:pt x="0" y="69056"/>
                      <a:pt x="0" y="44482"/>
                    </a:cubicBezTo>
                    <a:cubicBezTo>
                      <a:pt x="0" y="19907"/>
                      <a:pt x="19908" y="0"/>
                      <a:pt x="44482" y="0"/>
                    </a:cubicBezTo>
                    <a:cubicBezTo>
                      <a:pt x="69056" y="0"/>
                      <a:pt x="88964" y="19907"/>
                      <a:pt x="88964" y="44482"/>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9" name="Google Shape;619;p35"/>
            <p:cNvGrpSpPr/>
            <p:nvPr/>
          </p:nvGrpSpPr>
          <p:grpSpPr>
            <a:xfrm>
              <a:off x="7916000" y="939173"/>
              <a:ext cx="133089" cy="176869"/>
              <a:chOff x="7786687" y="1207293"/>
              <a:chExt cx="180975" cy="240507"/>
            </a:xfrm>
          </p:grpSpPr>
          <p:sp>
            <p:nvSpPr>
              <p:cNvPr id="620" name="Google Shape;620;p35"/>
              <p:cNvSpPr/>
              <p:nvPr/>
            </p:nvSpPr>
            <p:spPr>
              <a:xfrm>
                <a:off x="7786687" y="1285875"/>
                <a:ext cx="180975" cy="161925"/>
              </a:xfrm>
              <a:custGeom>
                <a:avLst/>
                <a:gdLst/>
                <a:ahLst/>
                <a:cxnLst/>
                <a:rect l="l" t="t" r="r" b="b"/>
                <a:pathLst>
                  <a:path w="180975" h="161925" extrusionOk="0">
                    <a:moveTo>
                      <a:pt x="142875" y="133350"/>
                    </a:moveTo>
                    <a:lnTo>
                      <a:pt x="142875" y="28575"/>
                    </a:lnTo>
                    <a:lnTo>
                      <a:pt x="114300" y="28575"/>
                    </a:lnTo>
                    <a:lnTo>
                      <a:pt x="114300" y="0"/>
                    </a:lnTo>
                    <a:lnTo>
                      <a:pt x="66675" y="0"/>
                    </a:lnTo>
                    <a:lnTo>
                      <a:pt x="66675" y="28575"/>
                    </a:lnTo>
                    <a:lnTo>
                      <a:pt x="38100" y="28575"/>
                    </a:lnTo>
                    <a:lnTo>
                      <a:pt x="38100" y="133350"/>
                    </a:lnTo>
                    <a:lnTo>
                      <a:pt x="0" y="133350"/>
                    </a:lnTo>
                    <a:lnTo>
                      <a:pt x="0" y="161925"/>
                    </a:lnTo>
                    <a:lnTo>
                      <a:pt x="180975" y="161925"/>
                    </a:lnTo>
                    <a:lnTo>
                      <a:pt x="180975" y="133350"/>
                    </a:lnTo>
                    <a:lnTo>
                      <a:pt x="142875" y="13335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35"/>
              <p:cNvSpPr/>
              <p:nvPr/>
            </p:nvSpPr>
            <p:spPr>
              <a:xfrm>
                <a:off x="7824787" y="1371028"/>
                <a:ext cx="104775" cy="38671"/>
              </a:xfrm>
              <a:custGeom>
                <a:avLst/>
                <a:gdLst/>
                <a:ahLst/>
                <a:cxnLst/>
                <a:rect l="l" t="t" r="r" b="b"/>
                <a:pathLst>
                  <a:path w="104775" h="38671" extrusionOk="0">
                    <a:moveTo>
                      <a:pt x="72580" y="0"/>
                    </a:moveTo>
                    <a:lnTo>
                      <a:pt x="72580" y="26003"/>
                    </a:lnTo>
                    <a:lnTo>
                      <a:pt x="56769" y="26003"/>
                    </a:lnTo>
                    <a:lnTo>
                      <a:pt x="56769" y="0"/>
                    </a:lnTo>
                    <a:lnTo>
                      <a:pt x="40481" y="0"/>
                    </a:lnTo>
                    <a:lnTo>
                      <a:pt x="40481" y="25146"/>
                    </a:lnTo>
                    <a:lnTo>
                      <a:pt x="28575" y="25146"/>
                    </a:lnTo>
                    <a:lnTo>
                      <a:pt x="28575" y="0"/>
                    </a:lnTo>
                    <a:lnTo>
                      <a:pt x="0" y="0"/>
                    </a:lnTo>
                    <a:lnTo>
                      <a:pt x="0" y="38672"/>
                    </a:lnTo>
                    <a:lnTo>
                      <a:pt x="104775" y="38672"/>
                    </a:lnTo>
                    <a:lnTo>
                      <a:pt x="104775" y="0"/>
                    </a:lnTo>
                    <a:lnTo>
                      <a:pt x="7258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35"/>
              <p:cNvSpPr/>
              <p:nvPr/>
            </p:nvSpPr>
            <p:spPr>
              <a:xfrm>
                <a:off x="7786687" y="1419225"/>
                <a:ext cx="180975" cy="28575"/>
              </a:xfrm>
              <a:custGeom>
                <a:avLst/>
                <a:gdLst/>
                <a:ahLst/>
                <a:cxnLst/>
                <a:rect l="l" t="t" r="r" b="b"/>
                <a:pathLst>
                  <a:path w="180975" h="28575" extrusionOk="0">
                    <a:moveTo>
                      <a:pt x="173069" y="0"/>
                    </a:moveTo>
                    <a:lnTo>
                      <a:pt x="173069" y="6382"/>
                    </a:lnTo>
                    <a:lnTo>
                      <a:pt x="8763" y="6382"/>
                    </a:lnTo>
                    <a:lnTo>
                      <a:pt x="8763" y="0"/>
                    </a:lnTo>
                    <a:lnTo>
                      <a:pt x="0" y="0"/>
                    </a:lnTo>
                    <a:lnTo>
                      <a:pt x="0" y="28575"/>
                    </a:lnTo>
                    <a:lnTo>
                      <a:pt x="180975" y="28575"/>
                    </a:lnTo>
                    <a:lnTo>
                      <a:pt x="180975" y="0"/>
                    </a:lnTo>
                    <a:lnTo>
                      <a:pt x="173069"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35"/>
              <p:cNvSpPr/>
              <p:nvPr/>
            </p:nvSpPr>
            <p:spPr>
              <a:xfrm>
                <a:off x="7853362" y="1285875"/>
                <a:ext cx="47625" cy="20193"/>
              </a:xfrm>
              <a:custGeom>
                <a:avLst/>
                <a:gdLst/>
                <a:ahLst/>
                <a:cxnLst/>
                <a:rect l="l" t="t" r="r" b="b"/>
                <a:pathLst>
                  <a:path w="47625" h="20193" extrusionOk="0">
                    <a:moveTo>
                      <a:pt x="0" y="0"/>
                    </a:moveTo>
                    <a:lnTo>
                      <a:pt x="47625" y="0"/>
                    </a:lnTo>
                    <a:lnTo>
                      <a:pt x="47625" y="20193"/>
                    </a:lnTo>
                    <a:lnTo>
                      <a:pt x="0" y="201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35"/>
              <p:cNvSpPr/>
              <p:nvPr/>
            </p:nvSpPr>
            <p:spPr>
              <a:xfrm>
                <a:off x="7822120" y="1207293"/>
                <a:ext cx="104775" cy="90106"/>
              </a:xfrm>
              <a:custGeom>
                <a:avLst/>
                <a:gdLst/>
                <a:ahLst/>
                <a:cxnLst/>
                <a:rect l="l" t="t" r="r" b="b"/>
                <a:pathLst>
                  <a:path w="104775" h="90106" extrusionOk="0">
                    <a:moveTo>
                      <a:pt x="80010" y="61531"/>
                    </a:moveTo>
                    <a:lnTo>
                      <a:pt x="75914" y="61531"/>
                    </a:lnTo>
                    <a:cubicBezTo>
                      <a:pt x="73914" y="61531"/>
                      <a:pt x="72866" y="59341"/>
                      <a:pt x="74009" y="57721"/>
                    </a:cubicBezTo>
                    <a:cubicBezTo>
                      <a:pt x="80105" y="49054"/>
                      <a:pt x="83915" y="39338"/>
                      <a:pt x="83915" y="28956"/>
                    </a:cubicBezTo>
                    <a:cubicBezTo>
                      <a:pt x="83915" y="9906"/>
                      <a:pt x="71342" y="0"/>
                      <a:pt x="55436" y="0"/>
                    </a:cubicBezTo>
                    <a:cubicBezTo>
                      <a:pt x="39529" y="0"/>
                      <a:pt x="26384" y="10858"/>
                      <a:pt x="26384" y="29908"/>
                    </a:cubicBezTo>
                    <a:cubicBezTo>
                      <a:pt x="26384" y="40291"/>
                      <a:pt x="30194" y="49244"/>
                      <a:pt x="36195" y="57721"/>
                    </a:cubicBezTo>
                    <a:cubicBezTo>
                      <a:pt x="37338" y="59341"/>
                      <a:pt x="36195" y="61531"/>
                      <a:pt x="34290" y="61531"/>
                    </a:cubicBezTo>
                    <a:lnTo>
                      <a:pt x="26194" y="61531"/>
                    </a:lnTo>
                    <a:cubicBezTo>
                      <a:pt x="11716" y="61531"/>
                      <a:pt x="0" y="73247"/>
                      <a:pt x="0" y="87725"/>
                    </a:cubicBezTo>
                    <a:lnTo>
                      <a:pt x="0" y="87725"/>
                    </a:lnTo>
                    <a:cubicBezTo>
                      <a:pt x="0" y="89059"/>
                      <a:pt x="1048" y="90106"/>
                      <a:pt x="2381" y="90106"/>
                    </a:cubicBezTo>
                    <a:lnTo>
                      <a:pt x="102394" y="90106"/>
                    </a:lnTo>
                    <a:cubicBezTo>
                      <a:pt x="103727" y="90106"/>
                      <a:pt x="104775" y="89059"/>
                      <a:pt x="104775" y="87725"/>
                    </a:cubicBezTo>
                    <a:lnTo>
                      <a:pt x="104775" y="86392"/>
                    </a:lnTo>
                    <a:cubicBezTo>
                      <a:pt x="104775" y="72676"/>
                      <a:pt x="93631" y="61531"/>
                      <a:pt x="79915" y="6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5"/>
              <p:cNvSpPr/>
              <p:nvPr/>
            </p:nvSpPr>
            <p:spPr>
              <a:xfrm>
                <a:off x="7824787" y="1409319"/>
                <a:ext cx="104775" cy="9905"/>
              </a:xfrm>
              <a:custGeom>
                <a:avLst/>
                <a:gdLst/>
                <a:ahLst/>
                <a:cxnLst/>
                <a:rect l="l" t="t" r="r" b="b"/>
                <a:pathLst>
                  <a:path w="104775" h="9905" extrusionOk="0">
                    <a:moveTo>
                      <a:pt x="0" y="0"/>
                    </a:moveTo>
                    <a:lnTo>
                      <a:pt x="104775" y="0"/>
                    </a:lnTo>
                    <a:lnTo>
                      <a:pt x="104775" y="9906"/>
                    </a:lnTo>
                    <a:lnTo>
                      <a:pt x="0" y="99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5"/>
              <p:cNvSpPr/>
              <p:nvPr/>
            </p:nvSpPr>
            <p:spPr>
              <a:xfrm>
                <a:off x="7837931" y="1327594"/>
                <a:ext cx="76581" cy="44005"/>
              </a:xfrm>
              <a:custGeom>
                <a:avLst/>
                <a:gdLst/>
                <a:ahLst/>
                <a:cxnLst/>
                <a:rect l="l" t="t" r="r" b="b"/>
                <a:pathLst>
                  <a:path w="76581" h="44005" extrusionOk="0">
                    <a:moveTo>
                      <a:pt x="0" y="0"/>
                    </a:moveTo>
                    <a:lnTo>
                      <a:pt x="76581" y="0"/>
                    </a:lnTo>
                    <a:lnTo>
                      <a:pt x="76581" y="44006"/>
                    </a:lnTo>
                    <a:lnTo>
                      <a:pt x="0" y="440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7" name="Google Shape;627;p35"/>
            <p:cNvGrpSpPr/>
            <p:nvPr/>
          </p:nvGrpSpPr>
          <p:grpSpPr>
            <a:xfrm>
              <a:off x="5857875" y="2690648"/>
              <a:ext cx="133089" cy="176869"/>
              <a:chOff x="7786687" y="1207293"/>
              <a:chExt cx="180975" cy="240507"/>
            </a:xfrm>
          </p:grpSpPr>
          <p:sp>
            <p:nvSpPr>
              <p:cNvPr id="628" name="Google Shape;628;p35"/>
              <p:cNvSpPr/>
              <p:nvPr/>
            </p:nvSpPr>
            <p:spPr>
              <a:xfrm>
                <a:off x="7786687" y="1285875"/>
                <a:ext cx="180975" cy="161925"/>
              </a:xfrm>
              <a:custGeom>
                <a:avLst/>
                <a:gdLst/>
                <a:ahLst/>
                <a:cxnLst/>
                <a:rect l="l" t="t" r="r" b="b"/>
                <a:pathLst>
                  <a:path w="180975" h="161925" extrusionOk="0">
                    <a:moveTo>
                      <a:pt x="142875" y="133350"/>
                    </a:moveTo>
                    <a:lnTo>
                      <a:pt x="142875" y="28575"/>
                    </a:lnTo>
                    <a:lnTo>
                      <a:pt x="114300" y="28575"/>
                    </a:lnTo>
                    <a:lnTo>
                      <a:pt x="114300" y="0"/>
                    </a:lnTo>
                    <a:lnTo>
                      <a:pt x="66675" y="0"/>
                    </a:lnTo>
                    <a:lnTo>
                      <a:pt x="66675" y="28575"/>
                    </a:lnTo>
                    <a:lnTo>
                      <a:pt x="38100" y="28575"/>
                    </a:lnTo>
                    <a:lnTo>
                      <a:pt x="38100" y="133350"/>
                    </a:lnTo>
                    <a:lnTo>
                      <a:pt x="0" y="133350"/>
                    </a:lnTo>
                    <a:lnTo>
                      <a:pt x="0" y="161925"/>
                    </a:lnTo>
                    <a:lnTo>
                      <a:pt x="180975" y="161925"/>
                    </a:lnTo>
                    <a:lnTo>
                      <a:pt x="180975" y="133350"/>
                    </a:lnTo>
                    <a:lnTo>
                      <a:pt x="142875" y="13335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5"/>
              <p:cNvSpPr/>
              <p:nvPr/>
            </p:nvSpPr>
            <p:spPr>
              <a:xfrm>
                <a:off x="7824787" y="1371028"/>
                <a:ext cx="104775" cy="38671"/>
              </a:xfrm>
              <a:custGeom>
                <a:avLst/>
                <a:gdLst/>
                <a:ahLst/>
                <a:cxnLst/>
                <a:rect l="l" t="t" r="r" b="b"/>
                <a:pathLst>
                  <a:path w="104775" h="38671" extrusionOk="0">
                    <a:moveTo>
                      <a:pt x="72580" y="0"/>
                    </a:moveTo>
                    <a:lnTo>
                      <a:pt x="72580" y="26003"/>
                    </a:lnTo>
                    <a:lnTo>
                      <a:pt x="56769" y="26003"/>
                    </a:lnTo>
                    <a:lnTo>
                      <a:pt x="56769" y="0"/>
                    </a:lnTo>
                    <a:lnTo>
                      <a:pt x="40481" y="0"/>
                    </a:lnTo>
                    <a:lnTo>
                      <a:pt x="40481" y="25146"/>
                    </a:lnTo>
                    <a:lnTo>
                      <a:pt x="28575" y="25146"/>
                    </a:lnTo>
                    <a:lnTo>
                      <a:pt x="28575" y="0"/>
                    </a:lnTo>
                    <a:lnTo>
                      <a:pt x="0" y="0"/>
                    </a:lnTo>
                    <a:lnTo>
                      <a:pt x="0" y="38672"/>
                    </a:lnTo>
                    <a:lnTo>
                      <a:pt x="104775" y="38672"/>
                    </a:lnTo>
                    <a:lnTo>
                      <a:pt x="104775" y="0"/>
                    </a:lnTo>
                    <a:lnTo>
                      <a:pt x="7258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5"/>
              <p:cNvSpPr/>
              <p:nvPr/>
            </p:nvSpPr>
            <p:spPr>
              <a:xfrm>
                <a:off x="7786687" y="1419225"/>
                <a:ext cx="180975" cy="28575"/>
              </a:xfrm>
              <a:custGeom>
                <a:avLst/>
                <a:gdLst/>
                <a:ahLst/>
                <a:cxnLst/>
                <a:rect l="l" t="t" r="r" b="b"/>
                <a:pathLst>
                  <a:path w="180975" h="28575" extrusionOk="0">
                    <a:moveTo>
                      <a:pt x="173069" y="0"/>
                    </a:moveTo>
                    <a:lnTo>
                      <a:pt x="173069" y="6382"/>
                    </a:lnTo>
                    <a:lnTo>
                      <a:pt x="8763" y="6382"/>
                    </a:lnTo>
                    <a:lnTo>
                      <a:pt x="8763" y="0"/>
                    </a:lnTo>
                    <a:lnTo>
                      <a:pt x="0" y="0"/>
                    </a:lnTo>
                    <a:lnTo>
                      <a:pt x="0" y="28575"/>
                    </a:lnTo>
                    <a:lnTo>
                      <a:pt x="180975" y="28575"/>
                    </a:lnTo>
                    <a:lnTo>
                      <a:pt x="180975" y="0"/>
                    </a:lnTo>
                    <a:lnTo>
                      <a:pt x="173069"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5"/>
              <p:cNvSpPr/>
              <p:nvPr/>
            </p:nvSpPr>
            <p:spPr>
              <a:xfrm>
                <a:off x="7853362" y="1285875"/>
                <a:ext cx="47625" cy="20193"/>
              </a:xfrm>
              <a:custGeom>
                <a:avLst/>
                <a:gdLst/>
                <a:ahLst/>
                <a:cxnLst/>
                <a:rect l="l" t="t" r="r" b="b"/>
                <a:pathLst>
                  <a:path w="47625" h="20193" extrusionOk="0">
                    <a:moveTo>
                      <a:pt x="0" y="0"/>
                    </a:moveTo>
                    <a:lnTo>
                      <a:pt x="47625" y="0"/>
                    </a:lnTo>
                    <a:lnTo>
                      <a:pt x="47625" y="20193"/>
                    </a:lnTo>
                    <a:lnTo>
                      <a:pt x="0" y="201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5"/>
              <p:cNvSpPr/>
              <p:nvPr/>
            </p:nvSpPr>
            <p:spPr>
              <a:xfrm>
                <a:off x="7822120" y="1207293"/>
                <a:ext cx="104775" cy="90106"/>
              </a:xfrm>
              <a:custGeom>
                <a:avLst/>
                <a:gdLst/>
                <a:ahLst/>
                <a:cxnLst/>
                <a:rect l="l" t="t" r="r" b="b"/>
                <a:pathLst>
                  <a:path w="104775" h="90106" extrusionOk="0">
                    <a:moveTo>
                      <a:pt x="80010" y="61531"/>
                    </a:moveTo>
                    <a:lnTo>
                      <a:pt x="75914" y="61531"/>
                    </a:lnTo>
                    <a:cubicBezTo>
                      <a:pt x="73914" y="61531"/>
                      <a:pt x="72866" y="59341"/>
                      <a:pt x="74009" y="57721"/>
                    </a:cubicBezTo>
                    <a:cubicBezTo>
                      <a:pt x="80105" y="49054"/>
                      <a:pt x="83915" y="39338"/>
                      <a:pt x="83915" y="28956"/>
                    </a:cubicBezTo>
                    <a:cubicBezTo>
                      <a:pt x="83915" y="9906"/>
                      <a:pt x="71342" y="0"/>
                      <a:pt x="55436" y="0"/>
                    </a:cubicBezTo>
                    <a:cubicBezTo>
                      <a:pt x="39529" y="0"/>
                      <a:pt x="26384" y="10858"/>
                      <a:pt x="26384" y="29908"/>
                    </a:cubicBezTo>
                    <a:cubicBezTo>
                      <a:pt x="26384" y="40291"/>
                      <a:pt x="30194" y="49244"/>
                      <a:pt x="36195" y="57721"/>
                    </a:cubicBezTo>
                    <a:cubicBezTo>
                      <a:pt x="37338" y="59341"/>
                      <a:pt x="36195" y="61531"/>
                      <a:pt x="34290" y="61531"/>
                    </a:cubicBezTo>
                    <a:lnTo>
                      <a:pt x="26194" y="61531"/>
                    </a:lnTo>
                    <a:cubicBezTo>
                      <a:pt x="11716" y="61531"/>
                      <a:pt x="0" y="73247"/>
                      <a:pt x="0" y="87725"/>
                    </a:cubicBezTo>
                    <a:lnTo>
                      <a:pt x="0" y="87725"/>
                    </a:lnTo>
                    <a:cubicBezTo>
                      <a:pt x="0" y="89059"/>
                      <a:pt x="1048" y="90106"/>
                      <a:pt x="2381" y="90106"/>
                    </a:cubicBezTo>
                    <a:lnTo>
                      <a:pt x="102394" y="90106"/>
                    </a:lnTo>
                    <a:cubicBezTo>
                      <a:pt x="103727" y="90106"/>
                      <a:pt x="104775" y="89059"/>
                      <a:pt x="104775" y="87725"/>
                    </a:cubicBezTo>
                    <a:lnTo>
                      <a:pt x="104775" y="86392"/>
                    </a:lnTo>
                    <a:cubicBezTo>
                      <a:pt x="104775" y="72676"/>
                      <a:pt x="93631" y="61531"/>
                      <a:pt x="79915" y="6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35"/>
              <p:cNvSpPr/>
              <p:nvPr/>
            </p:nvSpPr>
            <p:spPr>
              <a:xfrm>
                <a:off x="7824787" y="1409319"/>
                <a:ext cx="104775" cy="9905"/>
              </a:xfrm>
              <a:custGeom>
                <a:avLst/>
                <a:gdLst/>
                <a:ahLst/>
                <a:cxnLst/>
                <a:rect l="l" t="t" r="r" b="b"/>
                <a:pathLst>
                  <a:path w="104775" h="9905" extrusionOk="0">
                    <a:moveTo>
                      <a:pt x="0" y="0"/>
                    </a:moveTo>
                    <a:lnTo>
                      <a:pt x="104775" y="0"/>
                    </a:lnTo>
                    <a:lnTo>
                      <a:pt x="104775" y="9906"/>
                    </a:lnTo>
                    <a:lnTo>
                      <a:pt x="0" y="99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35"/>
              <p:cNvSpPr/>
              <p:nvPr/>
            </p:nvSpPr>
            <p:spPr>
              <a:xfrm>
                <a:off x="7837931" y="1327594"/>
                <a:ext cx="76581" cy="44005"/>
              </a:xfrm>
              <a:custGeom>
                <a:avLst/>
                <a:gdLst/>
                <a:ahLst/>
                <a:cxnLst/>
                <a:rect l="l" t="t" r="r" b="b"/>
                <a:pathLst>
                  <a:path w="76581" h="44005" extrusionOk="0">
                    <a:moveTo>
                      <a:pt x="0" y="0"/>
                    </a:moveTo>
                    <a:lnTo>
                      <a:pt x="76581" y="0"/>
                    </a:lnTo>
                    <a:lnTo>
                      <a:pt x="76581" y="44006"/>
                    </a:lnTo>
                    <a:lnTo>
                      <a:pt x="0" y="440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35" name="Google Shape;635;p35"/>
          <p:cNvGrpSpPr/>
          <p:nvPr/>
        </p:nvGrpSpPr>
        <p:grpSpPr>
          <a:xfrm>
            <a:off x="5308488" y="2793612"/>
            <a:ext cx="1454863" cy="967800"/>
            <a:chOff x="5308488" y="2793612"/>
            <a:chExt cx="1454863" cy="967800"/>
          </a:xfrm>
        </p:grpSpPr>
        <p:cxnSp>
          <p:nvCxnSpPr>
            <p:cNvPr id="636" name="Google Shape;636;p35"/>
            <p:cNvCxnSpPr>
              <a:stCxn id="637" idx="4"/>
              <a:endCxn id="638" idx="5"/>
            </p:cNvCxnSpPr>
            <p:nvPr/>
          </p:nvCxnSpPr>
          <p:spPr>
            <a:xfrm flipH="1">
              <a:off x="5669250" y="2928688"/>
              <a:ext cx="1036500" cy="816000"/>
            </a:xfrm>
            <a:prstGeom prst="straightConnector1">
              <a:avLst/>
            </a:prstGeom>
            <a:noFill/>
            <a:ln w="19050" cap="flat" cmpd="sng">
              <a:solidFill>
                <a:schemeClr val="accent1"/>
              </a:solidFill>
              <a:prstDash val="dash"/>
              <a:round/>
              <a:headEnd type="none" w="med" len="med"/>
              <a:tailEnd type="none" w="med" len="med"/>
            </a:ln>
          </p:spPr>
        </p:cxnSp>
        <p:cxnSp>
          <p:nvCxnSpPr>
            <p:cNvPr id="639" name="Google Shape;639;p35"/>
            <p:cNvCxnSpPr>
              <a:stCxn id="638" idx="2"/>
              <a:endCxn id="640" idx="0"/>
            </p:cNvCxnSpPr>
            <p:nvPr/>
          </p:nvCxnSpPr>
          <p:spPr>
            <a:xfrm rot="10800000">
              <a:off x="5366088" y="2793612"/>
              <a:ext cx="204900" cy="910200"/>
            </a:xfrm>
            <a:prstGeom prst="straightConnector1">
              <a:avLst/>
            </a:prstGeom>
            <a:noFill/>
            <a:ln w="19050" cap="flat" cmpd="sng">
              <a:solidFill>
                <a:schemeClr val="accent1"/>
              </a:solidFill>
              <a:prstDash val="dash"/>
              <a:round/>
              <a:headEnd type="none" w="med" len="med"/>
              <a:tailEnd type="none" w="med" len="med"/>
            </a:ln>
          </p:spPr>
        </p:cxnSp>
        <p:sp>
          <p:nvSpPr>
            <p:cNvPr id="638" name="Google Shape;638;p35"/>
            <p:cNvSpPr/>
            <p:nvPr/>
          </p:nvSpPr>
          <p:spPr>
            <a:xfrm>
              <a:off x="5570988" y="364621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641" name="Google Shape;641;p35"/>
            <p:cNvCxnSpPr>
              <a:stCxn id="640" idx="6"/>
              <a:endCxn id="637" idx="2"/>
            </p:cNvCxnSpPr>
            <p:nvPr/>
          </p:nvCxnSpPr>
          <p:spPr>
            <a:xfrm>
              <a:off x="5423688" y="2851217"/>
              <a:ext cx="1224600" cy="19800"/>
            </a:xfrm>
            <a:prstGeom prst="straightConnector1">
              <a:avLst/>
            </a:prstGeom>
            <a:noFill/>
            <a:ln w="19050" cap="flat" cmpd="sng">
              <a:solidFill>
                <a:schemeClr val="accent1"/>
              </a:solidFill>
              <a:prstDash val="dash"/>
              <a:round/>
              <a:headEnd type="none" w="med" len="med"/>
              <a:tailEnd type="none" w="med" len="med"/>
            </a:ln>
          </p:spPr>
        </p:cxnSp>
        <p:sp>
          <p:nvSpPr>
            <p:cNvPr id="637" name="Google Shape;637;p35"/>
            <p:cNvSpPr/>
            <p:nvPr/>
          </p:nvSpPr>
          <p:spPr>
            <a:xfrm>
              <a:off x="6648150" y="2813488"/>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640" name="Google Shape;640;p35"/>
            <p:cNvSpPr/>
            <p:nvPr/>
          </p:nvSpPr>
          <p:spPr>
            <a:xfrm>
              <a:off x="5308488" y="27936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3"/>
        <p:cNvGrpSpPr/>
        <p:nvPr/>
      </p:nvGrpSpPr>
      <p:grpSpPr>
        <a:xfrm>
          <a:off x="0" y="0"/>
          <a:ext cx="0" cy="0"/>
          <a:chOff x="0" y="0"/>
          <a:chExt cx="0" cy="0"/>
        </a:xfrm>
      </p:grpSpPr>
      <p:sp>
        <p:nvSpPr>
          <p:cNvPr id="2007" name="Google Shape;2007;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Môi trường lập trình</a:t>
            </a:r>
            <a:endParaRPr/>
          </a:p>
        </p:txBody>
      </p:sp>
      <p:sp>
        <p:nvSpPr>
          <p:cNvPr id="2009" name="Google Shape;2009;p43"/>
          <p:cNvSpPr txBox="1">
            <a:spLocks noGrp="1"/>
          </p:cNvSpPr>
          <p:nvPr>
            <p:ph type="subTitle" idx="2"/>
          </p:nvPr>
        </p:nvSpPr>
        <p:spPr>
          <a:xfrm>
            <a:off x="3484350" y="3545759"/>
            <a:ext cx="2175300" cy="1372201"/>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200" b="1">
                <a:latin typeface="Calibri" panose="020F0502020204030204" pitchFamily="34" charset="0"/>
                <a:cs typeface="Calibri" panose="020F0502020204030204" pitchFamily="34" charset="0"/>
              </a:rPr>
              <a:t>Math.h</a:t>
            </a:r>
            <a:r>
              <a:rPr lang="en-US" sz="1200">
                <a:latin typeface="Calibri" panose="020F0502020204030204" pitchFamily="34" charset="0"/>
                <a:cs typeface="Calibri" panose="020F0502020204030204" pitchFamily="34" charset="0"/>
              </a:rPr>
              <a:t>: các phép toán lượng giác, hằng số pi</a:t>
            </a:r>
          </a:p>
          <a:p>
            <a:pPr marL="0" lvl="0" indent="0" algn="just" rtl="0">
              <a:spcBef>
                <a:spcPts val="0"/>
              </a:spcBef>
              <a:spcAft>
                <a:spcPts val="0"/>
              </a:spcAft>
              <a:buNone/>
            </a:pPr>
            <a:r>
              <a:rPr lang="en-US" sz="1200" b="1">
                <a:latin typeface="Calibri" panose="020F0502020204030204" pitchFamily="34" charset="0"/>
                <a:cs typeface="Calibri" panose="020F0502020204030204" pitchFamily="34" charset="0"/>
              </a:rPr>
              <a:t>Bits/stdc++.h</a:t>
            </a:r>
            <a:r>
              <a:rPr lang="en-US" sz="1200">
                <a:latin typeface="Calibri" panose="020F0502020204030204" pitchFamily="34" charset="0"/>
                <a:cs typeface="Calibri" panose="020F0502020204030204" pitchFamily="34" charset="0"/>
              </a:rPr>
              <a:t>: vector, string</a:t>
            </a:r>
          </a:p>
          <a:p>
            <a:pPr marL="0" lvl="0" indent="0" algn="just" rtl="0">
              <a:spcBef>
                <a:spcPts val="0"/>
              </a:spcBef>
              <a:spcAft>
                <a:spcPts val="0"/>
              </a:spcAft>
              <a:buNone/>
            </a:pPr>
            <a:r>
              <a:rPr lang="en-US" sz="1200" b="1">
                <a:latin typeface="Calibri" panose="020F0502020204030204" pitchFamily="34" charset="0"/>
                <a:cs typeface="Calibri" panose="020F0502020204030204" pitchFamily="34" charset="0"/>
              </a:rPr>
              <a:t>Windows.h</a:t>
            </a:r>
            <a:r>
              <a:rPr lang="en-US" sz="1200">
                <a:latin typeface="Calibri" panose="020F0502020204030204" pitchFamily="34" charset="0"/>
                <a:cs typeface="Calibri" panose="020F0502020204030204" pitchFamily="34" charset="0"/>
              </a:rPr>
              <a:t>: mã hóa UTF-8 cho console, hiển thị tiếng Việt</a:t>
            </a:r>
            <a:endParaRPr sz="1200">
              <a:latin typeface="Calibri" panose="020F0502020204030204" pitchFamily="34" charset="0"/>
              <a:cs typeface="Calibri" panose="020F0502020204030204" pitchFamily="34" charset="0"/>
            </a:endParaRPr>
          </a:p>
        </p:txBody>
      </p:sp>
      <p:sp>
        <p:nvSpPr>
          <p:cNvPr id="2010" name="Google Shape;2010;p43"/>
          <p:cNvSpPr txBox="1">
            <a:spLocks noGrp="1"/>
          </p:cNvSpPr>
          <p:nvPr>
            <p:ph type="subTitle" idx="3"/>
          </p:nvPr>
        </p:nvSpPr>
        <p:spPr>
          <a:xfrm>
            <a:off x="6031075" y="3643212"/>
            <a:ext cx="2175300" cy="88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latin typeface="Calibri" panose="020F0502020204030204" pitchFamily="34" charset="0"/>
                <a:cs typeface="Calibri" panose="020F0502020204030204" pitchFamily="34" charset="0"/>
              </a:rPr>
              <a:t>Sử dụng trình biên dịch g++/MinGW, giao diện console</a:t>
            </a:r>
            <a:endParaRPr>
              <a:latin typeface="Calibri" panose="020F0502020204030204" pitchFamily="34" charset="0"/>
              <a:cs typeface="Calibri" panose="020F0502020204030204" pitchFamily="34" charset="0"/>
            </a:endParaRPr>
          </a:p>
        </p:txBody>
      </p:sp>
      <p:sp>
        <p:nvSpPr>
          <p:cNvPr id="2011" name="Google Shape;2011;p43"/>
          <p:cNvSpPr txBox="1">
            <a:spLocks noGrp="1"/>
          </p:cNvSpPr>
          <p:nvPr>
            <p:ph type="subTitle" idx="4"/>
          </p:nvPr>
        </p:nvSpPr>
        <p:spPr>
          <a:xfrm>
            <a:off x="1104628" y="2672533"/>
            <a:ext cx="1841294" cy="100042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Ngôn ngữ lập trình</a:t>
            </a:r>
            <a:endParaRPr/>
          </a:p>
        </p:txBody>
      </p:sp>
      <p:sp>
        <p:nvSpPr>
          <p:cNvPr id="2012" name="Google Shape;2012;p43"/>
          <p:cNvSpPr txBox="1">
            <a:spLocks noGrp="1"/>
          </p:cNvSpPr>
          <p:nvPr>
            <p:ph type="subTitle" idx="5"/>
          </p:nvPr>
        </p:nvSpPr>
        <p:spPr>
          <a:xfrm>
            <a:off x="3729231" y="2695082"/>
            <a:ext cx="1642994" cy="95532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Thư viện sử dụng</a:t>
            </a:r>
            <a:endParaRPr/>
          </a:p>
        </p:txBody>
      </p:sp>
      <p:sp>
        <p:nvSpPr>
          <p:cNvPr id="2013" name="Google Shape;2013;p43"/>
          <p:cNvSpPr txBox="1">
            <a:spLocks noGrp="1"/>
          </p:cNvSpPr>
          <p:nvPr>
            <p:ph type="subTitle" idx="6"/>
          </p:nvPr>
        </p:nvSpPr>
        <p:spPr>
          <a:xfrm>
            <a:off x="6031075" y="2672533"/>
            <a:ext cx="2175300" cy="97998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Môi trường thực thi</a:t>
            </a:r>
            <a:endParaRPr/>
          </a:p>
        </p:txBody>
      </p:sp>
      <p:pic>
        <p:nvPicPr>
          <p:cNvPr id="3074" name="Picture 2">
            <a:extLst>
              <a:ext uri="{FF2B5EF4-FFF2-40B4-BE49-F238E27FC236}">
                <a16:creationId xmlns:a16="http://schemas.microsoft.com/office/drawing/2014/main" id="{55EA95F3-6B9F-4E82-3C49-44B4DEB423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7779" y="1713628"/>
            <a:ext cx="670082" cy="75436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group of books on a shelf&#10;&#10;AI-generated content may be incorrect.">
            <a:extLst>
              <a:ext uri="{FF2B5EF4-FFF2-40B4-BE49-F238E27FC236}">
                <a16:creationId xmlns:a16="http://schemas.microsoft.com/office/drawing/2014/main" id="{6AC9C635-5CE4-27A8-F969-22E47EE8E735}"/>
              </a:ext>
            </a:extLst>
          </p:cNvPr>
          <p:cNvPicPr>
            <a:picLocks noChangeAspect="1"/>
          </p:cNvPicPr>
          <p:nvPr/>
        </p:nvPicPr>
        <p:blipFill>
          <a:blip r:embed="rId4"/>
          <a:stretch>
            <a:fillRect/>
          </a:stretch>
        </p:blipFill>
        <p:spPr>
          <a:xfrm>
            <a:off x="3800599" y="1427528"/>
            <a:ext cx="1444178" cy="1332703"/>
          </a:xfrm>
          <a:prstGeom prst="rect">
            <a:avLst/>
          </a:prstGeom>
        </p:spPr>
      </p:pic>
      <p:pic>
        <p:nvPicPr>
          <p:cNvPr id="3078" name="Picture 6">
            <a:extLst>
              <a:ext uri="{FF2B5EF4-FFF2-40B4-BE49-F238E27FC236}">
                <a16:creationId xmlns:a16="http://schemas.microsoft.com/office/drawing/2014/main" id="{BA5524FB-82D3-83ED-9809-51B7F8D125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66349" y="1638435"/>
            <a:ext cx="904752" cy="9047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4004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64"/>
        <p:cNvGrpSpPr/>
        <p:nvPr/>
      </p:nvGrpSpPr>
      <p:grpSpPr>
        <a:xfrm>
          <a:off x="0" y="0"/>
          <a:ext cx="0" cy="0"/>
          <a:chOff x="0" y="0"/>
          <a:chExt cx="0" cy="0"/>
        </a:xfrm>
      </p:grpSpPr>
      <p:grpSp>
        <p:nvGrpSpPr>
          <p:cNvPr id="4065" name="Google Shape;4065;p53"/>
          <p:cNvGrpSpPr/>
          <p:nvPr/>
        </p:nvGrpSpPr>
        <p:grpSpPr>
          <a:xfrm>
            <a:off x="4572000" y="1039090"/>
            <a:ext cx="4353237" cy="3176047"/>
            <a:chOff x="331763" y="414153"/>
            <a:chExt cx="6903246" cy="5019697"/>
          </a:xfrm>
        </p:grpSpPr>
        <p:sp>
          <p:nvSpPr>
            <p:cNvPr id="4066" name="Google Shape;4066;p53"/>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53"/>
          <p:cNvSpPr txBox="1">
            <a:spLocks noGrp="1"/>
          </p:cNvSpPr>
          <p:nvPr>
            <p:ph type="title"/>
          </p:nvPr>
        </p:nvSpPr>
        <p:spPr>
          <a:xfrm>
            <a:off x="542758" y="610632"/>
            <a:ext cx="3900813" cy="64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Kết quả thực nghiệm</a:t>
            </a:r>
            <a:endParaRPr/>
          </a:p>
        </p:txBody>
      </p:sp>
      <p:sp>
        <p:nvSpPr>
          <p:cNvPr id="4072" name="Google Shape;4072;p53"/>
          <p:cNvSpPr txBox="1">
            <a:spLocks noGrp="1"/>
          </p:cNvSpPr>
          <p:nvPr>
            <p:ph type="subTitle" idx="1"/>
          </p:nvPr>
        </p:nvSpPr>
        <p:spPr>
          <a:xfrm>
            <a:off x="414330" y="1269927"/>
            <a:ext cx="4157670" cy="4126198"/>
          </a:xfrm>
          <a:prstGeom prst="rect">
            <a:avLst/>
          </a:prstGeom>
        </p:spPr>
        <p:txBody>
          <a:bodyPr spcFirstLastPara="1" wrap="square" lIns="91425" tIns="91425" rIns="91425" bIns="91425" anchor="t" anchorCtr="0">
            <a:noAutofit/>
          </a:bodyPr>
          <a:lstStyle/>
          <a:p>
            <a:pPr algn="just" fontAlgn="base"/>
            <a:r>
              <a:rPr lang="en-US" b="1">
                <a:latin typeface="Hanken Grotesk" panose="020B0604020202020204" charset="0"/>
              </a:rPr>
              <a:t>1. </a:t>
            </a:r>
            <a:r>
              <a:rPr lang="vi-VN" b="1">
                <a:latin typeface="Hanken Grotesk" panose="020B0604020202020204" charset="0"/>
              </a:rPr>
              <a:t>Dữ liệu đầu vào:</a:t>
            </a:r>
          </a:p>
          <a:p>
            <a:pPr algn="just"/>
            <a:r>
              <a:rPr lang="vi-VN">
                <a:latin typeface="Hanken Grotesk" panose="020B0604020202020204" charset="0"/>
              </a:rPr>
              <a:t>+ Danh sách các tòa nhà với tọa độ đã </a:t>
            </a:r>
            <a:r>
              <a:rPr lang="en-US">
                <a:latin typeface="Hanken Grotesk" panose="020B0604020202020204" charset="0"/>
              </a:rPr>
              <a:t>cho.</a:t>
            </a:r>
          </a:p>
          <a:p>
            <a:pPr algn="just"/>
            <a:r>
              <a:rPr lang="vi-VN">
                <a:latin typeface="Hanken Grotesk" panose="020B0604020202020204" charset="0"/>
              </a:rPr>
              <a:t>+ Danh sách nhà để xe với tọa độ đã cho</a:t>
            </a:r>
            <a:r>
              <a:rPr lang="en-US">
                <a:latin typeface="Hanken Grotesk" panose="020B0604020202020204" charset="0"/>
              </a:rPr>
              <a:t>. </a:t>
            </a:r>
          </a:p>
          <a:p>
            <a:pPr marL="266700" indent="-127000" algn="just"/>
            <a:r>
              <a:rPr lang="en-US">
                <a:latin typeface="Hanken Grotesk" panose="020B0604020202020204" charset="0"/>
              </a:rPr>
              <a:t>+ Các kết nối giữa các tòa nhà/nhà để xe với khoảng cách tính bằng công thức Haversine.</a:t>
            </a:r>
          </a:p>
          <a:p>
            <a:pPr algn="just"/>
            <a:endParaRPr lang="en-US" b="1">
              <a:latin typeface="Hanken Grotesk" panose="020B0604020202020204" charset="0"/>
            </a:endParaRPr>
          </a:p>
          <a:p>
            <a:pPr algn="just"/>
            <a:r>
              <a:rPr lang="en-US" b="1">
                <a:latin typeface="Hanken Grotesk" panose="020B0604020202020204" charset="0"/>
              </a:rPr>
              <a:t>2. Test</a:t>
            </a:r>
            <a:r>
              <a:rPr lang="vi-VN" b="1">
                <a:latin typeface="Hanken Grotesk" panose="020B0604020202020204" charset="0"/>
              </a:rPr>
              <a:t>:</a:t>
            </a:r>
          </a:p>
          <a:p>
            <a:pPr marL="266700" indent="-127000" algn="just"/>
            <a:r>
              <a:rPr lang="vi-VN">
                <a:latin typeface="Hanken Grotesk" panose="020B0604020202020204" charset="0"/>
              </a:rPr>
              <a:t>+ Tìm đường đi ngắn nhất giữa hai tòa nhà</a:t>
            </a:r>
            <a:r>
              <a:rPr lang="en-US">
                <a:latin typeface="Hanken Grotesk" panose="020B0604020202020204" charset="0"/>
              </a:rPr>
              <a:t> bất kỳ trong khuôn viên nhà trường.</a:t>
            </a:r>
          </a:p>
          <a:p>
            <a:r>
              <a:rPr lang="en-US">
                <a:latin typeface="Hanken Grotesk" panose="020B0604020202020204" charset="0"/>
              </a:rPr>
              <a:t>+ Tìm nhà để xe gần nhất.</a:t>
            </a:r>
            <a:r>
              <a:rPr lang="vi-VN">
                <a:latin typeface="Hanken Grotesk" panose="020B0604020202020204" charset="0"/>
              </a:rPr>
              <a:t/>
            </a:r>
            <a:br>
              <a:rPr lang="vi-VN">
                <a:latin typeface="Hanken Grotesk" panose="020B0604020202020204" charset="0"/>
              </a:rPr>
            </a:br>
            <a:endParaRPr>
              <a:latin typeface="Hanken Grotesk" panose="020B0604020202020204" charset="0"/>
            </a:endParaRPr>
          </a:p>
        </p:txBody>
      </p:sp>
      <p:pic>
        <p:nvPicPr>
          <p:cNvPr id="4098" name="Picture 2">
            <a:extLst>
              <a:ext uri="{FF2B5EF4-FFF2-40B4-BE49-F238E27FC236}">
                <a16:creationId xmlns:a16="http://schemas.microsoft.com/office/drawing/2014/main" id="{8B4561BF-39BA-9292-33F6-D53618F093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9152" y="1143490"/>
            <a:ext cx="4178020" cy="2439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4141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64">
          <a:extLst>
            <a:ext uri="{FF2B5EF4-FFF2-40B4-BE49-F238E27FC236}">
              <a16:creationId xmlns:a16="http://schemas.microsoft.com/office/drawing/2014/main" id="{9252F4C3-210F-26DF-47BA-70965C6C4EC1}"/>
            </a:ext>
          </a:extLst>
        </p:cNvPr>
        <p:cNvGrpSpPr/>
        <p:nvPr/>
      </p:nvGrpSpPr>
      <p:grpSpPr>
        <a:xfrm>
          <a:off x="0" y="0"/>
          <a:ext cx="0" cy="0"/>
          <a:chOff x="0" y="0"/>
          <a:chExt cx="0" cy="0"/>
        </a:xfrm>
      </p:grpSpPr>
      <p:sp>
        <p:nvSpPr>
          <p:cNvPr id="4071" name="Google Shape;4071;p53">
            <a:extLst>
              <a:ext uri="{FF2B5EF4-FFF2-40B4-BE49-F238E27FC236}">
                <a16:creationId xmlns:a16="http://schemas.microsoft.com/office/drawing/2014/main" id="{C4874229-5249-C4DA-308A-5DB84CC80DB5}"/>
              </a:ext>
            </a:extLst>
          </p:cNvPr>
          <p:cNvSpPr txBox="1">
            <a:spLocks noGrp="1"/>
          </p:cNvSpPr>
          <p:nvPr>
            <p:ph type="title"/>
          </p:nvPr>
        </p:nvSpPr>
        <p:spPr>
          <a:xfrm>
            <a:off x="542758" y="610632"/>
            <a:ext cx="3900813" cy="64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Kết quả thực nghiệm</a:t>
            </a:r>
            <a:endParaRPr/>
          </a:p>
        </p:txBody>
      </p:sp>
      <p:sp>
        <p:nvSpPr>
          <p:cNvPr id="4072" name="Google Shape;4072;p53">
            <a:extLst>
              <a:ext uri="{FF2B5EF4-FFF2-40B4-BE49-F238E27FC236}">
                <a16:creationId xmlns:a16="http://schemas.microsoft.com/office/drawing/2014/main" id="{FD224F6E-855C-BB72-CAC2-94A9224E6A9F}"/>
              </a:ext>
            </a:extLst>
          </p:cNvPr>
          <p:cNvSpPr txBox="1">
            <a:spLocks noGrp="1"/>
          </p:cNvSpPr>
          <p:nvPr>
            <p:ph type="subTitle" idx="1"/>
          </p:nvPr>
        </p:nvSpPr>
        <p:spPr>
          <a:xfrm>
            <a:off x="414330" y="1269927"/>
            <a:ext cx="4157670" cy="3351949"/>
          </a:xfrm>
          <a:prstGeom prst="rect">
            <a:avLst/>
          </a:prstGeom>
        </p:spPr>
        <p:txBody>
          <a:bodyPr spcFirstLastPara="1" wrap="square" lIns="91425" tIns="91425" rIns="91425" bIns="91425" anchor="t" anchorCtr="0">
            <a:noAutofit/>
          </a:bodyPr>
          <a:lstStyle/>
          <a:p>
            <a:pPr algn="just" fontAlgn="base"/>
            <a:r>
              <a:rPr lang="en-US" b="1">
                <a:latin typeface="Hanken Grotesk" panose="020B0604020202020204" charset="0"/>
              </a:rPr>
              <a:t>3. Kết quả test: </a:t>
            </a:r>
          </a:p>
          <a:p>
            <a:pPr marL="425450" indent="-285750" algn="just" fontAlgn="base">
              <a:buFontTx/>
              <a:buChar char="-"/>
            </a:pPr>
            <a:r>
              <a:rPr lang="en-US" b="1">
                <a:latin typeface="Hanken Grotesk" panose="020B0604020202020204" charset="0"/>
              </a:rPr>
              <a:t>Input</a:t>
            </a:r>
            <a:r>
              <a:rPr lang="en-US">
                <a:latin typeface="Hanken Grotesk" panose="020B0604020202020204" charset="0"/>
              </a:rPr>
              <a:t>: Nơi xuất phát là tòa D3, điểm đến là tòa C9.</a:t>
            </a:r>
          </a:p>
          <a:p>
            <a:pPr marL="425450" indent="-285750" algn="just" fontAlgn="base">
              <a:buFontTx/>
              <a:buChar char="-"/>
            </a:pPr>
            <a:r>
              <a:rPr lang="en-US" b="1">
                <a:latin typeface="Hanken Grotesk" panose="020B0604020202020204" charset="0"/>
              </a:rPr>
              <a:t>Output</a:t>
            </a:r>
            <a:r>
              <a:rPr lang="en-US">
                <a:latin typeface="Hanken Grotesk" panose="020B0604020202020204" charset="0"/>
              </a:rPr>
              <a:t>: </a:t>
            </a:r>
          </a:p>
          <a:p>
            <a:pPr marL="596900" lvl="1" indent="26988" algn="just" fontAlgn="base"/>
            <a:r>
              <a:rPr lang="en-US">
                <a:latin typeface="Hanken Grotesk" panose="020B0604020202020204" charset="0"/>
              </a:rPr>
              <a:t>+ Đường đi ngắn nhất là </a:t>
            </a:r>
          </a:p>
          <a:p>
            <a:pPr marL="139700" indent="0" algn="just" fontAlgn="base"/>
            <a:r>
              <a:rPr lang="en-US">
                <a:latin typeface="Hanken Grotesk" panose="020B0604020202020204" charset="0"/>
              </a:rPr>
              <a:t>	</a:t>
            </a:r>
            <a:r>
              <a:rPr lang="en-US" b="1">
                <a:latin typeface="Hanken Grotesk" panose="020B0604020202020204" charset="0"/>
              </a:rPr>
              <a:t>D3 </a:t>
            </a:r>
            <a:r>
              <a:rPr lang="en-US" b="1">
                <a:latin typeface="Hanken Grotesk" panose="020B0604020202020204" charset="0"/>
                <a:sym typeface="Wingdings" panose="05000000000000000000" pitchFamily="2" charset="2"/>
              </a:rPr>
              <a:t></a:t>
            </a:r>
            <a:r>
              <a:rPr lang="en-US" b="1">
                <a:latin typeface="Hanken Grotesk" panose="020B0604020202020204" charset="0"/>
              </a:rPr>
              <a:t> TV </a:t>
            </a:r>
            <a:r>
              <a:rPr lang="en-US" b="1">
                <a:latin typeface="Hanken Grotesk" panose="020B0604020202020204" charset="0"/>
                <a:sym typeface="Wingdings" panose="05000000000000000000" pitchFamily="2" charset="2"/>
              </a:rPr>
              <a:t></a:t>
            </a:r>
            <a:r>
              <a:rPr lang="en-US" b="1">
                <a:latin typeface="Hanken Grotesk" panose="020B0604020202020204" charset="0"/>
              </a:rPr>
              <a:t> F </a:t>
            </a:r>
            <a:r>
              <a:rPr lang="en-US" b="1">
                <a:latin typeface="Hanken Grotesk" panose="020B0604020202020204" charset="0"/>
                <a:sym typeface="Wingdings" panose="05000000000000000000" pitchFamily="2" charset="2"/>
              </a:rPr>
              <a:t></a:t>
            </a:r>
            <a:r>
              <a:rPr lang="en-US" b="1">
                <a:latin typeface="Hanken Grotesk" panose="020B0604020202020204" charset="0"/>
              </a:rPr>
              <a:t> B </a:t>
            </a:r>
            <a:r>
              <a:rPr lang="en-US" b="1">
                <a:latin typeface="Hanken Grotesk" panose="020B0604020202020204" charset="0"/>
                <a:sym typeface="Wingdings" panose="05000000000000000000" pitchFamily="2" charset="2"/>
              </a:rPr>
              <a:t></a:t>
            </a:r>
            <a:r>
              <a:rPr lang="en-US" b="1">
                <a:latin typeface="Hanken Grotesk" panose="020B0604020202020204" charset="0"/>
              </a:rPr>
              <a:t> C2 </a:t>
            </a:r>
            <a:r>
              <a:rPr lang="en-US" b="1">
                <a:latin typeface="Hanken Grotesk" panose="020B0604020202020204" charset="0"/>
                <a:sym typeface="Wingdings" panose="05000000000000000000" pitchFamily="2" charset="2"/>
              </a:rPr>
              <a:t></a:t>
            </a:r>
            <a:r>
              <a:rPr lang="en-US" b="1">
                <a:latin typeface="Hanken Grotesk" panose="020B0604020202020204" charset="0"/>
              </a:rPr>
              <a:t> C9</a:t>
            </a:r>
          </a:p>
          <a:p>
            <a:pPr marL="139700" indent="484188" algn="just" fontAlgn="base"/>
            <a:r>
              <a:rPr lang="en-US">
                <a:latin typeface="Hanken Grotesk" panose="020B0604020202020204" charset="0"/>
              </a:rPr>
              <a:t>+ Nhà để xe gần nhất: </a:t>
            </a:r>
            <a:r>
              <a:rPr lang="en-US" b="1">
                <a:latin typeface="Hanken Grotesk" panose="020B0604020202020204" charset="0"/>
              </a:rPr>
              <a:t>NDX-C4</a:t>
            </a:r>
          </a:p>
        </p:txBody>
      </p:sp>
      <p:grpSp>
        <p:nvGrpSpPr>
          <p:cNvPr id="4092" name="Google Shape;4092;p55"/>
          <p:cNvGrpSpPr/>
          <p:nvPr/>
        </p:nvGrpSpPr>
        <p:grpSpPr>
          <a:xfrm>
            <a:off x="5543731" y="264968"/>
            <a:ext cx="2860437" cy="4613563"/>
            <a:chOff x="5186401" y="494525"/>
            <a:chExt cx="1834973" cy="3724678"/>
          </a:xfrm>
        </p:grpSpPr>
        <p:sp>
          <p:nvSpPr>
            <p:cNvPr id="4093" name="Google Shape;4093;p55"/>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2AAC6D64-5B2C-5C17-CC16-FF1BBA2F54AA}"/>
              </a:ext>
            </a:extLst>
          </p:cNvPr>
          <p:cNvPicPr>
            <a:picLocks noChangeAspect="1"/>
          </p:cNvPicPr>
          <p:nvPr/>
        </p:nvPicPr>
        <p:blipFill>
          <a:blip r:embed="rId3"/>
          <a:srcRect t="495" b="1413"/>
          <a:stretch>
            <a:fillRect/>
          </a:stretch>
        </p:blipFill>
        <p:spPr>
          <a:xfrm>
            <a:off x="5592277" y="379514"/>
            <a:ext cx="2763344" cy="4123113"/>
          </a:xfrm>
          <a:prstGeom prst="rect">
            <a:avLst/>
          </a:prstGeom>
        </p:spPr>
      </p:pic>
    </p:spTree>
    <p:extLst>
      <p:ext uri="{BB962C8B-B14F-4D97-AF65-F5344CB8AC3E}">
        <p14:creationId xmlns:p14="http://schemas.microsoft.com/office/powerpoint/2010/main" val="2459316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6">
          <a:extLst>
            <a:ext uri="{FF2B5EF4-FFF2-40B4-BE49-F238E27FC236}">
              <a16:creationId xmlns:a16="http://schemas.microsoft.com/office/drawing/2014/main" id="{D1F379F2-A2CA-9599-B71C-FEDCDF2C7B5B}"/>
            </a:ext>
          </a:extLst>
        </p:cNvPr>
        <p:cNvGrpSpPr/>
        <p:nvPr/>
      </p:nvGrpSpPr>
      <p:grpSpPr>
        <a:xfrm>
          <a:off x="0" y="0"/>
          <a:ext cx="0" cy="0"/>
          <a:chOff x="0" y="0"/>
          <a:chExt cx="0" cy="0"/>
        </a:xfrm>
      </p:grpSpPr>
      <p:sp>
        <p:nvSpPr>
          <p:cNvPr id="1537" name="Google Shape;1537;p41">
            <a:extLst>
              <a:ext uri="{FF2B5EF4-FFF2-40B4-BE49-F238E27FC236}">
                <a16:creationId xmlns:a16="http://schemas.microsoft.com/office/drawing/2014/main" id="{C1EDCD8F-6726-80C5-B6FA-2628AFCFB14D}"/>
              </a:ext>
            </a:extLst>
          </p:cNvPr>
          <p:cNvSpPr txBox="1">
            <a:spLocks noGrp="1"/>
          </p:cNvSpPr>
          <p:nvPr>
            <p:ph type="title"/>
          </p:nvPr>
        </p:nvSpPr>
        <p:spPr>
          <a:xfrm>
            <a:off x="720000" y="749825"/>
            <a:ext cx="4303800" cy="10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Kết luận</a:t>
            </a:r>
            <a:endParaRPr/>
          </a:p>
        </p:txBody>
      </p:sp>
      <p:sp>
        <p:nvSpPr>
          <p:cNvPr id="1538" name="Google Shape;1538;p41">
            <a:extLst>
              <a:ext uri="{FF2B5EF4-FFF2-40B4-BE49-F238E27FC236}">
                <a16:creationId xmlns:a16="http://schemas.microsoft.com/office/drawing/2014/main" id="{4B01F52B-1336-4CBE-3366-87A48D38590B}"/>
              </a:ext>
            </a:extLst>
          </p:cNvPr>
          <p:cNvSpPr txBox="1">
            <a:spLocks noGrp="1"/>
          </p:cNvSpPr>
          <p:nvPr>
            <p:ph type="subTitle" idx="1"/>
          </p:nvPr>
        </p:nvSpPr>
        <p:spPr>
          <a:xfrm>
            <a:off x="720000" y="1589463"/>
            <a:ext cx="3700346" cy="2298300"/>
          </a:xfrm>
          <a:prstGeom prst="rect">
            <a:avLst/>
          </a:prstGeom>
        </p:spPr>
        <p:txBody>
          <a:bodyPr spcFirstLastPara="1" wrap="square" lIns="91425" tIns="91425" rIns="91425" bIns="91425" anchor="t" anchorCtr="0">
            <a:noAutofit/>
          </a:bodyPr>
          <a:lstStyle/>
          <a:p>
            <a:pPr marL="0" lvl="0" indent="0" algn="l" rtl="0">
              <a:spcBef>
                <a:spcPts val="0"/>
              </a:spcBef>
              <a:spcAft>
                <a:spcPts val="1800"/>
              </a:spcAft>
              <a:buClr>
                <a:schemeClr val="dk1"/>
              </a:buClr>
              <a:buSzPts val="1100"/>
              <a:buFont typeface="Arial"/>
              <a:buNone/>
            </a:pPr>
            <a:r>
              <a:rPr lang="en-US" sz="1600" b="1">
                <a:latin typeface="Aptos Display" panose="020B0004020202020204" pitchFamily="34" charset="0"/>
              </a:rPr>
              <a:t>Đánh giá mức độ hoàn thành chung: </a:t>
            </a:r>
          </a:p>
          <a:p>
            <a:pPr marL="0" lvl="0" indent="0" algn="l" rtl="0">
              <a:spcBef>
                <a:spcPts val="0"/>
              </a:spcBef>
              <a:spcAft>
                <a:spcPts val="1800"/>
              </a:spcAft>
              <a:buClr>
                <a:schemeClr val="dk1"/>
              </a:buClr>
              <a:buSzPts val="1100"/>
              <a:buFont typeface="Arial"/>
              <a:buNone/>
            </a:pPr>
            <a:r>
              <a:rPr lang="en-US" sz="1600">
                <a:latin typeface="Aptos Display" panose="020B0004020202020204" pitchFamily="34" charset="0"/>
              </a:rPr>
              <a:t>1. Hệ thống thực hiện đúng các chức năng yêu cầu.</a:t>
            </a:r>
          </a:p>
          <a:p>
            <a:pPr marL="0" lvl="0" indent="0" algn="just" rtl="0">
              <a:spcBef>
                <a:spcPts val="0"/>
              </a:spcBef>
              <a:spcAft>
                <a:spcPts val="1800"/>
              </a:spcAft>
              <a:buClr>
                <a:schemeClr val="dk1"/>
              </a:buClr>
              <a:buSzPts val="1100"/>
              <a:buFont typeface="Arial"/>
              <a:buNone/>
            </a:pPr>
            <a:r>
              <a:rPr lang="en-US" sz="1600">
                <a:latin typeface="Aptos Display" panose="020B0004020202020204" pitchFamily="34" charset="0"/>
              </a:rPr>
              <a:t>2. Các phương pháp sử dụng đảm bảo độ chính xác cao và phù hợp với kích thước dữ liệu hiện tại.</a:t>
            </a:r>
          </a:p>
        </p:txBody>
      </p:sp>
      <p:pic>
        <p:nvPicPr>
          <p:cNvPr id="1026" name="Picture 2" descr="Không có mô tả ảnh.">
            <a:extLst>
              <a:ext uri="{FF2B5EF4-FFF2-40B4-BE49-F238E27FC236}">
                <a16:creationId xmlns:a16="http://schemas.microsoft.com/office/drawing/2014/main" id="{F1A8043C-DE74-FEA7-250C-C5DCECA3AE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3655" y="805235"/>
            <a:ext cx="4195373" cy="3588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3848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87"/>
        <p:cNvGrpSpPr/>
        <p:nvPr/>
      </p:nvGrpSpPr>
      <p:grpSpPr>
        <a:xfrm>
          <a:off x="0" y="0"/>
          <a:ext cx="0" cy="0"/>
          <a:chOff x="0" y="0"/>
          <a:chExt cx="0" cy="0"/>
        </a:xfrm>
      </p:grpSpPr>
      <p:sp>
        <p:nvSpPr>
          <p:cNvPr id="5188" name="Google Shape;5188;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Kết luận</a:t>
            </a:r>
            <a:endParaRPr/>
          </a:p>
        </p:txBody>
      </p:sp>
      <p:graphicFrame>
        <p:nvGraphicFramePr>
          <p:cNvPr id="5189" name="Google Shape;5189;p65"/>
          <p:cNvGraphicFramePr/>
          <p:nvPr>
            <p:extLst>
              <p:ext uri="{D42A27DB-BD31-4B8C-83A1-F6EECF244321}">
                <p14:modId xmlns:p14="http://schemas.microsoft.com/office/powerpoint/2010/main" val="3114555111"/>
              </p:ext>
            </p:extLst>
          </p:nvPr>
        </p:nvGraphicFramePr>
        <p:xfrm>
          <a:off x="935661" y="1223389"/>
          <a:ext cx="7488339" cy="3182357"/>
        </p:xfrm>
        <a:graphic>
          <a:graphicData uri="http://schemas.openxmlformats.org/drawingml/2006/table">
            <a:tbl>
              <a:tblPr>
                <a:noFill/>
                <a:tableStyleId>{358DAB57-32DD-4472-BE02-6D34059FCA07}</a:tableStyleId>
              </a:tblPr>
              <a:tblGrid>
                <a:gridCol w="3021197">
                  <a:extLst>
                    <a:ext uri="{9D8B030D-6E8A-4147-A177-3AD203B41FA5}">
                      <a16:colId xmlns:a16="http://schemas.microsoft.com/office/drawing/2014/main" val="20000"/>
                    </a:ext>
                  </a:extLst>
                </a:gridCol>
                <a:gridCol w="4467142">
                  <a:extLst>
                    <a:ext uri="{9D8B030D-6E8A-4147-A177-3AD203B41FA5}">
                      <a16:colId xmlns:a16="http://schemas.microsoft.com/office/drawing/2014/main" val="20002"/>
                    </a:ext>
                  </a:extLst>
                </a:gridCol>
              </a:tblGrid>
              <a:tr h="1544985">
                <a:tc>
                  <a:txBody>
                    <a:bodyPr/>
                    <a:lstStyle/>
                    <a:p>
                      <a:pPr marL="0" lvl="0" indent="0" algn="ctr" rtl="0">
                        <a:spcBef>
                          <a:spcPts val="0"/>
                        </a:spcBef>
                        <a:spcAft>
                          <a:spcPts val="0"/>
                        </a:spcAft>
                        <a:buNone/>
                      </a:pPr>
                      <a:r>
                        <a:rPr lang="en-US" sz="2000" b="1">
                          <a:solidFill>
                            <a:schemeClr val="dk1"/>
                          </a:solidFill>
                          <a:latin typeface="Hanken Grotesk"/>
                          <a:ea typeface="Hanken Grotesk"/>
                          <a:cs typeface="Hanken Grotesk"/>
                          <a:sym typeface="Hanken Grotesk"/>
                        </a:rPr>
                        <a:t>Khó khăn, vướng mắc &amp; cách giải quyết</a:t>
                      </a:r>
                      <a:endParaRPr sz="2000" b="1">
                        <a:solidFill>
                          <a:schemeClr val="dk1"/>
                        </a:solidFill>
                        <a:latin typeface="Hanken Grotesk"/>
                        <a:ea typeface="Hanken Grotesk"/>
                        <a:cs typeface="Hanken Grotesk"/>
                        <a:sym typeface="Hanken Grotesk"/>
                      </a:endParaRPr>
                    </a:p>
                  </a:txBody>
                  <a:tcPr marL="91425" marR="91425" marT="68575" marB="68575" anchor="ctr">
                    <a:lnL w="19050" cap="flat" cmpd="sng">
                      <a:noFill/>
                      <a:prstDash val="solid"/>
                      <a:round/>
                      <a:headEnd type="none" w="sm" len="sm"/>
                      <a:tailEnd type="none" w="sm" len="sm"/>
                    </a:lnL>
                    <a:lnR w="12700" cap="flat" cmpd="sng" algn="ctr">
                      <a:solidFill>
                        <a:schemeClr val="tx1"/>
                      </a:solidFill>
                      <a:prstDash val="solid"/>
                      <a:round/>
                      <a:headEnd type="none" w="med" len="med"/>
                      <a:tailEnd type="none" w="med" len="med"/>
                    </a:lnR>
                    <a:lnT w="19050"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lvl="0" indent="-285750" algn="just" rtl="0">
                        <a:lnSpc>
                          <a:spcPct val="115000"/>
                        </a:lnSpc>
                        <a:spcBef>
                          <a:spcPts val="0"/>
                        </a:spcBef>
                        <a:spcAft>
                          <a:spcPts val="0"/>
                        </a:spcAft>
                        <a:buFont typeface="Arial" panose="020B0604020202020204" pitchFamily="34" charset="0"/>
                        <a:buChar char="•"/>
                      </a:pPr>
                      <a:r>
                        <a:rPr lang="en-US" sz="1400" b="1">
                          <a:solidFill>
                            <a:schemeClr val="dk1"/>
                          </a:solidFill>
                          <a:latin typeface="Hanken Grotesk"/>
                          <a:ea typeface="Hanken Grotesk"/>
                          <a:cs typeface="Hanken Grotesk"/>
                          <a:sym typeface="Hanken Grotesk"/>
                        </a:rPr>
                        <a:t>Việc tính toán yêu cầu xử lý lượng giác chính xác.</a:t>
                      </a:r>
                    </a:p>
                    <a:p>
                      <a:pPr marL="285750" lvl="0" indent="-285750" algn="just" rtl="0">
                        <a:lnSpc>
                          <a:spcPct val="115000"/>
                        </a:lnSpc>
                        <a:spcBef>
                          <a:spcPts val="0"/>
                        </a:spcBef>
                        <a:spcAft>
                          <a:spcPts val="0"/>
                        </a:spcAft>
                        <a:buFont typeface="Arial" panose="020B0604020202020204" pitchFamily="34" charset="0"/>
                        <a:buChar char="•"/>
                      </a:pPr>
                      <a:r>
                        <a:rPr lang="en-US" sz="1400" b="1">
                          <a:solidFill>
                            <a:schemeClr val="dk1"/>
                          </a:solidFill>
                          <a:latin typeface="Hanken Grotesk"/>
                          <a:ea typeface="Hanken Grotesk"/>
                          <a:cs typeface="Hanken Grotesk"/>
                          <a:sym typeface="Hanken Grotesk"/>
                        </a:rPr>
                        <a:t>Thuật toán Djikstra bị giới hạn hiệu suất khi số node tăng cao.</a:t>
                      </a:r>
                      <a:endParaRPr sz="2400" b="1">
                        <a:solidFill>
                          <a:schemeClr val="dk1"/>
                        </a:solidFill>
                        <a:latin typeface="Hanken Grotesk"/>
                        <a:ea typeface="Hanken Grotesk"/>
                        <a:cs typeface="Hanken Grotesk"/>
                        <a:sym typeface="Hanken Grotesk"/>
                      </a:endParaRPr>
                    </a:p>
                  </a:txBody>
                  <a:tcPr marL="91425" marR="91425" marT="68575" marB="68575" anchor="ctr">
                    <a:lnL w="12700" cap="flat" cmpd="sng" algn="ctr">
                      <a:solidFill>
                        <a:schemeClr val="tx1"/>
                      </a:solidFill>
                      <a:prstDash val="solid"/>
                      <a:round/>
                      <a:headEnd type="none" w="med" len="med"/>
                      <a:tailEnd type="none" w="med" len="med"/>
                    </a:lnL>
                    <a:lnR w="19050" cap="flat" cmpd="sng">
                      <a:noFill/>
                      <a:prstDash val="solid"/>
                      <a:round/>
                      <a:headEnd type="none" w="sm" len="sm"/>
                      <a:tailEnd type="none" w="sm" len="sm"/>
                    </a:lnR>
                    <a:lnT w="19050"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1637372">
                <a:tc>
                  <a:txBody>
                    <a:bodyPr/>
                    <a:lstStyle/>
                    <a:p>
                      <a:pPr marL="0" lvl="0" indent="0" algn="ctr" rtl="0">
                        <a:lnSpc>
                          <a:spcPct val="115000"/>
                        </a:lnSpc>
                        <a:spcBef>
                          <a:spcPts val="0"/>
                        </a:spcBef>
                        <a:spcAft>
                          <a:spcPts val="0"/>
                        </a:spcAft>
                        <a:buNone/>
                      </a:pPr>
                      <a:r>
                        <a:rPr lang="en" sz="2000" b="1">
                          <a:solidFill>
                            <a:schemeClr val="dk1"/>
                          </a:solidFill>
                          <a:latin typeface="Hanken Grotesk"/>
                          <a:ea typeface="Hanken Grotesk"/>
                          <a:cs typeface="Hanken Grotesk"/>
                          <a:sym typeface="Hanken Grotesk"/>
                        </a:rPr>
                        <a:t>Hạn chế &amp; Giải pháp</a:t>
                      </a:r>
                      <a:endParaRPr sz="2000" b="1">
                        <a:solidFill>
                          <a:schemeClr val="dk1"/>
                        </a:solidFill>
                        <a:latin typeface="Hanken Grotesk"/>
                        <a:ea typeface="Hanken Grotesk"/>
                        <a:cs typeface="Hanken Grotesk"/>
                        <a:sym typeface="Hanken Grotesk"/>
                      </a:endParaRPr>
                    </a:p>
                  </a:txBody>
                  <a:tcPr marL="91425" marR="91425" marT="68575" marB="68575" anchor="ctr">
                    <a:lnL w="19050" cap="flat" cmpd="sng">
                      <a:no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285750" lvl="0" indent="-285750" algn="just" rtl="0">
                        <a:spcBef>
                          <a:spcPts val="0"/>
                        </a:spcBef>
                        <a:spcAft>
                          <a:spcPts val="0"/>
                        </a:spcAft>
                        <a:buFont typeface="Arial" panose="020B0604020202020204" pitchFamily="34" charset="0"/>
                        <a:buChar char="•"/>
                      </a:pPr>
                      <a:r>
                        <a:rPr lang="en" b="1">
                          <a:solidFill>
                            <a:schemeClr val="dk1"/>
                          </a:solidFill>
                          <a:latin typeface="Hanken Grotesk" panose="020B0604020202020204" charset="0"/>
                          <a:ea typeface="DM Sans"/>
                          <a:cs typeface="DM Sans"/>
                          <a:sym typeface="DM Sans"/>
                        </a:rPr>
                        <a:t>Chưa có giao diện đồ họa trực quan.</a:t>
                      </a:r>
                    </a:p>
                    <a:p>
                      <a:pPr marL="285750" lvl="0" indent="-285750" algn="just" rtl="0">
                        <a:spcBef>
                          <a:spcPts val="0"/>
                        </a:spcBef>
                        <a:spcAft>
                          <a:spcPts val="0"/>
                        </a:spcAft>
                        <a:buFont typeface="Arial" panose="020B0604020202020204" pitchFamily="34" charset="0"/>
                        <a:buChar char="•"/>
                      </a:pPr>
                      <a:r>
                        <a:rPr lang="en" b="1">
                          <a:solidFill>
                            <a:schemeClr val="dk1"/>
                          </a:solidFill>
                          <a:latin typeface="Hanken Grotesk" panose="020B0604020202020204" charset="0"/>
                          <a:ea typeface="DM Sans"/>
                          <a:cs typeface="DM Sans"/>
                          <a:sym typeface="DM Sans"/>
                        </a:rPr>
                        <a:t>Hiệu năng chưa tối ưu với đồ thị lớn.</a:t>
                      </a:r>
                    </a:p>
                    <a:p>
                      <a:pPr marL="285750" lvl="0" indent="-285750" algn="just" rtl="0">
                        <a:spcBef>
                          <a:spcPts val="0"/>
                        </a:spcBef>
                        <a:spcAft>
                          <a:spcPts val="0"/>
                        </a:spcAft>
                        <a:buFont typeface="Arial" panose="020B0604020202020204" pitchFamily="34" charset="0"/>
                        <a:buChar char="•"/>
                      </a:pPr>
                      <a:r>
                        <a:rPr lang="en" b="1">
                          <a:solidFill>
                            <a:schemeClr val="dk1"/>
                          </a:solidFill>
                          <a:latin typeface="Hanken Grotesk" panose="020B0604020202020204" charset="0"/>
                          <a:ea typeface="DM Sans"/>
                          <a:cs typeface="DM Sans"/>
                          <a:sym typeface="DM Sans"/>
                        </a:rPr>
                        <a:t>Tích hợp giao diện đồ họa người dùng để dễ tương tác hơn.</a:t>
                      </a:r>
                    </a:p>
                    <a:p>
                      <a:pPr marL="285750" lvl="0" indent="-285750" algn="just" rtl="0">
                        <a:spcBef>
                          <a:spcPts val="0"/>
                        </a:spcBef>
                        <a:spcAft>
                          <a:spcPts val="0"/>
                        </a:spcAft>
                        <a:buFont typeface="Arial" panose="020B0604020202020204" pitchFamily="34" charset="0"/>
                        <a:buChar char="•"/>
                      </a:pPr>
                      <a:r>
                        <a:rPr lang="en" b="1">
                          <a:solidFill>
                            <a:schemeClr val="dk1"/>
                          </a:solidFill>
                          <a:latin typeface="Hanken Grotesk" panose="020B0604020202020204" charset="0"/>
                          <a:ea typeface="DM Sans"/>
                          <a:cs typeface="DM Sans"/>
                          <a:sym typeface="DM Sans"/>
                        </a:rPr>
                        <a:t>Sử dụng thuật toán A* thay cho Dijkstra để cải thiện hiệu suất.</a:t>
                      </a:r>
                      <a:endParaRPr b="1">
                        <a:solidFill>
                          <a:schemeClr val="dk1"/>
                        </a:solidFill>
                        <a:latin typeface="Hanken Grotesk" panose="020B0604020202020204" charset="0"/>
                        <a:ea typeface="DM Sans"/>
                        <a:cs typeface="DM Sans"/>
                        <a:sym typeface="DM Sans"/>
                      </a:endParaRPr>
                    </a:p>
                  </a:txBody>
                  <a:tcPr marL="91425" marR="91425" marT="68575" marB="68575" anchor="ctr">
                    <a:lnL w="12700" cap="flat" cmpd="sng" algn="ctr">
                      <a:solidFill>
                        <a:schemeClr val="tx1"/>
                      </a:solidFill>
                      <a:prstDash val="solid"/>
                      <a:round/>
                      <a:headEnd type="none" w="med" len="med"/>
                      <a:tailEnd type="none" w="med" len="med"/>
                    </a:lnL>
                    <a:lnR w="19050"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9050" cap="flat" cmpd="sng" algn="ctr">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5664983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10"/>
        <p:cNvGrpSpPr/>
        <p:nvPr/>
      </p:nvGrpSpPr>
      <p:grpSpPr>
        <a:xfrm>
          <a:off x="0" y="0"/>
          <a:ext cx="0" cy="0"/>
          <a:chOff x="0" y="0"/>
          <a:chExt cx="0" cy="0"/>
        </a:xfrm>
      </p:grpSpPr>
      <p:sp>
        <p:nvSpPr>
          <p:cNvPr id="5912" name="Google Shape;5912;p69"/>
          <p:cNvSpPr txBox="1"/>
          <p:nvPr/>
        </p:nvSpPr>
        <p:spPr>
          <a:xfrm>
            <a:off x="713250" y="4291025"/>
            <a:ext cx="35442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sp>
        <p:nvSpPr>
          <p:cNvPr id="5913" name="Google Shape;5913;p69"/>
          <p:cNvSpPr txBox="1">
            <a:spLocks noGrp="1"/>
          </p:cNvSpPr>
          <p:nvPr>
            <p:ph type="title"/>
          </p:nvPr>
        </p:nvSpPr>
        <p:spPr>
          <a:xfrm>
            <a:off x="643299" y="1788731"/>
            <a:ext cx="4146852" cy="10566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 you!</a:t>
            </a:r>
            <a:endParaRPr/>
          </a:p>
        </p:txBody>
      </p:sp>
      <p:grpSp>
        <p:nvGrpSpPr>
          <p:cNvPr id="5931" name="Google Shape;5931;p69"/>
          <p:cNvGrpSpPr/>
          <p:nvPr/>
        </p:nvGrpSpPr>
        <p:grpSpPr>
          <a:xfrm>
            <a:off x="4928550" y="814650"/>
            <a:ext cx="3502200" cy="3514200"/>
            <a:chOff x="4916563" y="814650"/>
            <a:chExt cx="3502200" cy="3514200"/>
          </a:xfrm>
        </p:grpSpPr>
        <p:grpSp>
          <p:nvGrpSpPr>
            <p:cNvPr id="5932" name="Google Shape;5932;p69"/>
            <p:cNvGrpSpPr/>
            <p:nvPr/>
          </p:nvGrpSpPr>
          <p:grpSpPr>
            <a:xfrm>
              <a:off x="4916563" y="814650"/>
              <a:ext cx="3502200" cy="3514200"/>
              <a:chOff x="4916563" y="814650"/>
              <a:chExt cx="3502200" cy="3514200"/>
            </a:xfrm>
          </p:grpSpPr>
          <p:grpSp>
            <p:nvGrpSpPr>
              <p:cNvPr id="5933" name="Google Shape;5933;p69"/>
              <p:cNvGrpSpPr/>
              <p:nvPr/>
            </p:nvGrpSpPr>
            <p:grpSpPr>
              <a:xfrm>
                <a:off x="4916592" y="814910"/>
                <a:ext cx="3502136" cy="3498636"/>
                <a:chOff x="3826625" y="845894"/>
                <a:chExt cx="4161778" cy="4157619"/>
              </a:xfrm>
            </p:grpSpPr>
            <p:sp>
              <p:nvSpPr>
                <p:cNvPr id="5934" name="Google Shape;5934;p69"/>
                <p:cNvSpPr/>
                <p:nvPr/>
              </p:nvSpPr>
              <p:spPr>
                <a:xfrm>
                  <a:off x="3826625" y="847150"/>
                  <a:ext cx="4156363" cy="4156363"/>
                </a:xfrm>
                <a:custGeom>
                  <a:avLst/>
                  <a:gdLst/>
                  <a:ahLst/>
                  <a:cxnLst/>
                  <a:rect l="l" t="t" r="r" b="b"/>
                  <a:pathLst>
                    <a:path w="4156363" h="4156363" extrusionOk="0">
                      <a:moveTo>
                        <a:pt x="0" y="0"/>
                      </a:moveTo>
                      <a:lnTo>
                        <a:pt x="4156364" y="0"/>
                      </a:lnTo>
                      <a:lnTo>
                        <a:pt x="4156364" y="4156364"/>
                      </a:lnTo>
                      <a:lnTo>
                        <a:pt x="0" y="415636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5" name="Google Shape;5935;p69"/>
                <p:cNvSpPr/>
                <p:nvPr/>
              </p:nvSpPr>
              <p:spPr>
                <a:xfrm>
                  <a:off x="4603033" y="4053618"/>
                  <a:ext cx="1193956" cy="949895"/>
                </a:xfrm>
                <a:custGeom>
                  <a:avLst/>
                  <a:gdLst/>
                  <a:ahLst/>
                  <a:cxnLst/>
                  <a:rect l="l" t="t" r="r" b="b"/>
                  <a:pathLst>
                    <a:path w="1193956" h="949895" extrusionOk="0">
                      <a:moveTo>
                        <a:pt x="0" y="0"/>
                      </a:moveTo>
                      <a:lnTo>
                        <a:pt x="1193957" y="0"/>
                      </a:lnTo>
                      <a:lnTo>
                        <a:pt x="1193957" y="949896"/>
                      </a:lnTo>
                      <a:lnTo>
                        <a:pt x="0" y="94989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6" name="Google Shape;5936;p69"/>
                <p:cNvSpPr/>
                <p:nvPr/>
              </p:nvSpPr>
              <p:spPr>
                <a:xfrm>
                  <a:off x="4603033" y="2962074"/>
                  <a:ext cx="1193956" cy="1030030"/>
                </a:xfrm>
                <a:custGeom>
                  <a:avLst/>
                  <a:gdLst/>
                  <a:ahLst/>
                  <a:cxnLst/>
                  <a:rect l="l" t="t" r="r" b="b"/>
                  <a:pathLst>
                    <a:path w="1193956" h="1030030" extrusionOk="0">
                      <a:moveTo>
                        <a:pt x="0" y="0"/>
                      </a:moveTo>
                      <a:lnTo>
                        <a:pt x="1193957" y="0"/>
                      </a:lnTo>
                      <a:lnTo>
                        <a:pt x="1193957" y="1030030"/>
                      </a:lnTo>
                      <a:lnTo>
                        <a:pt x="0" y="103003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7" name="Google Shape;5937;p69"/>
                <p:cNvSpPr/>
                <p:nvPr/>
              </p:nvSpPr>
              <p:spPr>
                <a:xfrm>
                  <a:off x="3827539" y="3012033"/>
                  <a:ext cx="596936" cy="1002431"/>
                </a:xfrm>
                <a:custGeom>
                  <a:avLst/>
                  <a:gdLst/>
                  <a:ahLst/>
                  <a:cxnLst/>
                  <a:rect l="l" t="t" r="r" b="b"/>
                  <a:pathLst>
                    <a:path w="596936" h="1002431" extrusionOk="0">
                      <a:moveTo>
                        <a:pt x="0" y="0"/>
                      </a:moveTo>
                      <a:lnTo>
                        <a:pt x="596937" y="0"/>
                      </a:lnTo>
                      <a:lnTo>
                        <a:pt x="596937" y="1002432"/>
                      </a:lnTo>
                      <a:lnTo>
                        <a:pt x="0" y="100243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8" name="Google Shape;5938;p69"/>
                <p:cNvSpPr/>
                <p:nvPr/>
              </p:nvSpPr>
              <p:spPr>
                <a:xfrm>
                  <a:off x="5975548" y="2230969"/>
                  <a:ext cx="1259294" cy="1188054"/>
                </a:xfrm>
                <a:custGeom>
                  <a:avLst/>
                  <a:gdLst/>
                  <a:ahLst/>
                  <a:cxnLst/>
                  <a:rect l="l" t="t" r="r" b="b"/>
                  <a:pathLst>
                    <a:path w="1259294" h="1188054" extrusionOk="0">
                      <a:moveTo>
                        <a:pt x="1226958" y="1188055"/>
                      </a:moveTo>
                      <a:lnTo>
                        <a:pt x="0" y="602590"/>
                      </a:lnTo>
                      <a:lnTo>
                        <a:pt x="0" y="0"/>
                      </a:lnTo>
                      <a:lnTo>
                        <a:pt x="1259295" y="0"/>
                      </a:lnTo>
                      <a:lnTo>
                        <a:pt x="1226958" y="118805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9" name="Google Shape;5939;p69"/>
                <p:cNvSpPr/>
                <p:nvPr/>
              </p:nvSpPr>
              <p:spPr>
                <a:xfrm>
                  <a:off x="3827539" y="1695380"/>
                  <a:ext cx="686215" cy="178557"/>
                </a:xfrm>
                <a:custGeom>
                  <a:avLst/>
                  <a:gdLst/>
                  <a:ahLst/>
                  <a:cxnLst/>
                  <a:rect l="l" t="t" r="r" b="b"/>
                  <a:pathLst>
                    <a:path w="686215" h="178557" extrusionOk="0">
                      <a:moveTo>
                        <a:pt x="0" y="0"/>
                      </a:moveTo>
                      <a:lnTo>
                        <a:pt x="686216" y="0"/>
                      </a:lnTo>
                      <a:lnTo>
                        <a:pt x="686216"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0" name="Google Shape;5940;p69"/>
                <p:cNvSpPr/>
                <p:nvPr/>
              </p:nvSpPr>
              <p:spPr>
                <a:xfrm>
                  <a:off x="5930908" y="2052412"/>
                  <a:ext cx="2052079" cy="178557"/>
                </a:xfrm>
                <a:custGeom>
                  <a:avLst/>
                  <a:gdLst/>
                  <a:ahLst/>
                  <a:cxnLst/>
                  <a:rect l="l" t="t" r="r" b="b"/>
                  <a:pathLst>
                    <a:path w="2052079" h="178557" extrusionOk="0">
                      <a:moveTo>
                        <a:pt x="0" y="0"/>
                      </a:moveTo>
                      <a:lnTo>
                        <a:pt x="2052080" y="0"/>
                      </a:lnTo>
                      <a:lnTo>
                        <a:pt x="2052080"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1" name="Google Shape;5941;p69"/>
                <p:cNvSpPr/>
                <p:nvPr/>
              </p:nvSpPr>
              <p:spPr>
                <a:xfrm>
                  <a:off x="3827551" y="3964350"/>
                  <a:ext cx="4160852" cy="178557"/>
                </a:xfrm>
                <a:custGeom>
                  <a:avLst/>
                  <a:gdLst/>
                  <a:ahLst/>
                  <a:cxnLst/>
                  <a:rect l="l" t="t" r="r" b="b"/>
                  <a:pathLst>
                    <a:path w="3897754" h="178557" extrusionOk="0">
                      <a:moveTo>
                        <a:pt x="0" y="0"/>
                      </a:moveTo>
                      <a:lnTo>
                        <a:pt x="3897755" y="0"/>
                      </a:lnTo>
                      <a:lnTo>
                        <a:pt x="3897755"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2" name="Google Shape;5942;p69"/>
                <p:cNvSpPr/>
                <p:nvPr/>
              </p:nvSpPr>
              <p:spPr>
                <a:xfrm>
                  <a:off x="5797004" y="1276925"/>
                  <a:ext cx="1553466" cy="178557"/>
                </a:xfrm>
                <a:custGeom>
                  <a:avLst/>
                  <a:gdLst/>
                  <a:ahLst/>
                  <a:cxnLst/>
                  <a:rect l="l" t="t" r="r" b="b"/>
                  <a:pathLst>
                    <a:path w="2371704" h="178557" extrusionOk="0">
                      <a:moveTo>
                        <a:pt x="0" y="0"/>
                      </a:moveTo>
                      <a:lnTo>
                        <a:pt x="2371704" y="0"/>
                      </a:lnTo>
                      <a:lnTo>
                        <a:pt x="2371704"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3" name="Google Shape;5943;p69"/>
                <p:cNvSpPr/>
                <p:nvPr/>
              </p:nvSpPr>
              <p:spPr>
                <a:xfrm rot="-5400000">
                  <a:off x="2435656" y="2836136"/>
                  <a:ext cx="4156197" cy="178557"/>
                </a:xfrm>
                <a:custGeom>
                  <a:avLst/>
                  <a:gdLst/>
                  <a:ahLst/>
                  <a:cxnLst/>
                  <a:rect l="l" t="t" r="r" b="b"/>
                  <a:pathLst>
                    <a:path w="4156197" h="178557" extrusionOk="0">
                      <a:moveTo>
                        <a:pt x="0" y="0"/>
                      </a:moveTo>
                      <a:lnTo>
                        <a:pt x="4156197" y="0"/>
                      </a:lnTo>
                      <a:lnTo>
                        <a:pt x="4156197"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4" name="Google Shape;5944;p69"/>
                <p:cNvSpPr/>
                <p:nvPr/>
              </p:nvSpPr>
              <p:spPr>
                <a:xfrm rot="-5400000">
                  <a:off x="4031367" y="3059333"/>
                  <a:ext cx="3709803" cy="178557"/>
                </a:xfrm>
                <a:custGeom>
                  <a:avLst/>
                  <a:gdLst/>
                  <a:ahLst/>
                  <a:cxnLst/>
                  <a:rect l="l" t="t" r="r" b="b"/>
                  <a:pathLst>
                    <a:path w="3709803" h="178557" extrusionOk="0">
                      <a:moveTo>
                        <a:pt x="0" y="0"/>
                      </a:moveTo>
                      <a:lnTo>
                        <a:pt x="3709804" y="0"/>
                      </a:lnTo>
                      <a:lnTo>
                        <a:pt x="3709804"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5" name="Google Shape;5945;p69"/>
                <p:cNvSpPr/>
                <p:nvPr/>
              </p:nvSpPr>
              <p:spPr>
                <a:xfrm rot="-5400000">
                  <a:off x="5690138" y="2325757"/>
                  <a:ext cx="3138282" cy="178557"/>
                </a:xfrm>
                <a:custGeom>
                  <a:avLst/>
                  <a:gdLst/>
                  <a:ahLst/>
                  <a:cxnLst/>
                  <a:rect l="l" t="t" r="r" b="b"/>
                  <a:pathLst>
                    <a:path w="2789584" h="178557" extrusionOk="0">
                      <a:moveTo>
                        <a:pt x="0" y="0"/>
                      </a:moveTo>
                      <a:lnTo>
                        <a:pt x="2789585" y="0"/>
                      </a:lnTo>
                      <a:lnTo>
                        <a:pt x="2789585" y="178558"/>
                      </a:lnTo>
                      <a:lnTo>
                        <a:pt x="0" y="17855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6" name="Google Shape;5946;p69"/>
                <p:cNvSpPr/>
                <p:nvPr/>
              </p:nvSpPr>
              <p:spPr>
                <a:xfrm rot="-5400000">
                  <a:off x="6332496" y="4419710"/>
                  <a:ext cx="989048" cy="178557"/>
                </a:xfrm>
                <a:custGeom>
                  <a:avLst/>
                  <a:gdLst/>
                  <a:ahLst/>
                  <a:cxnLst/>
                  <a:rect l="l" t="t" r="r" b="b"/>
                  <a:pathLst>
                    <a:path w="989048" h="178557" extrusionOk="0">
                      <a:moveTo>
                        <a:pt x="0" y="0"/>
                      </a:moveTo>
                      <a:lnTo>
                        <a:pt x="989048" y="0"/>
                      </a:lnTo>
                      <a:lnTo>
                        <a:pt x="989048"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7" name="Google Shape;5947;p69"/>
                <p:cNvSpPr/>
                <p:nvPr/>
              </p:nvSpPr>
              <p:spPr>
                <a:xfrm>
                  <a:off x="3827539" y="1873938"/>
                  <a:ext cx="596936" cy="959621"/>
                </a:xfrm>
                <a:custGeom>
                  <a:avLst/>
                  <a:gdLst/>
                  <a:ahLst/>
                  <a:cxnLst/>
                  <a:rect l="l" t="t" r="r" b="b"/>
                  <a:pathLst>
                    <a:path w="596936" h="959621" extrusionOk="0">
                      <a:moveTo>
                        <a:pt x="0" y="0"/>
                      </a:moveTo>
                      <a:lnTo>
                        <a:pt x="596937" y="0"/>
                      </a:lnTo>
                      <a:lnTo>
                        <a:pt x="596937" y="959621"/>
                      </a:lnTo>
                      <a:lnTo>
                        <a:pt x="0" y="95962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8" name="Google Shape;5948;p69"/>
                <p:cNvSpPr/>
                <p:nvPr/>
              </p:nvSpPr>
              <p:spPr>
                <a:xfrm>
                  <a:off x="5975548" y="1455475"/>
                  <a:ext cx="1194455" cy="596936"/>
                </a:xfrm>
                <a:custGeom>
                  <a:avLst/>
                  <a:gdLst/>
                  <a:ahLst/>
                  <a:cxnLst/>
                  <a:rect l="l" t="t" r="r" b="b"/>
                  <a:pathLst>
                    <a:path w="1194455" h="596936" extrusionOk="0">
                      <a:moveTo>
                        <a:pt x="0" y="0"/>
                      </a:moveTo>
                      <a:lnTo>
                        <a:pt x="1194456" y="0"/>
                      </a:lnTo>
                      <a:lnTo>
                        <a:pt x="1194456" y="596937"/>
                      </a:lnTo>
                      <a:lnTo>
                        <a:pt x="0" y="59693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9" name="Google Shape;5949;p69"/>
                <p:cNvSpPr/>
                <p:nvPr/>
              </p:nvSpPr>
              <p:spPr>
                <a:xfrm>
                  <a:off x="4603033" y="847316"/>
                  <a:ext cx="771836" cy="771836"/>
                </a:xfrm>
                <a:custGeom>
                  <a:avLst/>
                  <a:gdLst/>
                  <a:ahLst/>
                  <a:cxnLst/>
                  <a:rect l="l" t="t" r="r" b="b"/>
                  <a:pathLst>
                    <a:path w="771836" h="771836" extrusionOk="0">
                      <a:moveTo>
                        <a:pt x="771837" y="0"/>
                      </a:moveTo>
                      <a:lnTo>
                        <a:pt x="0" y="771837"/>
                      </a:lnTo>
                      <a:lnTo>
                        <a:pt x="0" y="0"/>
                      </a:lnTo>
                      <a:lnTo>
                        <a:pt x="771837"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0" name="Google Shape;5950;p69"/>
                <p:cNvSpPr/>
                <p:nvPr/>
              </p:nvSpPr>
              <p:spPr>
                <a:xfrm>
                  <a:off x="7348561" y="847316"/>
                  <a:ext cx="634427" cy="1205096"/>
                </a:xfrm>
                <a:custGeom>
                  <a:avLst/>
                  <a:gdLst/>
                  <a:ahLst/>
                  <a:cxnLst/>
                  <a:rect l="l" t="t" r="r" b="b"/>
                  <a:pathLst>
                    <a:path w="634427" h="1205096" extrusionOk="0">
                      <a:moveTo>
                        <a:pt x="0" y="0"/>
                      </a:moveTo>
                      <a:lnTo>
                        <a:pt x="634427" y="0"/>
                      </a:lnTo>
                      <a:lnTo>
                        <a:pt x="634427" y="1205096"/>
                      </a:lnTo>
                      <a:lnTo>
                        <a:pt x="0" y="120509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1" name="Google Shape;5951;p69"/>
                <p:cNvSpPr/>
                <p:nvPr/>
              </p:nvSpPr>
              <p:spPr>
                <a:xfrm>
                  <a:off x="6916299" y="4142897"/>
                  <a:ext cx="1066689" cy="860616"/>
                </a:xfrm>
                <a:custGeom>
                  <a:avLst/>
                  <a:gdLst/>
                  <a:ahLst/>
                  <a:cxnLst/>
                  <a:rect l="l" t="t" r="r" b="b"/>
                  <a:pathLst>
                    <a:path w="1066689" h="860616" extrusionOk="0">
                      <a:moveTo>
                        <a:pt x="1066689" y="860616"/>
                      </a:moveTo>
                      <a:lnTo>
                        <a:pt x="1066689" y="309067"/>
                      </a:lnTo>
                      <a:lnTo>
                        <a:pt x="757622" y="0"/>
                      </a:lnTo>
                      <a:lnTo>
                        <a:pt x="0" y="0"/>
                      </a:lnTo>
                      <a:lnTo>
                        <a:pt x="0" y="860616"/>
                      </a:lnTo>
                      <a:lnTo>
                        <a:pt x="1066689" y="86061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2" name="Google Shape;5952;p69"/>
                <p:cNvSpPr/>
                <p:nvPr/>
              </p:nvSpPr>
              <p:spPr>
                <a:xfrm>
                  <a:off x="3827552" y="2833550"/>
                  <a:ext cx="3382371" cy="178557"/>
                </a:xfrm>
                <a:custGeom>
                  <a:avLst/>
                  <a:gdLst/>
                  <a:ahLst/>
                  <a:cxnLst/>
                  <a:rect l="l" t="t" r="r" b="b"/>
                  <a:pathLst>
                    <a:path w="2789584" h="178557" extrusionOk="0">
                      <a:moveTo>
                        <a:pt x="0" y="0"/>
                      </a:moveTo>
                      <a:lnTo>
                        <a:pt x="2789585" y="0"/>
                      </a:lnTo>
                      <a:lnTo>
                        <a:pt x="2789585"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953" name="Google Shape;5953;p69"/>
              <p:cNvSpPr/>
              <p:nvPr/>
            </p:nvSpPr>
            <p:spPr>
              <a:xfrm>
                <a:off x="4916563" y="814650"/>
                <a:ext cx="3502200" cy="3514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5954" name="Google Shape;5954;p69"/>
            <p:cNvGrpSpPr/>
            <p:nvPr/>
          </p:nvGrpSpPr>
          <p:grpSpPr>
            <a:xfrm>
              <a:off x="8185101" y="1082759"/>
              <a:ext cx="147938" cy="232906"/>
              <a:chOff x="6662165" y="1331118"/>
              <a:chExt cx="201167" cy="316707"/>
            </a:xfrm>
          </p:grpSpPr>
          <p:sp>
            <p:nvSpPr>
              <p:cNvPr id="5955" name="Google Shape;5955;p69"/>
              <p:cNvSpPr/>
              <p:nvPr/>
            </p:nvSpPr>
            <p:spPr>
              <a:xfrm>
                <a:off x="6748462" y="1552575"/>
                <a:ext cx="38100" cy="95250"/>
              </a:xfrm>
              <a:custGeom>
                <a:avLst/>
                <a:gdLst/>
                <a:ahLst/>
                <a:cxnLst/>
                <a:rect l="l" t="t" r="r" b="b"/>
                <a:pathLst>
                  <a:path w="38100" h="95250" extrusionOk="0">
                    <a:moveTo>
                      <a:pt x="0" y="0"/>
                    </a:moveTo>
                    <a:lnTo>
                      <a:pt x="38100" y="0"/>
                    </a:lnTo>
                    <a:lnTo>
                      <a:pt x="38100" y="95250"/>
                    </a:lnTo>
                    <a:lnTo>
                      <a:pt x="0" y="95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6" name="Google Shape;5956;p69"/>
              <p:cNvSpPr/>
              <p:nvPr/>
            </p:nvSpPr>
            <p:spPr>
              <a:xfrm>
                <a:off x="6662165" y="1331118"/>
                <a:ext cx="201167" cy="254793"/>
              </a:xfrm>
              <a:custGeom>
                <a:avLst/>
                <a:gdLst/>
                <a:ahLst/>
                <a:cxnLst/>
                <a:rect l="l" t="t" r="r" b="b"/>
                <a:pathLst>
                  <a:path w="201167" h="254793" extrusionOk="0">
                    <a:moveTo>
                      <a:pt x="201168" y="154210"/>
                    </a:moveTo>
                    <a:cubicBezTo>
                      <a:pt x="201168" y="209741"/>
                      <a:pt x="156115" y="254794"/>
                      <a:pt x="100584" y="254794"/>
                    </a:cubicBezTo>
                    <a:cubicBezTo>
                      <a:pt x="45053" y="254794"/>
                      <a:pt x="0" y="209741"/>
                      <a:pt x="0" y="154210"/>
                    </a:cubicBezTo>
                    <a:cubicBezTo>
                      <a:pt x="0" y="98679"/>
                      <a:pt x="49816" y="0"/>
                      <a:pt x="105346" y="0"/>
                    </a:cubicBezTo>
                    <a:cubicBezTo>
                      <a:pt x="160877" y="0"/>
                      <a:pt x="201168" y="98679"/>
                      <a:pt x="201168" y="1542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57" name="Google Shape;5957;p69"/>
            <p:cNvGrpSpPr/>
            <p:nvPr/>
          </p:nvGrpSpPr>
          <p:grpSpPr>
            <a:xfrm>
              <a:off x="8074776" y="3732279"/>
              <a:ext cx="163279" cy="257982"/>
              <a:chOff x="7910702" y="2743200"/>
              <a:chExt cx="222027" cy="350805"/>
            </a:xfrm>
          </p:grpSpPr>
          <p:sp>
            <p:nvSpPr>
              <p:cNvPr id="5958" name="Google Shape;5958;p69"/>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9" name="Google Shape;5959;p69"/>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60" name="Google Shape;5960;p69"/>
            <p:cNvGrpSpPr/>
            <p:nvPr/>
          </p:nvGrpSpPr>
          <p:grpSpPr>
            <a:xfrm>
              <a:off x="5698690" y="2870170"/>
              <a:ext cx="375520" cy="448300"/>
              <a:chOff x="3985545" y="2724150"/>
              <a:chExt cx="510634" cy="609600"/>
            </a:xfrm>
          </p:grpSpPr>
          <p:grpSp>
            <p:nvGrpSpPr>
              <p:cNvPr id="5961" name="Google Shape;5961;p69"/>
              <p:cNvGrpSpPr/>
              <p:nvPr/>
            </p:nvGrpSpPr>
            <p:grpSpPr>
              <a:xfrm>
                <a:off x="4350638" y="2870549"/>
                <a:ext cx="145541" cy="225076"/>
                <a:chOff x="4350638" y="2870549"/>
                <a:chExt cx="145541" cy="225076"/>
              </a:xfrm>
            </p:grpSpPr>
            <p:sp>
              <p:nvSpPr>
                <p:cNvPr id="5962" name="Google Shape;5962;p69"/>
                <p:cNvSpPr/>
                <p:nvPr/>
              </p:nvSpPr>
              <p:spPr>
                <a:xfrm>
                  <a:off x="4414837" y="3028950"/>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3" name="Google Shape;5963;p69"/>
                <p:cNvSpPr/>
                <p:nvPr/>
              </p:nvSpPr>
              <p:spPr>
                <a:xfrm>
                  <a:off x="4350638" y="2870549"/>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64" name="Google Shape;5964;p69"/>
              <p:cNvGrpSpPr/>
              <p:nvPr/>
            </p:nvGrpSpPr>
            <p:grpSpPr>
              <a:xfrm>
                <a:off x="3985545" y="3104673"/>
                <a:ext cx="145541" cy="229077"/>
                <a:chOff x="3985545" y="3104673"/>
                <a:chExt cx="145541" cy="229077"/>
              </a:xfrm>
            </p:grpSpPr>
            <p:sp>
              <p:nvSpPr>
                <p:cNvPr id="5965" name="Google Shape;5965;p69"/>
                <p:cNvSpPr/>
                <p:nvPr/>
              </p:nvSpPr>
              <p:spPr>
                <a:xfrm>
                  <a:off x="4043362" y="3267075"/>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6" name="Google Shape;5966;p69"/>
                <p:cNvSpPr/>
                <p:nvPr/>
              </p:nvSpPr>
              <p:spPr>
                <a:xfrm>
                  <a:off x="3985545" y="3104673"/>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67" name="Google Shape;5967;p69"/>
              <p:cNvGrpSpPr/>
              <p:nvPr/>
            </p:nvGrpSpPr>
            <p:grpSpPr>
              <a:xfrm>
                <a:off x="4192714" y="2724150"/>
                <a:ext cx="227266" cy="400050"/>
                <a:chOff x="4192714" y="2724150"/>
                <a:chExt cx="227266" cy="400050"/>
              </a:xfrm>
            </p:grpSpPr>
            <p:sp>
              <p:nvSpPr>
                <p:cNvPr id="5968" name="Google Shape;5968;p69"/>
                <p:cNvSpPr/>
                <p:nvPr/>
              </p:nvSpPr>
              <p:spPr>
                <a:xfrm>
                  <a:off x="4300537" y="3057525"/>
                  <a:ext cx="19050" cy="66675"/>
                </a:xfrm>
                <a:custGeom>
                  <a:avLst/>
                  <a:gdLst/>
                  <a:ahLst/>
                  <a:cxnLst/>
                  <a:rect l="l" t="t" r="r" b="b"/>
                  <a:pathLst>
                    <a:path w="19050" h="66675" extrusionOk="0">
                      <a:moveTo>
                        <a:pt x="0" y="0"/>
                      </a:moveTo>
                      <a:lnTo>
                        <a:pt x="19050" y="0"/>
                      </a:lnTo>
                      <a:lnTo>
                        <a:pt x="19050"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9" name="Google Shape;5969;p69"/>
                <p:cNvSpPr/>
                <p:nvPr/>
              </p:nvSpPr>
              <p:spPr>
                <a:xfrm>
                  <a:off x="4192714" y="2724150"/>
                  <a:ext cx="227266" cy="344424"/>
                </a:xfrm>
                <a:custGeom>
                  <a:avLst/>
                  <a:gdLst/>
                  <a:ahLst/>
                  <a:cxnLst/>
                  <a:rect l="l" t="t" r="r" b="b"/>
                  <a:pathLst>
                    <a:path w="227266" h="344424" extrusionOk="0">
                      <a:moveTo>
                        <a:pt x="227267" y="230791"/>
                      </a:moveTo>
                      <a:cubicBezTo>
                        <a:pt x="227267" y="293561"/>
                        <a:pt x="176403" y="344424"/>
                        <a:pt x="113633" y="344424"/>
                      </a:cubicBezTo>
                      <a:cubicBezTo>
                        <a:pt x="50864" y="344424"/>
                        <a:pt x="0" y="293561"/>
                        <a:pt x="0" y="230791"/>
                      </a:cubicBezTo>
                      <a:cubicBezTo>
                        <a:pt x="0" y="168021"/>
                        <a:pt x="50864" y="0"/>
                        <a:pt x="113633" y="0"/>
                      </a:cubicBezTo>
                      <a:cubicBezTo>
                        <a:pt x="176403" y="0"/>
                        <a:pt x="227267" y="168021"/>
                        <a:pt x="227267" y="23079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970" name="Google Shape;5970;p69"/>
            <p:cNvGrpSpPr/>
            <p:nvPr/>
          </p:nvGrpSpPr>
          <p:grpSpPr>
            <a:xfrm>
              <a:off x="7723716" y="3792872"/>
              <a:ext cx="304143" cy="321795"/>
              <a:chOff x="5442679" y="2627947"/>
              <a:chExt cx="413575" cy="437578"/>
            </a:xfrm>
          </p:grpSpPr>
          <p:grpSp>
            <p:nvGrpSpPr>
              <p:cNvPr id="5971" name="Google Shape;5971;p69"/>
              <p:cNvGrpSpPr/>
              <p:nvPr/>
            </p:nvGrpSpPr>
            <p:grpSpPr>
              <a:xfrm>
                <a:off x="5442679" y="2627947"/>
                <a:ext cx="276891" cy="437578"/>
                <a:chOff x="5442679" y="2627947"/>
                <a:chExt cx="276891" cy="437578"/>
              </a:xfrm>
            </p:grpSpPr>
            <p:sp>
              <p:nvSpPr>
                <p:cNvPr id="5972" name="Google Shape;5972;p69"/>
                <p:cNvSpPr/>
                <p:nvPr/>
              </p:nvSpPr>
              <p:spPr>
                <a:xfrm>
                  <a:off x="5566504" y="2997327"/>
                  <a:ext cx="26765" cy="68198"/>
                </a:xfrm>
                <a:custGeom>
                  <a:avLst/>
                  <a:gdLst/>
                  <a:ahLst/>
                  <a:cxnLst/>
                  <a:rect l="l" t="t" r="r" b="b"/>
                  <a:pathLst>
                    <a:path w="26765" h="68198" extrusionOk="0">
                      <a:moveTo>
                        <a:pt x="0" y="0"/>
                      </a:moveTo>
                      <a:lnTo>
                        <a:pt x="26765" y="0"/>
                      </a:lnTo>
                      <a:lnTo>
                        <a:pt x="26765" y="68199"/>
                      </a:lnTo>
                      <a:lnTo>
                        <a:pt x="0" y="681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3" name="Google Shape;5973;p69"/>
                <p:cNvSpPr/>
                <p:nvPr/>
              </p:nvSpPr>
              <p:spPr>
                <a:xfrm>
                  <a:off x="5442679" y="2627947"/>
                  <a:ext cx="276891" cy="425386"/>
                </a:xfrm>
                <a:custGeom>
                  <a:avLst/>
                  <a:gdLst/>
                  <a:ahLst/>
                  <a:cxnLst/>
                  <a:rect l="l" t="t" r="r" b="b"/>
                  <a:pathLst>
                    <a:path w="276891" h="425386" extrusionOk="0">
                      <a:moveTo>
                        <a:pt x="188881" y="299466"/>
                      </a:moveTo>
                      <a:lnTo>
                        <a:pt x="218599" y="302038"/>
                      </a:lnTo>
                      <a:lnTo>
                        <a:pt x="166306" y="188786"/>
                      </a:lnTo>
                      <a:lnTo>
                        <a:pt x="184594" y="193834"/>
                      </a:lnTo>
                      <a:lnTo>
                        <a:pt x="138398" y="0"/>
                      </a:lnTo>
                      <a:lnTo>
                        <a:pt x="92202" y="193548"/>
                      </a:lnTo>
                      <a:lnTo>
                        <a:pt x="110490" y="187928"/>
                      </a:lnTo>
                      <a:lnTo>
                        <a:pt x="58198" y="300419"/>
                      </a:lnTo>
                      <a:lnTo>
                        <a:pt x="87916" y="299466"/>
                      </a:lnTo>
                      <a:lnTo>
                        <a:pt x="0" y="425387"/>
                      </a:lnTo>
                      <a:lnTo>
                        <a:pt x="142304" y="385191"/>
                      </a:lnTo>
                      <a:lnTo>
                        <a:pt x="276892" y="425387"/>
                      </a:lnTo>
                      <a:lnTo>
                        <a:pt x="188881" y="29946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74" name="Google Shape;5974;p69"/>
              <p:cNvGrpSpPr/>
              <p:nvPr/>
            </p:nvGrpSpPr>
            <p:grpSpPr>
              <a:xfrm>
                <a:off x="5719952" y="2792920"/>
                <a:ext cx="136302" cy="215360"/>
                <a:chOff x="5719952" y="2792920"/>
                <a:chExt cx="136302" cy="215360"/>
              </a:xfrm>
            </p:grpSpPr>
            <p:sp>
              <p:nvSpPr>
                <p:cNvPr id="5975" name="Google Shape;5975;p69"/>
                <p:cNvSpPr/>
                <p:nvPr/>
              </p:nvSpPr>
              <p:spPr>
                <a:xfrm>
                  <a:off x="5780912" y="2974752"/>
                  <a:ext cx="13144" cy="33528"/>
                </a:xfrm>
                <a:custGeom>
                  <a:avLst/>
                  <a:gdLst/>
                  <a:ahLst/>
                  <a:cxnLst/>
                  <a:rect l="l" t="t" r="r" b="b"/>
                  <a:pathLst>
                    <a:path w="13144" h="33528" extrusionOk="0">
                      <a:moveTo>
                        <a:pt x="0" y="0"/>
                      </a:moveTo>
                      <a:lnTo>
                        <a:pt x="13145" y="0"/>
                      </a:lnTo>
                      <a:lnTo>
                        <a:pt x="13145" y="33528"/>
                      </a:lnTo>
                      <a:lnTo>
                        <a:pt x="0" y="335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6" name="Google Shape;5976;p69"/>
                <p:cNvSpPr/>
                <p:nvPr/>
              </p:nvSpPr>
              <p:spPr>
                <a:xfrm>
                  <a:off x="5719952" y="2792920"/>
                  <a:ext cx="136302" cy="209359"/>
                </a:xfrm>
                <a:custGeom>
                  <a:avLst/>
                  <a:gdLst/>
                  <a:ahLst/>
                  <a:cxnLst/>
                  <a:rect l="l" t="t" r="r" b="b"/>
                  <a:pathLst>
                    <a:path w="136302" h="209359" extrusionOk="0">
                      <a:moveTo>
                        <a:pt x="93059" y="147447"/>
                      </a:moveTo>
                      <a:lnTo>
                        <a:pt x="107728" y="148685"/>
                      </a:lnTo>
                      <a:lnTo>
                        <a:pt x="81915" y="92964"/>
                      </a:lnTo>
                      <a:lnTo>
                        <a:pt x="90964" y="95441"/>
                      </a:lnTo>
                      <a:lnTo>
                        <a:pt x="68199" y="0"/>
                      </a:lnTo>
                      <a:lnTo>
                        <a:pt x="45434" y="95250"/>
                      </a:lnTo>
                      <a:lnTo>
                        <a:pt x="54483" y="92583"/>
                      </a:lnTo>
                      <a:lnTo>
                        <a:pt x="28670" y="147923"/>
                      </a:lnTo>
                      <a:lnTo>
                        <a:pt x="43339" y="147447"/>
                      </a:lnTo>
                      <a:lnTo>
                        <a:pt x="0" y="209359"/>
                      </a:lnTo>
                      <a:lnTo>
                        <a:pt x="70104" y="189643"/>
                      </a:lnTo>
                      <a:lnTo>
                        <a:pt x="136303" y="209359"/>
                      </a:lnTo>
                      <a:lnTo>
                        <a:pt x="93059" y="14744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977" name="Google Shape;5977;p69"/>
            <p:cNvGrpSpPr/>
            <p:nvPr/>
          </p:nvGrpSpPr>
          <p:grpSpPr>
            <a:xfrm>
              <a:off x="5698711" y="3912827"/>
              <a:ext cx="729662" cy="222985"/>
              <a:chOff x="6204932" y="3949498"/>
              <a:chExt cx="786274" cy="240286"/>
            </a:xfrm>
          </p:grpSpPr>
          <p:grpSp>
            <p:nvGrpSpPr>
              <p:cNvPr id="5978" name="Google Shape;5978;p69"/>
              <p:cNvGrpSpPr/>
              <p:nvPr/>
            </p:nvGrpSpPr>
            <p:grpSpPr>
              <a:xfrm>
                <a:off x="6204932" y="3949498"/>
                <a:ext cx="252399" cy="240286"/>
                <a:chOff x="5656040" y="5241512"/>
                <a:chExt cx="317563" cy="302322"/>
              </a:xfrm>
            </p:grpSpPr>
            <p:sp>
              <p:nvSpPr>
                <p:cNvPr id="5979" name="Google Shape;5979;p69"/>
                <p:cNvSpPr/>
                <p:nvPr/>
              </p:nvSpPr>
              <p:spPr>
                <a:xfrm>
                  <a:off x="5663850" y="5250084"/>
                  <a:ext cx="301942" cy="293750"/>
                </a:xfrm>
                <a:custGeom>
                  <a:avLst/>
                  <a:gdLst/>
                  <a:ahLst/>
                  <a:cxnLst/>
                  <a:rect l="l" t="t" r="r" b="b"/>
                  <a:pathLst>
                    <a:path w="301942" h="293750" extrusionOk="0">
                      <a:moveTo>
                        <a:pt x="0" y="293751"/>
                      </a:moveTo>
                      <a:lnTo>
                        <a:pt x="301942" y="293751"/>
                      </a:lnTo>
                      <a:lnTo>
                        <a:pt x="301942" y="64675"/>
                      </a:lnTo>
                      <a:lnTo>
                        <a:pt x="150971" y="0"/>
                      </a:lnTo>
                      <a:lnTo>
                        <a:pt x="0" y="64675"/>
                      </a:lnTo>
                      <a:lnTo>
                        <a:pt x="0" y="29375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0" name="Google Shape;5980;p69"/>
                <p:cNvSpPr/>
                <p:nvPr/>
              </p:nvSpPr>
              <p:spPr>
                <a:xfrm>
                  <a:off x="5656040" y="5241512"/>
                  <a:ext cx="317563" cy="89534"/>
                </a:xfrm>
                <a:custGeom>
                  <a:avLst/>
                  <a:gdLst/>
                  <a:ahLst/>
                  <a:cxnLst/>
                  <a:rect l="l" t="t" r="r" b="b"/>
                  <a:pathLst>
                    <a:path w="317563" h="89534" extrusionOk="0">
                      <a:moveTo>
                        <a:pt x="158782" y="0"/>
                      </a:moveTo>
                      <a:lnTo>
                        <a:pt x="317563" y="68104"/>
                      </a:lnTo>
                      <a:lnTo>
                        <a:pt x="317563" y="89535"/>
                      </a:lnTo>
                      <a:lnTo>
                        <a:pt x="158782" y="21526"/>
                      </a:lnTo>
                      <a:lnTo>
                        <a:pt x="0" y="89535"/>
                      </a:lnTo>
                      <a:lnTo>
                        <a:pt x="0" y="68104"/>
                      </a:lnTo>
                      <a:lnTo>
                        <a:pt x="15878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81" name="Google Shape;5981;p69"/>
                <p:cNvGrpSpPr/>
                <p:nvPr/>
              </p:nvGrpSpPr>
              <p:grpSpPr>
                <a:xfrm>
                  <a:off x="5697093" y="5334857"/>
                  <a:ext cx="235362" cy="208692"/>
                  <a:chOff x="5697093" y="5334857"/>
                  <a:chExt cx="235362" cy="208692"/>
                </a:xfrm>
              </p:grpSpPr>
              <p:grpSp>
                <p:nvGrpSpPr>
                  <p:cNvPr id="5982" name="Google Shape;5982;p69"/>
                  <p:cNvGrpSpPr/>
                  <p:nvPr/>
                </p:nvGrpSpPr>
                <p:grpSpPr>
                  <a:xfrm>
                    <a:off x="5697093" y="5334857"/>
                    <a:ext cx="235362" cy="114871"/>
                    <a:chOff x="5697093" y="5334857"/>
                    <a:chExt cx="235362" cy="114871"/>
                  </a:xfrm>
                </p:grpSpPr>
                <p:grpSp>
                  <p:nvGrpSpPr>
                    <p:cNvPr id="5983" name="Google Shape;5983;p69"/>
                    <p:cNvGrpSpPr/>
                    <p:nvPr/>
                  </p:nvGrpSpPr>
                  <p:grpSpPr>
                    <a:xfrm>
                      <a:off x="5875020" y="5334857"/>
                      <a:ext cx="57435" cy="114871"/>
                      <a:chOff x="5875020" y="5334857"/>
                      <a:chExt cx="57435" cy="114871"/>
                    </a:xfrm>
                  </p:grpSpPr>
                  <p:grpSp>
                    <p:nvGrpSpPr>
                      <p:cNvPr id="5984" name="Google Shape;5984;p69"/>
                      <p:cNvGrpSpPr/>
                      <p:nvPr/>
                    </p:nvGrpSpPr>
                    <p:grpSpPr>
                      <a:xfrm>
                        <a:off x="5875020" y="5334857"/>
                        <a:ext cx="57435" cy="114871"/>
                        <a:chOff x="5875020" y="5334857"/>
                        <a:chExt cx="57435" cy="114871"/>
                      </a:xfrm>
                    </p:grpSpPr>
                    <p:sp>
                      <p:nvSpPr>
                        <p:cNvPr id="5985" name="Google Shape;5985;p69"/>
                        <p:cNvSpPr/>
                        <p:nvPr/>
                      </p:nvSpPr>
                      <p:spPr>
                        <a:xfrm rot="10800000">
                          <a:off x="5875020" y="5334857"/>
                          <a:ext cx="57435" cy="114871"/>
                        </a:xfrm>
                        <a:custGeom>
                          <a:avLst/>
                          <a:gdLst/>
                          <a:ahLst/>
                          <a:cxnLst/>
                          <a:rect l="l" t="t" r="r" b="b"/>
                          <a:pathLst>
                            <a:path w="57435" h="114871" extrusionOk="0">
                              <a:moveTo>
                                <a:pt x="0" y="0"/>
                              </a:moveTo>
                              <a:lnTo>
                                <a:pt x="57436" y="0"/>
                              </a:lnTo>
                              <a:lnTo>
                                <a:pt x="57436" y="114871"/>
                              </a:lnTo>
                              <a:lnTo>
                                <a:pt x="0" y="1148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6" name="Google Shape;5986;p69"/>
                        <p:cNvSpPr/>
                        <p:nvPr/>
                      </p:nvSpPr>
                      <p:spPr>
                        <a:xfrm>
                          <a:off x="5877972" y="5337714"/>
                          <a:ext cx="51625" cy="109061"/>
                        </a:xfrm>
                        <a:custGeom>
                          <a:avLst/>
                          <a:gdLst/>
                          <a:ahLst/>
                          <a:cxnLst/>
                          <a:rect l="l" t="t" r="r" b="b"/>
                          <a:pathLst>
                            <a:path w="51625" h="109061" extrusionOk="0">
                              <a:moveTo>
                                <a:pt x="0" y="0"/>
                              </a:moveTo>
                              <a:lnTo>
                                <a:pt x="51625" y="0"/>
                              </a:lnTo>
                              <a:lnTo>
                                <a:pt x="51625" y="109062"/>
                              </a:lnTo>
                              <a:lnTo>
                                <a:pt x="0" y="109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87" name="Google Shape;5987;p69"/>
                      <p:cNvGrpSpPr/>
                      <p:nvPr/>
                    </p:nvGrpSpPr>
                    <p:grpSpPr>
                      <a:xfrm>
                        <a:off x="5877591" y="5422868"/>
                        <a:ext cx="52482" cy="24764"/>
                        <a:chOff x="5877591" y="5422868"/>
                        <a:chExt cx="52482" cy="24764"/>
                      </a:xfrm>
                    </p:grpSpPr>
                    <p:sp>
                      <p:nvSpPr>
                        <p:cNvPr id="5988" name="Google Shape;5988;p69"/>
                        <p:cNvSpPr/>
                        <p:nvPr/>
                      </p:nvSpPr>
                      <p:spPr>
                        <a:xfrm rot="10800000">
                          <a:off x="5877591" y="5422868"/>
                          <a:ext cx="52482" cy="5143"/>
                        </a:xfrm>
                        <a:custGeom>
                          <a:avLst/>
                          <a:gdLst/>
                          <a:ahLst/>
                          <a:cxnLst/>
                          <a:rect l="l" t="t" r="r" b="b"/>
                          <a:pathLst>
                            <a:path w="52482" h="5143" extrusionOk="0">
                              <a:moveTo>
                                <a:pt x="0" y="0"/>
                              </a:moveTo>
                              <a:lnTo>
                                <a:pt x="52483" y="0"/>
                              </a:lnTo>
                              <a:lnTo>
                                <a:pt x="52483" y="5143"/>
                              </a:lnTo>
                              <a:lnTo>
                                <a:pt x="0"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89" name="Google Shape;5989;p69"/>
                        <p:cNvGrpSpPr/>
                        <p:nvPr/>
                      </p:nvGrpSpPr>
                      <p:grpSpPr>
                        <a:xfrm>
                          <a:off x="5884163" y="5426678"/>
                          <a:ext cx="39148" cy="20954"/>
                          <a:chOff x="5884163" y="5426678"/>
                          <a:chExt cx="39148" cy="20954"/>
                        </a:xfrm>
                      </p:grpSpPr>
                      <p:sp>
                        <p:nvSpPr>
                          <p:cNvPr id="5990" name="Google Shape;5990;p69"/>
                          <p:cNvSpPr/>
                          <p:nvPr/>
                        </p:nvSpPr>
                        <p:spPr>
                          <a:xfrm rot="10800000">
                            <a:off x="5921597"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1" name="Google Shape;5991;p69"/>
                          <p:cNvSpPr/>
                          <p:nvPr/>
                        </p:nvSpPr>
                        <p:spPr>
                          <a:xfrm rot="10800000">
                            <a:off x="5915406"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2" name="Google Shape;5992;p69"/>
                          <p:cNvSpPr/>
                          <p:nvPr/>
                        </p:nvSpPr>
                        <p:spPr>
                          <a:xfrm rot="10800000">
                            <a:off x="5909119"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3" name="Google Shape;5993;p69"/>
                          <p:cNvSpPr/>
                          <p:nvPr/>
                        </p:nvSpPr>
                        <p:spPr>
                          <a:xfrm rot="10800000">
                            <a:off x="5902928"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4" name="Google Shape;5994;p69"/>
                          <p:cNvSpPr/>
                          <p:nvPr/>
                        </p:nvSpPr>
                        <p:spPr>
                          <a:xfrm rot="10800000">
                            <a:off x="5896641"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5" name="Google Shape;5995;p69"/>
                          <p:cNvSpPr/>
                          <p:nvPr/>
                        </p:nvSpPr>
                        <p:spPr>
                          <a:xfrm rot="10800000">
                            <a:off x="5890450"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6" name="Google Shape;5996;p69"/>
                          <p:cNvSpPr/>
                          <p:nvPr/>
                        </p:nvSpPr>
                        <p:spPr>
                          <a:xfrm rot="10800000">
                            <a:off x="5884163"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997" name="Google Shape;5997;p69"/>
                    <p:cNvGrpSpPr/>
                    <p:nvPr/>
                  </p:nvGrpSpPr>
                  <p:grpSpPr>
                    <a:xfrm>
                      <a:off x="5697093" y="5334857"/>
                      <a:ext cx="57435" cy="114871"/>
                      <a:chOff x="5697093" y="5334857"/>
                      <a:chExt cx="57435" cy="114871"/>
                    </a:xfrm>
                  </p:grpSpPr>
                  <p:grpSp>
                    <p:nvGrpSpPr>
                      <p:cNvPr id="5998" name="Google Shape;5998;p69"/>
                      <p:cNvGrpSpPr/>
                      <p:nvPr/>
                    </p:nvGrpSpPr>
                    <p:grpSpPr>
                      <a:xfrm>
                        <a:off x="5697093" y="5334857"/>
                        <a:ext cx="57435" cy="114871"/>
                        <a:chOff x="5697093" y="5334857"/>
                        <a:chExt cx="57435" cy="114871"/>
                      </a:xfrm>
                    </p:grpSpPr>
                    <p:sp>
                      <p:nvSpPr>
                        <p:cNvPr id="5999" name="Google Shape;5999;p69"/>
                        <p:cNvSpPr/>
                        <p:nvPr/>
                      </p:nvSpPr>
                      <p:spPr>
                        <a:xfrm rot="10800000">
                          <a:off x="5697093" y="5334857"/>
                          <a:ext cx="57435" cy="114871"/>
                        </a:xfrm>
                        <a:custGeom>
                          <a:avLst/>
                          <a:gdLst/>
                          <a:ahLst/>
                          <a:cxnLst/>
                          <a:rect l="l" t="t" r="r" b="b"/>
                          <a:pathLst>
                            <a:path w="57435" h="114871" extrusionOk="0">
                              <a:moveTo>
                                <a:pt x="0" y="0"/>
                              </a:moveTo>
                              <a:lnTo>
                                <a:pt x="57436" y="0"/>
                              </a:lnTo>
                              <a:lnTo>
                                <a:pt x="57436" y="114871"/>
                              </a:lnTo>
                              <a:lnTo>
                                <a:pt x="0" y="1148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0" name="Google Shape;6000;p69"/>
                        <p:cNvSpPr/>
                        <p:nvPr/>
                      </p:nvSpPr>
                      <p:spPr>
                        <a:xfrm>
                          <a:off x="5700045" y="5337714"/>
                          <a:ext cx="51625" cy="109061"/>
                        </a:xfrm>
                        <a:custGeom>
                          <a:avLst/>
                          <a:gdLst/>
                          <a:ahLst/>
                          <a:cxnLst/>
                          <a:rect l="l" t="t" r="r" b="b"/>
                          <a:pathLst>
                            <a:path w="51625" h="109061" extrusionOk="0">
                              <a:moveTo>
                                <a:pt x="0" y="0"/>
                              </a:moveTo>
                              <a:lnTo>
                                <a:pt x="51625" y="0"/>
                              </a:lnTo>
                              <a:lnTo>
                                <a:pt x="51625" y="109062"/>
                              </a:lnTo>
                              <a:lnTo>
                                <a:pt x="0" y="109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01" name="Google Shape;6001;p69"/>
                      <p:cNvGrpSpPr/>
                      <p:nvPr/>
                    </p:nvGrpSpPr>
                    <p:grpSpPr>
                      <a:xfrm>
                        <a:off x="5699569" y="5422868"/>
                        <a:ext cx="52482" cy="24764"/>
                        <a:chOff x="5699569" y="5422868"/>
                        <a:chExt cx="52482" cy="24764"/>
                      </a:xfrm>
                    </p:grpSpPr>
                    <p:sp>
                      <p:nvSpPr>
                        <p:cNvPr id="6002" name="Google Shape;6002;p69"/>
                        <p:cNvSpPr/>
                        <p:nvPr/>
                      </p:nvSpPr>
                      <p:spPr>
                        <a:xfrm rot="10800000">
                          <a:off x="5699569" y="5422868"/>
                          <a:ext cx="52482" cy="5143"/>
                        </a:xfrm>
                        <a:custGeom>
                          <a:avLst/>
                          <a:gdLst/>
                          <a:ahLst/>
                          <a:cxnLst/>
                          <a:rect l="l" t="t" r="r" b="b"/>
                          <a:pathLst>
                            <a:path w="52482" h="5143" extrusionOk="0">
                              <a:moveTo>
                                <a:pt x="0" y="0"/>
                              </a:moveTo>
                              <a:lnTo>
                                <a:pt x="52483" y="0"/>
                              </a:lnTo>
                              <a:lnTo>
                                <a:pt x="52483" y="5143"/>
                              </a:lnTo>
                              <a:lnTo>
                                <a:pt x="0"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03" name="Google Shape;6003;p69"/>
                        <p:cNvGrpSpPr/>
                        <p:nvPr/>
                      </p:nvGrpSpPr>
                      <p:grpSpPr>
                        <a:xfrm>
                          <a:off x="5706236" y="5426678"/>
                          <a:ext cx="39053" cy="20954"/>
                          <a:chOff x="5706236" y="5426678"/>
                          <a:chExt cx="39053" cy="20954"/>
                        </a:xfrm>
                      </p:grpSpPr>
                      <p:sp>
                        <p:nvSpPr>
                          <p:cNvPr id="6004" name="Google Shape;6004;p69"/>
                          <p:cNvSpPr/>
                          <p:nvPr/>
                        </p:nvSpPr>
                        <p:spPr>
                          <a:xfrm rot="10800000">
                            <a:off x="5743575"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5" name="Google Shape;6005;p69"/>
                          <p:cNvSpPr/>
                          <p:nvPr/>
                        </p:nvSpPr>
                        <p:spPr>
                          <a:xfrm rot="10800000">
                            <a:off x="5737383"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6" name="Google Shape;6006;p69"/>
                          <p:cNvSpPr/>
                          <p:nvPr/>
                        </p:nvSpPr>
                        <p:spPr>
                          <a:xfrm rot="10800000">
                            <a:off x="5731192"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7" name="Google Shape;6007;p69"/>
                          <p:cNvSpPr/>
                          <p:nvPr/>
                        </p:nvSpPr>
                        <p:spPr>
                          <a:xfrm rot="10800000">
                            <a:off x="5725001"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8" name="Google Shape;6008;p69"/>
                          <p:cNvSpPr/>
                          <p:nvPr/>
                        </p:nvSpPr>
                        <p:spPr>
                          <a:xfrm rot="10800000">
                            <a:off x="5718714"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9" name="Google Shape;6009;p69"/>
                          <p:cNvSpPr/>
                          <p:nvPr/>
                        </p:nvSpPr>
                        <p:spPr>
                          <a:xfrm rot="10800000">
                            <a:off x="5712523"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0" name="Google Shape;6010;p69"/>
                          <p:cNvSpPr/>
                          <p:nvPr/>
                        </p:nvSpPr>
                        <p:spPr>
                          <a:xfrm rot="10800000">
                            <a:off x="5706236"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6011" name="Google Shape;6011;p69"/>
                  <p:cNvGrpSpPr/>
                  <p:nvPr/>
                </p:nvGrpSpPr>
                <p:grpSpPr>
                  <a:xfrm>
                    <a:off x="5780627" y="5352954"/>
                    <a:ext cx="68389" cy="190595"/>
                    <a:chOff x="5780627" y="5352954"/>
                    <a:chExt cx="68389" cy="190595"/>
                  </a:xfrm>
                </p:grpSpPr>
                <p:sp>
                  <p:nvSpPr>
                    <p:cNvPr id="6012" name="Google Shape;6012;p69"/>
                    <p:cNvSpPr/>
                    <p:nvPr/>
                  </p:nvSpPr>
                  <p:spPr>
                    <a:xfrm>
                      <a:off x="5780627" y="5352954"/>
                      <a:ext cx="68389" cy="190404"/>
                    </a:xfrm>
                    <a:custGeom>
                      <a:avLst/>
                      <a:gdLst/>
                      <a:ahLst/>
                      <a:cxnLst/>
                      <a:rect l="l" t="t" r="r" b="b"/>
                      <a:pathLst>
                        <a:path w="68389" h="190404" extrusionOk="0">
                          <a:moveTo>
                            <a:pt x="0" y="190405"/>
                          </a:moveTo>
                          <a:lnTo>
                            <a:pt x="0" y="34195"/>
                          </a:lnTo>
                          <a:cubicBezTo>
                            <a:pt x="0" y="15335"/>
                            <a:pt x="15335" y="0"/>
                            <a:pt x="34195" y="0"/>
                          </a:cubicBezTo>
                          <a:lnTo>
                            <a:pt x="34195" y="0"/>
                          </a:lnTo>
                          <a:cubicBezTo>
                            <a:pt x="53054" y="0"/>
                            <a:pt x="68390" y="15335"/>
                            <a:pt x="68390" y="34195"/>
                          </a:cubicBezTo>
                          <a:lnTo>
                            <a:pt x="68390" y="190405"/>
                          </a:lnTo>
                          <a:lnTo>
                            <a:pt x="0" y="1904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3" name="Google Shape;6013;p69"/>
                    <p:cNvSpPr/>
                    <p:nvPr/>
                  </p:nvSpPr>
                  <p:spPr>
                    <a:xfrm>
                      <a:off x="5781675" y="5358288"/>
                      <a:ext cx="57150" cy="185261"/>
                    </a:xfrm>
                    <a:custGeom>
                      <a:avLst/>
                      <a:gdLst/>
                      <a:ahLst/>
                      <a:cxnLst/>
                      <a:rect l="l" t="t" r="r" b="b"/>
                      <a:pathLst>
                        <a:path w="57150" h="185261" extrusionOk="0">
                          <a:moveTo>
                            <a:pt x="57150" y="185261"/>
                          </a:moveTo>
                          <a:lnTo>
                            <a:pt x="57150" y="28289"/>
                          </a:lnTo>
                          <a:cubicBezTo>
                            <a:pt x="57150" y="12668"/>
                            <a:pt x="44196" y="0"/>
                            <a:pt x="28575" y="0"/>
                          </a:cubicBezTo>
                          <a:cubicBezTo>
                            <a:pt x="12954" y="0"/>
                            <a:pt x="0" y="12668"/>
                            <a:pt x="0" y="28289"/>
                          </a:cubicBezTo>
                          <a:lnTo>
                            <a:pt x="0" y="185261"/>
                          </a:lnTo>
                          <a:lnTo>
                            <a:pt x="57150" y="18526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014" name="Google Shape;6014;p69"/>
              <p:cNvGrpSpPr/>
              <p:nvPr/>
            </p:nvGrpSpPr>
            <p:grpSpPr>
              <a:xfrm>
                <a:off x="6471869" y="3949498"/>
                <a:ext cx="252399" cy="240286"/>
                <a:chOff x="5656040" y="5241512"/>
                <a:chExt cx="317563" cy="302322"/>
              </a:xfrm>
            </p:grpSpPr>
            <p:sp>
              <p:nvSpPr>
                <p:cNvPr id="6015" name="Google Shape;6015;p69"/>
                <p:cNvSpPr/>
                <p:nvPr/>
              </p:nvSpPr>
              <p:spPr>
                <a:xfrm>
                  <a:off x="5663850" y="5250084"/>
                  <a:ext cx="301942" cy="293750"/>
                </a:xfrm>
                <a:custGeom>
                  <a:avLst/>
                  <a:gdLst/>
                  <a:ahLst/>
                  <a:cxnLst/>
                  <a:rect l="l" t="t" r="r" b="b"/>
                  <a:pathLst>
                    <a:path w="301942" h="293750" extrusionOk="0">
                      <a:moveTo>
                        <a:pt x="0" y="293751"/>
                      </a:moveTo>
                      <a:lnTo>
                        <a:pt x="301942" y="293751"/>
                      </a:lnTo>
                      <a:lnTo>
                        <a:pt x="301942" y="64675"/>
                      </a:lnTo>
                      <a:lnTo>
                        <a:pt x="150971" y="0"/>
                      </a:lnTo>
                      <a:lnTo>
                        <a:pt x="0" y="64675"/>
                      </a:lnTo>
                      <a:lnTo>
                        <a:pt x="0" y="29375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6" name="Google Shape;6016;p69"/>
                <p:cNvSpPr/>
                <p:nvPr/>
              </p:nvSpPr>
              <p:spPr>
                <a:xfrm>
                  <a:off x="5656040" y="5241512"/>
                  <a:ext cx="317563" cy="89534"/>
                </a:xfrm>
                <a:custGeom>
                  <a:avLst/>
                  <a:gdLst/>
                  <a:ahLst/>
                  <a:cxnLst/>
                  <a:rect l="l" t="t" r="r" b="b"/>
                  <a:pathLst>
                    <a:path w="317563" h="89534" extrusionOk="0">
                      <a:moveTo>
                        <a:pt x="158782" y="0"/>
                      </a:moveTo>
                      <a:lnTo>
                        <a:pt x="317563" y="68104"/>
                      </a:lnTo>
                      <a:lnTo>
                        <a:pt x="317563" y="89535"/>
                      </a:lnTo>
                      <a:lnTo>
                        <a:pt x="158782" y="21526"/>
                      </a:lnTo>
                      <a:lnTo>
                        <a:pt x="0" y="89535"/>
                      </a:lnTo>
                      <a:lnTo>
                        <a:pt x="0" y="68104"/>
                      </a:lnTo>
                      <a:lnTo>
                        <a:pt x="15878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17" name="Google Shape;6017;p69"/>
                <p:cNvGrpSpPr/>
                <p:nvPr/>
              </p:nvGrpSpPr>
              <p:grpSpPr>
                <a:xfrm>
                  <a:off x="5697093" y="5334857"/>
                  <a:ext cx="235362" cy="208692"/>
                  <a:chOff x="5697093" y="5334857"/>
                  <a:chExt cx="235362" cy="208692"/>
                </a:xfrm>
              </p:grpSpPr>
              <p:grpSp>
                <p:nvGrpSpPr>
                  <p:cNvPr id="6018" name="Google Shape;6018;p69"/>
                  <p:cNvGrpSpPr/>
                  <p:nvPr/>
                </p:nvGrpSpPr>
                <p:grpSpPr>
                  <a:xfrm>
                    <a:off x="5697093" y="5334857"/>
                    <a:ext cx="235362" cy="114871"/>
                    <a:chOff x="5697093" y="5334857"/>
                    <a:chExt cx="235362" cy="114871"/>
                  </a:xfrm>
                </p:grpSpPr>
                <p:grpSp>
                  <p:nvGrpSpPr>
                    <p:cNvPr id="6019" name="Google Shape;6019;p69"/>
                    <p:cNvGrpSpPr/>
                    <p:nvPr/>
                  </p:nvGrpSpPr>
                  <p:grpSpPr>
                    <a:xfrm>
                      <a:off x="5875020" y="5334857"/>
                      <a:ext cx="57435" cy="114871"/>
                      <a:chOff x="5875020" y="5334857"/>
                      <a:chExt cx="57435" cy="114871"/>
                    </a:xfrm>
                  </p:grpSpPr>
                  <p:grpSp>
                    <p:nvGrpSpPr>
                      <p:cNvPr id="6020" name="Google Shape;6020;p69"/>
                      <p:cNvGrpSpPr/>
                      <p:nvPr/>
                    </p:nvGrpSpPr>
                    <p:grpSpPr>
                      <a:xfrm>
                        <a:off x="5875020" y="5334857"/>
                        <a:ext cx="57435" cy="114871"/>
                        <a:chOff x="5875020" y="5334857"/>
                        <a:chExt cx="57435" cy="114871"/>
                      </a:xfrm>
                    </p:grpSpPr>
                    <p:sp>
                      <p:nvSpPr>
                        <p:cNvPr id="6021" name="Google Shape;6021;p69"/>
                        <p:cNvSpPr/>
                        <p:nvPr/>
                      </p:nvSpPr>
                      <p:spPr>
                        <a:xfrm rot="10800000">
                          <a:off x="5875020" y="5334857"/>
                          <a:ext cx="57435" cy="114871"/>
                        </a:xfrm>
                        <a:custGeom>
                          <a:avLst/>
                          <a:gdLst/>
                          <a:ahLst/>
                          <a:cxnLst/>
                          <a:rect l="l" t="t" r="r" b="b"/>
                          <a:pathLst>
                            <a:path w="57435" h="114871" extrusionOk="0">
                              <a:moveTo>
                                <a:pt x="0" y="0"/>
                              </a:moveTo>
                              <a:lnTo>
                                <a:pt x="57436" y="0"/>
                              </a:lnTo>
                              <a:lnTo>
                                <a:pt x="57436" y="114871"/>
                              </a:lnTo>
                              <a:lnTo>
                                <a:pt x="0" y="1148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2" name="Google Shape;6022;p69"/>
                        <p:cNvSpPr/>
                        <p:nvPr/>
                      </p:nvSpPr>
                      <p:spPr>
                        <a:xfrm>
                          <a:off x="5877972" y="5337714"/>
                          <a:ext cx="51625" cy="109061"/>
                        </a:xfrm>
                        <a:custGeom>
                          <a:avLst/>
                          <a:gdLst/>
                          <a:ahLst/>
                          <a:cxnLst/>
                          <a:rect l="l" t="t" r="r" b="b"/>
                          <a:pathLst>
                            <a:path w="51625" h="109061" extrusionOk="0">
                              <a:moveTo>
                                <a:pt x="0" y="0"/>
                              </a:moveTo>
                              <a:lnTo>
                                <a:pt x="51625" y="0"/>
                              </a:lnTo>
                              <a:lnTo>
                                <a:pt x="51625" y="109062"/>
                              </a:lnTo>
                              <a:lnTo>
                                <a:pt x="0" y="109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23" name="Google Shape;6023;p69"/>
                      <p:cNvGrpSpPr/>
                      <p:nvPr/>
                    </p:nvGrpSpPr>
                    <p:grpSpPr>
                      <a:xfrm>
                        <a:off x="5877591" y="5422868"/>
                        <a:ext cx="52482" cy="24764"/>
                        <a:chOff x="5877591" y="5422868"/>
                        <a:chExt cx="52482" cy="24764"/>
                      </a:xfrm>
                    </p:grpSpPr>
                    <p:sp>
                      <p:nvSpPr>
                        <p:cNvPr id="6024" name="Google Shape;6024;p69"/>
                        <p:cNvSpPr/>
                        <p:nvPr/>
                      </p:nvSpPr>
                      <p:spPr>
                        <a:xfrm rot="10800000">
                          <a:off x="5877591" y="5422868"/>
                          <a:ext cx="52482" cy="5143"/>
                        </a:xfrm>
                        <a:custGeom>
                          <a:avLst/>
                          <a:gdLst/>
                          <a:ahLst/>
                          <a:cxnLst/>
                          <a:rect l="l" t="t" r="r" b="b"/>
                          <a:pathLst>
                            <a:path w="52482" h="5143" extrusionOk="0">
                              <a:moveTo>
                                <a:pt x="0" y="0"/>
                              </a:moveTo>
                              <a:lnTo>
                                <a:pt x="52483" y="0"/>
                              </a:lnTo>
                              <a:lnTo>
                                <a:pt x="52483" y="5143"/>
                              </a:lnTo>
                              <a:lnTo>
                                <a:pt x="0"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25" name="Google Shape;6025;p69"/>
                        <p:cNvGrpSpPr/>
                        <p:nvPr/>
                      </p:nvGrpSpPr>
                      <p:grpSpPr>
                        <a:xfrm>
                          <a:off x="5884163" y="5426678"/>
                          <a:ext cx="39148" cy="20954"/>
                          <a:chOff x="5884163" y="5426678"/>
                          <a:chExt cx="39148" cy="20954"/>
                        </a:xfrm>
                      </p:grpSpPr>
                      <p:sp>
                        <p:nvSpPr>
                          <p:cNvPr id="6026" name="Google Shape;6026;p69"/>
                          <p:cNvSpPr/>
                          <p:nvPr/>
                        </p:nvSpPr>
                        <p:spPr>
                          <a:xfrm rot="10800000">
                            <a:off x="5921597"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7" name="Google Shape;6027;p69"/>
                          <p:cNvSpPr/>
                          <p:nvPr/>
                        </p:nvSpPr>
                        <p:spPr>
                          <a:xfrm rot="10800000">
                            <a:off x="5915406"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8" name="Google Shape;6028;p69"/>
                          <p:cNvSpPr/>
                          <p:nvPr/>
                        </p:nvSpPr>
                        <p:spPr>
                          <a:xfrm rot="10800000">
                            <a:off x="5909119"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9" name="Google Shape;6029;p69"/>
                          <p:cNvSpPr/>
                          <p:nvPr/>
                        </p:nvSpPr>
                        <p:spPr>
                          <a:xfrm rot="10800000">
                            <a:off x="5902928"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0" name="Google Shape;6030;p69"/>
                          <p:cNvSpPr/>
                          <p:nvPr/>
                        </p:nvSpPr>
                        <p:spPr>
                          <a:xfrm rot="10800000">
                            <a:off x="5896641"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1" name="Google Shape;6031;p69"/>
                          <p:cNvSpPr/>
                          <p:nvPr/>
                        </p:nvSpPr>
                        <p:spPr>
                          <a:xfrm rot="10800000">
                            <a:off x="5890450"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2" name="Google Shape;6032;p69"/>
                          <p:cNvSpPr/>
                          <p:nvPr/>
                        </p:nvSpPr>
                        <p:spPr>
                          <a:xfrm rot="10800000">
                            <a:off x="5884163"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033" name="Google Shape;6033;p69"/>
                    <p:cNvGrpSpPr/>
                    <p:nvPr/>
                  </p:nvGrpSpPr>
                  <p:grpSpPr>
                    <a:xfrm>
                      <a:off x="5697093" y="5334857"/>
                      <a:ext cx="57435" cy="114871"/>
                      <a:chOff x="5697093" y="5334857"/>
                      <a:chExt cx="57435" cy="114871"/>
                    </a:xfrm>
                  </p:grpSpPr>
                  <p:grpSp>
                    <p:nvGrpSpPr>
                      <p:cNvPr id="6034" name="Google Shape;6034;p69"/>
                      <p:cNvGrpSpPr/>
                      <p:nvPr/>
                    </p:nvGrpSpPr>
                    <p:grpSpPr>
                      <a:xfrm>
                        <a:off x="5697093" y="5334857"/>
                        <a:ext cx="57435" cy="114871"/>
                        <a:chOff x="5697093" y="5334857"/>
                        <a:chExt cx="57435" cy="114871"/>
                      </a:xfrm>
                    </p:grpSpPr>
                    <p:sp>
                      <p:nvSpPr>
                        <p:cNvPr id="6035" name="Google Shape;6035;p69"/>
                        <p:cNvSpPr/>
                        <p:nvPr/>
                      </p:nvSpPr>
                      <p:spPr>
                        <a:xfrm rot="10800000">
                          <a:off x="5697093" y="5334857"/>
                          <a:ext cx="57435" cy="114871"/>
                        </a:xfrm>
                        <a:custGeom>
                          <a:avLst/>
                          <a:gdLst/>
                          <a:ahLst/>
                          <a:cxnLst/>
                          <a:rect l="l" t="t" r="r" b="b"/>
                          <a:pathLst>
                            <a:path w="57435" h="114871" extrusionOk="0">
                              <a:moveTo>
                                <a:pt x="0" y="0"/>
                              </a:moveTo>
                              <a:lnTo>
                                <a:pt x="57436" y="0"/>
                              </a:lnTo>
                              <a:lnTo>
                                <a:pt x="57436" y="114871"/>
                              </a:lnTo>
                              <a:lnTo>
                                <a:pt x="0" y="1148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6" name="Google Shape;6036;p69"/>
                        <p:cNvSpPr/>
                        <p:nvPr/>
                      </p:nvSpPr>
                      <p:spPr>
                        <a:xfrm>
                          <a:off x="5700045" y="5337714"/>
                          <a:ext cx="51625" cy="109061"/>
                        </a:xfrm>
                        <a:custGeom>
                          <a:avLst/>
                          <a:gdLst/>
                          <a:ahLst/>
                          <a:cxnLst/>
                          <a:rect l="l" t="t" r="r" b="b"/>
                          <a:pathLst>
                            <a:path w="51625" h="109061" extrusionOk="0">
                              <a:moveTo>
                                <a:pt x="0" y="0"/>
                              </a:moveTo>
                              <a:lnTo>
                                <a:pt x="51625" y="0"/>
                              </a:lnTo>
                              <a:lnTo>
                                <a:pt x="51625" y="109062"/>
                              </a:lnTo>
                              <a:lnTo>
                                <a:pt x="0" y="109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37" name="Google Shape;6037;p69"/>
                      <p:cNvGrpSpPr/>
                      <p:nvPr/>
                    </p:nvGrpSpPr>
                    <p:grpSpPr>
                      <a:xfrm>
                        <a:off x="5699569" y="5422868"/>
                        <a:ext cx="52482" cy="24764"/>
                        <a:chOff x="5699569" y="5422868"/>
                        <a:chExt cx="52482" cy="24764"/>
                      </a:xfrm>
                    </p:grpSpPr>
                    <p:sp>
                      <p:nvSpPr>
                        <p:cNvPr id="6038" name="Google Shape;6038;p69"/>
                        <p:cNvSpPr/>
                        <p:nvPr/>
                      </p:nvSpPr>
                      <p:spPr>
                        <a:xfrm rot="10800000">
                          <a:off x="5699569" y="5422868"/>
                          <a:ext cx="52482" cy="5143"/>
                        </a:xfrm>
                        <a:custGeom>
                          <a:avLst/>
                          <a:gdLst/>
                          <a:ahLst/>
                          <a:cxnLst/>
                          <a:rect l="l" t="t" r="r" b="b"/>
                          <a:pathLst>
                            <a:path w="52482" h="5143" extrusionOk="0">
                              <a:moveTo>
                                <a:pt x="0" y="0"/>
                              </a:moveTo>
                              <a:lnTo>
                                <a:pt x="52483" y="0"/>
                              </a:lnTo>
                              <a:lnTo>
                                <a:pt x="52483" y="5143"/>
                              </a:lnTo>
                              <a:lnTo>
                                <a:pt x="0"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39" name="Google Shape;6039;p69"/>
                        <p:cNvGrpSpPr/>
                        <p:nvPr/>
                      </p:nvGrpSpPr>
                      <p:grpSpPr>
                        <a:xfrm>
                          <a:off x="5706236" y="5426678"/>
                          <a:ext cx="39053" cy="20954"/>
                          <a:chOff x="5706236" y="5426678"/>
                          <a:chExt cx="39053" cy="20954"/>
                        </a:xfrm>
                      </p:grpSpPr>
                      <p:sp>
                        <p:nvSpPr>
                          <p:cNvPr id="6040" name="Google Shape;6040;p69"/>
                          <p:cNvSpPr/>
                          <p:nvPr/>
                        </p:nvSpPr>
                        <p:spPr>
                          <a:xfrm rot="10800000">
                            <a:off x="5743575"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1" name="Google Shape;6041;p69"/>
                          <p:cNvSpPr/>
                          <p:nvPr/>
                        </p:nvSpPr>
                        <p:spPr>
                          <a:xfrm rot="10800000">
                            <a:off x="5737383"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2" name="Google Shape;6042;p69"/>
                          <p:cNvSpPr/>
                          <p:nvPr/>
                        </p:nvSpPr>
                        <p:spPr>
                          <a:xfrm rot="10800000">
                            <a:off x="5731192"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3" name="Google Shape;6043;p69"/>
                          <p:cNvSpPr/>
                          <p:nvPr/>
                        </p:nvSpPr>
                        <p:spPr>
                          <a:xfrm rot="10800000">
                            <a:off x="5725001"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4" name="Google Shape;6044;p69"/>
                          <p:cNvSpPr/>
                          <p:nvPr/>
                        </p:nvSpPr>
                        <p:spPr>
                          <a:xfrm rot="10800000">
                            <a:off x="5718714"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5" name="Google Shape;6045;p69"/>
                          <p:cNvSpPr/>
                          <p:nvPr/>
                        </p:nvSpPr>
                        <p:spPr>
                          <a:xfrm rot="10800000">
                            <a:off x="5712523"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6" name="Google Shape;6046;p69"/>
                          <p:cNvSpPr/>
                          <p:nvPr/>
                        </p:nvSpPr>
                        <p:spPr>
                          <a:xfrm rot="10800000">
                            <a:off x="5706236"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6047" name="Google Shape;6047;p69"/>
                  <p:cNvGrpSpPr/>
                  <p:nvPr/>
                </p:nvGrpSpPr>
                <p:grpSpPr>
                  <a:xfrm>
                    <a:off x="5780627" y="5352954"/>
                    <a:ext cx="68389" cy="190595"/>
                    <a:chOff x="5780627" y="5352954"/>
                    <a:chExt cx="68389" cy="190595"/>
                  </a:xfrm>
                </p:grpSpPr>
                <p:sp>
                  <p:nvSpPr>
                    <p:cNvPr id="6048" name="Google Shape;6048;p69"/>
                    <p:cNvSpPr/>
                    <p:nvPr/>
                  </p:nvSpPr>
                  <p:spPr>
                    <a:xfrm>
                      <a:off x="5780627" y="5352954"/>
                      <a:ext cx="68389" cy="190404"/>
                    </a:xfrm>
                    <a:custGeom>
                      <a:avLst/>
                      <a:gdLst/>
                      <a:ahLst/>
                      <a:cxnLst/>
                      <a:rect l="l" t="t" r="r" b="b"/>
                      <a:pathLst>
                        <a:path w="68389" h="190404" extrusionOk="0">
                          <a:moveTo>
                            <a:pt x="0" y="190405"/>
                          </a:moveTo>
                          <a:lnTo>
                            <a:pt x="0" y="34195"/>
                          </a:lnTo>
                          <a:cubicBezTo>
                            <a:pt x="0" y="15335"/>
                            <a:pt x="15335" y="0"/>
                            <a:pt x="34195" y="0"/>
                          </a:cubicBezTo>
                          <a:lnTo>
                            <a:pt x="34195" y="0"/>
                          </a:lnTo>
                          <a:cubicBezTo>
                            <a:pt x="53054" y="0"/>
                            <a:pt x="68390" y="15335"/>
                            <a:pt x="68390" y="34195"/>
                          </a:cubicBezTo>
                          <a:lnTo>
                            <a:pt x="68390" y="190405"/>
                          </a:lnTo>
                          <a:lnTo>
                            <a:pt x="0" y="1904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9" name="Google Shape;6049;p69"/>
                    <p:cNvSpPr/>
                    <p:nvPr/>
                  </p:nvSpPr>
                  <p:spPr>
                    <a:xfrm>
                      <a:off x="5781675" y="5358288"/>
                      <a:ext cx="57150" cy="185261"/>
                    </a:xfrm>
                    <a:custGeom>
                      <a:avLst/>
                      <a:gdLst/>
                      <a:ahLst/>
                      <a:cxnLst/>
                      <a:rect l="l" t="t" r="r" b="b"/>
                      <a:pathLst>
                        <a:path w="57150" h="185261" extrusionOk="0">
                          <a:moveTo>
                            <a:pt x="57150" y="185261"/>
                          </a:moveTo>
                          <a:lnTo>
                            <a:pt x="57150" y="28289"/>
                          </a:lnTo>
                          <a:cubicBezTo>
                            <a:pt x="57150" y="12668"/>
                            <a:pt x="44196" y="0"/>
                            <a:pt x="28575" y="0"/>
                          </a:cubicBezTo>
                          <a:cubicBezTo>
                            <a:pt x="12954" y="0"/>
                            <a:pt x="0" y="12668"/>
                            <a:pt x="0" y="28289"/>
                          </a:cubicBezTo>
                          <a:lnTo>
                            <a:pt x="0" y="185261"/>
                          </a:lnTo>
                          <a:lnTo>
                            <a:pt x="57150" y="18526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050" name="Google Shape;6050;p69"/>
              <p:cNvGrpSpPr/>
              <p:nvPr/>
            </p:nvGrpSpPr>
            <p:grpSpPr>
              <a:xfrm>
                <a:off x="6738807" y="3949498"/>
                <a:ext cx="252399" cy="240286"/>
                <a:chOff x="5656040" y="5241512"/>
                <a:chExt cx="317563" cy="302322"/>
              </a:xfrm>
            </p:grpSpPr>
            <p:sp>
              <p:nvSpPr>
                <p:cNvPr id="6051" name="Google Shape;6051;p69"/>
                <p:cNvSpPr/>
                <p:nvPr/>
              </p:nvSpPr>
              <p:spPr>
                <a:xfrm>
                  <a:off x="5663850" y="5250084"/>
                  <a:ext cx="301942" cy="293750"/>
                </a:xfrm>
                <a:custGeom>
                  <a:avLst/>
                  <a:gdLst/>
                  <a:ahLst/>
                  <a:cxnLst/>
                  <a:rect l="l" t="t" r="r" b="b"/>
                  <a:pathLst>
                    <a:path w="301942" h="293750" extrusionOk="0">
                      <a:moveTo>
                        <a:pt x="0" y="293751"/>
                      </a:moveTo>
                      <a:lnTo>
                        <a:pt x="301942" y="293751"/>
                      </a:lnTo>
                      <a:lnTo>
                        <a:pt x="301942" y="64675"/>
                      </a:lnTo>
                      <a:lnTo>
                        <a:pt x="150971" y="0"/>
                      </a:lnTo>
                      <a:lnTo>
                        <a:pt x="0" y="64675"/>
                      </a:lnTo>
                      <a:lnTo>
                        <a:pt x="0" y="29375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2" name="Google Shape;6052;p69"/>
                <p:cNvSpPr/>
                <p:nvPr/>
              </p:nvSpPr>
              <p:spPr>
                <a:xfrm>
                  <a:off x="5656040" y="5241512"/>
                  <a:ext cx="317563" cy="89534"/>
                </a:xfrm>
                <a:custGeom>
                  <a:avLst/>
                  <a:gdLst/>
                  <a:ahLst/>
                  <a:cxnLst/>
                  <a:rect l="l" t="t" r="r" b="b"/>
                  <a:pathLst>
                    <a:path w="317563" h="89534" extrusionOk="0">
                      <a:moveTo>
                        <a:pt x="158782" y="0"/>
                      </a:moveTo>
                      <a:lnTo>
                        <a:pt x="317563" y="68104"/>
                      </a:lnTo>
                      <a:lnTo>
                        <a:pt x="317563" y="89535"/>
                      </a:lnTo>
                      <a:lnTo>
                        <a:pt x="158782" y="21526"/>
                      </a:lnTo>
                      <a:lnTo>
                        <a:pt x="0" y="89535"/>
                      </a:lnTo>
                      <a:lnTo>
                        <a:pt x="0" y="68104"/>
                      </a:lnTo>
                      <a:lnTo>
                        <a:pt x="15878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53" name="Google Shape;6053;p69"/>
                <p:cNvGrpSpPr/>
                <p:nvPr/>
              </p:nvGrpSpPr>
              <p:grpSpPr>
                <a:xfrm>
                  <a:off x="5697093" y="5334857"/>
                  <a:ext cx="235362" cy="208692"/>
                  <a:chOff x="5697093" y="5334857"/>
                  <a:chExt cx="235362" cy="208692"/>
                </a:xfrm>
              </p:grpSpPr>
              <p:grpSp>
                <p:nvGrpSpPr>
                  <p:cNvPr id="6054" name="Google Shape;6054;p69"/>
                  <p:cNvGrpSpPr/>
                  <p:nvPr/>
                </p:nvGrpSpPr>
                <p:grpSpPr>
                  <a:xfrm>
                    <a:off x="5697093" y="5334857"/>
                    <a:ext cx="235362" cy="114871"/>
                    <a:chOff x="5697093" y="5334857"/>
                    <a:chExt cx="235362" cy="114871"/>
                  </a:xfrm>
                </p:grpSpPr>
                <p:grpSp>
                  <p:nvGrpSpPr>
                    <p:cNvPr id="6055" name="Google Shape;6055;p69"/>
                    <p:cNvGrpSpPr/>
                    <p:nvPr/>
                  </p:nvGrpSpPr>
                  <p:grpSpPr>
                    <a:xfrm>
                      <a:off x="5875020" y="5334857"/>
                      <a:ext cx="57435" cy="114871"/>
                      <a:chOff x="5875020" y="5334857"/>
                      <a:chExt cx="57435" cy="114871"/>
                    </a:xfrm>
                  </p:grpSpPr>
                  <p:grpSp>
                    <p:nvGrpSpPr>
                      <p:cNvPr id="6056" name="Google Shape;6056;p69"/>
                      <p:cNvGrpSpPr/>
                      <p:nvPr/>
                    </p:nvGrpSpPr>
                    <p:grpSpPr>
                      <a:xfrm>
                        <a:off x="5875020" y="5334857"/>
                        <a:ext cx="57435" cy="114871"/>
                        <a:chOff x="5875020" y="5334857"/>
                        <a:chExt cx="57435" cy="114871"/>
                      </a:xfrm>
                    </p:grpSpPr>
                    <p:sp>
                      <p:nvSpPr>
                        <p:cNvPr id="6057" name="Google Shape;6057;p69"/>
                        <p:cNvSpPr/>
                        <p:nvPr/>
                      </p:nvSpPr>
                      <p:spPr>
                        <a:xfrm rot="10800000">
                          <a:off x="5875020" y="5334857"/>
                          <a:ext cx="57435" cy="114871"/>
                        </a:xfrm>
                        <a:custGeom>
                          <a:avLst/>
                          <a:gdLst/>
                          <a:ahLst/>
                          <a:cxnLst/>
                          <a:rect l="l" t="t" r="r" b="b"/>
                          <a:pathLst>
                            <a:path w="57435" h="114871" extrusionOk="0">
                              <a:moveTo>
                                <a:pt x="0" y="0"/>
                              </a:moveTo>
                              <a:lnTo>
                                <a:pt x="57436" y="0"/>
                              </a:lnTo>
                              <a:lnTo>
                                <a:pt x="57436" y="114871"/>
                              </a:lnTo>
                              <a:lnTo>
                                <a:pt x="0" y="1148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8" name="Google Shape;6058;p69"/>
                        <p:cNvSpPr/>
                        <p:nvPr/>
                      </p:nvSpPr>
                      <p:spPr>
                        <a:xfrm>
                          <a:off x="5877972" y="5337714"/>
                          <a:ext cx="51625" cy="109061"/>
                        </a:xfrm>
                        <a:custGeom>
                          <a:avLst/>
                          <a:gdLst/>
                          <a:ahLst/>
                          <a:cxnLst/>
                          <a:rect l="l" t="t" r="r" b="b"/>
                          <a:pathLst>
                            <a:path w="51625" h="109061" extrusionOk="0">
                              <a:moveTo>
                                <a:pt x="0" y="0"/>
                              </a:moveTo>
                              <a:lnTo>
                                <a:pt x="51625" y="0"/>
                              </a:lnTo>
                              <a:lnTo>
                                <a:pt x="51625" y="109062"/>
                              </a:lnTo>
                              <a:lnTo>
                                <a:pt x="0" y="109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59" name="Google Shape;6059;p69"/>
                      <p:cNvGrpSpPr/>
                      <p:nvPr/>
                    </p:nvGrpSpPr>
                    <p:grpSpPr>
                      <a:xfrm>
                        <a:off x="5877591" y="5422868"/>
                        <a:ext cx="52482" cy="24764"/>
                        <a:chOff x="5877591" y="5422868"/>
                        <a:chExt cx="52482" cy="24764"/>
                      </a:xfrm>
                    </p:grpSpPr>
                    <p:sp>
                      <p:nvSpPr>
                        <p:cNvPr id="6060" name="Google Shape;6060;p69"/>
                        <p:cNvSpPr/>
                        <p:nvPr/>
                      </p:nvSpPr>
                      <p:spPr>
                        <a:xfrm rot="10800000">
                          <a:off x="5877591" y="5422868"/>
                          <a:ext cx="52482" cy="5143"/>
                        </a:xfrm>
                        <a:custGeom>
                          <a:avLst/>
                          <a:gdLst/>
                          <a:ahLst/>
                          <a:cxnLst/>
                          <a:rect l="l" t="t" r="r" b="b"/>
                          <a:pathLst>
                            <a:path w="52482" h="5143" extrusionOk="0">
                              <a:moveTo>
                                <a:pt x="0" y="0"/>
                              </a:moveTo>
                              <a:lnTo>
                                <a:pt x="52483" y="0"/>
                              </a:lnTo>
                              <a:lnTo>
                                <a:pt x="52483" y="5143"/>
                              </a:lnTo>
                              <a:lnTo>
                                <a:pt x="0"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61" name="Google Shape;6061;p69"/>
                        <p:cNvGrpSpPr/>
                        <p:nvPr/>
                      </p:nvGrpSpPr>
                      <p:grpSpPr>
                        <a:xfrm>
                          <a:off x="5884163" y="5426678"/>
                          <a:ext cx="39148" cy="20954"/>
                          <a:chOff x="5884163" y="5426678"/>
                          <a:chExt cx="39148" cy="20954"/>
                        </a:xfrm>
                      </p:grpSpPr>
                      <p:sp>
                        <p:nvSpPr>
                          <p:cNvPr id="6062" name="Google Shape;6062;p69"/>
                          <p:cNvSpPr/>
                          <p:nvPr/>
                        </p:nvSpPr>
                        <p:spPr>
                          <a:xfrm rot="10800000">
                            <a:off x="5921597"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3" name="Google Shape;6063;p69"/>
                          <p:cNvSpPr/>
                          <p:nvPr/>
                        </p:nvSpPr>
                        <p:spPr>
                          <a:xfrm rot="10800000">
                            <a:off x="5915406"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4" name="Google Shape;6064;p69"/>
                          <p:cNvSpPr/>
                          <p:nvPr/>
                        </p:nvSpPr>
                        <p:spPr>
                          <a:xfrm rot="10800000">
                            <a:off x="5909119"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5" name="Google Shape;6065;p69"/>
                          <p:cNvSpPr/>
                          <p:nvPr/>
                        </p:nvSpPr>
                        <p:spPr>
                          <a:xfrm rot="10800000">
                            <a:off x="5902928"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6" name="Google Shape;6066;p69"/>
                          <p:cNvSpPr/>
                          <p:nvPr/>
                        </p:nvSpPr>
                        <p:spPr>
                          <a:xfrm rot="10800000">
                            <a:off x="5896641"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7" name="Google Shape;6067;p69"/>
                          <p:cNvSpPr/>
                          <p:nvPr/>
                        </p:nvSpPr>
                        <p:spPr>
                          <a:xfrm rot="10800000">
                            <a:off x="5890450"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8" name="Google Shape;6068;p69"/>
                          <p:cNvSpPr/>
                          <p:nvPr/>
                        </p:nvSpPr>
                        <p:spPr>
                          <a:xfrm rot="10800000">
                            <a:off x="5884163"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069" name="Google Shape;6069;p69"/>
                    <p:cNvGrpSpPr/>
                    <p:nvPr/>
                  </p:nvGrpSpPr>
                  <p:grpSpPr>
                    <a:xfrm>
                      <a:off x="5697093" y="5334857"/>
                      <a:ext cx="57435" cy="114871"/>
                      <a:chOff x="5697093" y="5334857"/>
                      <a:chExt cx="57435" cy="114871"/>
                    </a:xfrm>
                  </p:grpSpPr>
                  <p:grpSp>
                    <p:nvGrpSpPr>
                      <p:cNvPr id="6070" name="Google Shape;6070;p69"/>
                      <p:cNvGrpSpPr/>
                      <p:nvPr/>
                    </p:nvGrpSpPr>
                    <p:grpSpPr>
                      <a:xfrm>
                        <a:off x="5697093" y="5334857"/>
                        <a:ext cx="57435" cy="114871"/>
                        <a:chOff x="5697093" y="5334857"/>
                        <a:chExt cx="57435" cy="114871"/>
                      </a:xfrm>
                    </p:grpSpPr>
                    <p:sp>
                      <p:nvSpPr>
                        <p:cNvPr id="6071" name="Google Shape;6071;p69"/>
                        <p:cNvSpPr/>
                        <p:nvPr/>
                      </p:nvSpPr>
                      <p:spPr>
                        <a:xfrm rot="10800000">
                          <a:off x="5697093" y="5334857"/>
                          <a:ext cx="57435" cy="114871"/>
                        </a:xfrm>
                        <a:custGeom>
                          <a:avLst/>
                          <a:gdLst/>
                          <a:ahLst/>
                          <a:cxnLst/>
                          <a:rect l="l" t="t" r="r" b="b"/>
                          <a:pathLst>
                            <a:path w="57435" h="114871" extrusionOk="0">
                              <a:moveTo>
                                <a:pt x="0" y="0"/>
                              </a:moveTo>
                              <a:lnTo>
                                <a:pt x="57436" y="0"/>
                              </a:lnTo>
                              <a:lnTo>
                                <a:pt x="57436" y="114871"/>
                              </a:lnTo>
                              <a:lnTo>
                                <a:pt x="0" y="1148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2" name="Google Shape;6072;p69"/>
                        <p:cNvSpPr/>
                        <p:nvPr/>
                      </p:nvSpPr>
                      <p:spPr>
                        <a:xfrm>
                          <a:off x="5700045" y="5337714"/>
                          <a:ext cx="51625" cy="109061"/>
                        </a:xfrm>
                        <a:custGeom>
                          <a:avLst/>
                          <a:gdLst/>
                          <a:ahLst/>
                          <a:cxnLst/>
                          <a:rect l="l" t="t" r="r" b="b"/>
                          <a:pathLst>
                            <a:path w="51625" h="109061" extrusionOk="0">
                              <a:moveTo>
                                <a:pt x="0" y="0"/>
                              </a:moveTo>
                              <a:lnTo>
                                <a:pt x="51625" y="0"/>
                              </a:lnTo>
                              <a:lnTo>
                                <a:pt x="51625" y="109062"/>
                              </a:lnTo>
                              <a:lnTo>
                                <a:pt x="0" y="109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73" name="Google Shape;6073;p69"/>
                      <p:cNvGrpSpPr/>
                      <p:nvPr/>
                    </p:nvGrpSpPr>
                    <p:grpSpPr>
                      <a:xfrm>
                        <a:off x="5699569" y="5422868"/>
                        <a:ext cx="52482" cy="24764"/>
                        <a:chOff x="5699569" y="5422868"/>
                        <a:chExt cx="52482" cy="24764"/>
                      </a:xfrm>
                    </p:grpSpPr>
                    <p:sp>
                      <p:nvSpPr>
                        <p:cNvPr id="6074" name="Google Shape;6074;p69"/>
                        <p:cNvSpPr/>
                        <p:nvPr/>
                      </p:nvSpPr>
                      <p:spPr>
                        <a:xfrm rot="10800000">
                          <a:off x="5699569" y="5422868"/>
                          <a:ext cx="52482" cy="5143"/>
                        </a:xfrm>
                        <a:custGeom>
                          <a:avLst/>
                          <a:gdLst/>
                          <a:ahLst/>
                          <a:cxnLst/>
                          <a:rect l="l" t="t" r="r" b="b"/>
                          <a:pathLst>
                            <a:path w="52482" h="5143" extrusionOk="0">
                              <a:moveTo>
                                <a:pt x="0" y="0"/>
                              </a:moveTo>
                              <a:lnTo>
                                <a:pt x="52483" y="0"/>
                              </a:lnTo>
                              <a:lnTo>
                                <a:pt x="52483" y="5143"/>
                              </a:lnTo>
                              <a:lnTo>
                                <a:pt x="0"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75" name="Google Shape;6075;p69"/>
                        <p:cNvGrpSpPr/>
                        <p:nvPr/>
                      </p:nvGrpSpPr>
                      <p:grpSpPr>
                        <a:xfrm>
                          <a:off x="5706236" y="5426678"/>
                          <a:ext cx="39053" cy="20954"/>
                          <a:chOff x="5706236" y="5426678"/>
                          <a:chExt cx="39053" cy="20954"/>
                        </a:xfrm>
                      </p:grpSpPr>
                      <p:sp>
                        <p:nvSpPr>
                          <p:cNvPr id="6076" name="Google Shape;6076;p69"/>
                          <p:cNvSpPr/>
                          <p:nvPr/>
                        </p:nvSpPr>
                        <p:spPr>
                          <a:xfrm rot="10800000">
                            <a:off x="5743575"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7" name="Google Shape;6077;p69"/>
                          <p:cNvSpPr/>
                          <p:nvPr/>
                        </p:nvSpPr>
                        <p:spPr>
                          <a:xfrm rot="10800000">
                            <a:off x="5737383"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8" name="Google Shape;6078;p69"/>
                          <p:cNvSpPr/>
                          <p:nvPr/>
                        </p:nvSpPr>
                        <p:spPr>
                          <a:xfrm rot="10800000">
                            <a:off x="5731192"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9" name="Google Shape;6079;p69"/>
                          <p:cNvSpPr/>
                          <p:nvPr/>
                        </p:nvSpPr>
                        <p:spPr>
                          <a:xfrm rot="10800000">
                            <a:off x="5725001"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0" name="Google Shape;6080;p69"/>
                          <p:cNvSpPr/>
                          <p:nvPr/>
                        </p:nvSpPr>
                        <p:spPr>
                          <a:xfrm rot="10800000">
                            <a:off x="5718714"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1" name="Google Shape;6081;p69"/>
                          <p:cNvSpPr/>
                          <p:nvPr/>
                        </p:nvSpPr>
                        <p:spPr>
                          <a:xfrm rot="10800000">
                            <a:off x="5712523"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2" name="Google Shape;6082;p69"/>
                          <p:cNvSpPr/>
                          <p:nvPr/>
                        </p:nvSpPr>
                        <p:spPr>
                          <a:xfrm rot="10800000">
                            <a:off x="5706236" y="5426678"/>
                            <a:ext cx="1714" cy="20954"/>
                          </a:xfrm>
                          <a:custGeom>
                            <a:avLst/>
                            <a:gdLst/>
                            <a:ahLst/>
                            <a:cxnLst/>
                            <a:rect l="l" t="t" r="r" b="b"/>
                            <a:pathLst>
                              <a:path w="1714" h="20954" extrusionOk="0">
                                <a:moveTo>
                                  <a:pt x="0" y="0"/>
                                </a:moveTo>
                                <a:lnTo>
                                  <a:pt x="1714" y="0"/>
                                </a:lnTo>
                                <a:lnTo>
                                  <a:pt x="1714" y="20955"/>
                                </a:lnTo>
                                <a:lnTo>
                                  <a:pt x="0" y="20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6083" name="Google Shape;6083;p69"/>
                  <p:cNvGrpSpPr/>
                  <p:nvPr/>
                </p:nvGrpSpPr>
                <p:grpSpPr>
                  <a:xfrm>
                    <a:off x="5780627" y="5352954"/>
                    <a:ext cx="68389" cy="190595"/>
                    <a:chOff x="5780627" y="5352954"/>
                    <a:chExt cx="68389" cy="190595"/>
                  </a:xfrm>
                </p:grpSpPr>
                <p:sp>
                  <p:nvSpPr>
                    <p:cNvPr id="6084" name="Google Shape;6084;p69"/>
                    <p:cNvSpPr/>
                    <p:nvPr/>
                  </p:nvSpPr>
                  <p:spPr>
                    <a:xfrm>
                      <a:off x="5780627" y="5352954"/>
                      <a:ext cx="68389" cy="190404"/>
                    </a:xfrm>
                    <a:custGeom>
                      <a:avLst/>
                      <a:gdLst/>
                      <a:ahLst/>
                      <a:cxnLst/>
                      <a:rect l="l" t="t" r="r" b="b"/>
                      <a:pathLst>
                        <a:path w="68389" h="190404" extrusionOk="0">
                          <a:moveTo>
                            <a:pt x="0" y="190405"/>
                          </a:moveTo>
                          <a:lnTo>
                            <a:pt x="0" y="34195"/>
                          </a:lnTo>
                          <a:cubicBezTo>
                            <a:pt x="0" y="15335"/>
                            <a:pt x="15335" y="0"/>
                            <a:pt x="34195" y="0"/>
                          </a:cubicBezTo>
                          <a:lnTo>
                            <a:pt x="34195" y="0"/>
                          </a:lnTo>
                          <a:cubicBezTo>
                            <a:pt x="53054" y="0"/>
                            <a:pt x="68390" y="15335"/>
                            <a:pt x="68390" y="34195"/>
                          </a:cubicBezTo>
                          <a:lnTo>
                            <a:pt x="68390" y="190405"/>
                          </a:lnTo>
                          <a:lnTo>
                            <a:pt x="0" y="1904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5" name="Google Shape;6085;p69"/>
                    <p:cNvSpPr/>
                    <p:nvPr/>
                  </p:nvSpPr>
                  <p:spPr>
                    <a:xfrm>
                      <a:off x="5781675" y="5358288"/>
                      <a:ext cx="57150" cy="185261"/>
                    </a:xfrm>
                    <a:custGeom>
                      <a:avLst/>
                      <a:gdLst/>
                      <a:ahLst/>
                      <a:cxnLst/>
                      <a:rect l="l" t="t" r="r" b="b"/>
                      <a:pathLst>
                        <a:path w="57150" h="185261" extrusionOk="0">
                          <a:moveTo>
                            <a:pt x="57150" y="185261"/>
                          </a:moveTo>
                          <a:lnTo>
                            <a:pt x="57150" y="28289"/>
                          </a:lnTo>
                          <a:cubicBezTo>
                            <a:pt x="57150" y="12668"/>
                            <a:pt x="44196" y="0"/>
                            <a:pt x="28575" y="0"/>
                          </a:cubicBezTo>
                          <a:cubicBezTo>
                            <a:pt x="12954" y="0"/>
                            <a:pt x="0" y="12668"/>
                            <a:pt x="0" y="28289"/>
                          </a:cubicBezTo>
                          <a:lnTo>
                            <a:pt x="0" y="185261"/>
                          </a:lnTo>
                          <a:lnTo>
                            <a:pt x="57150" y="18526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cxnSp>
          <p:nvCxnSpPr>
            <p:cNvPr id="6086" name="Google Shape;6086;p69"/>
            <p:cNvCxnSpPr>
              <a:stCxn id="6087" idx="4"/>
              <a:endCxn id="6088" idx="5"/>
            </p:cNvCxnSpPr>
            <p:nvPr/>
          </p:nvCxnSpPr>
          <p:spPr>
            <a:xfrm flipH="1">
              <a:off x="6961625" y="3026263"/>
              <a:ext cx="960300" cy="968400"/>
            </a:xfrm>
            <a:prstGeom prst="straightConnector1">
              <a:avLst/>
            </a:prstGeom>
            <a:noFill/>
            <a:ln w="19050" cap="flat" cmpd="sng">
              <a:solidFill>
                <a:schemeClr val="accent1"/>
              </a:solidFill>
              <a:prstDash val="dash"/>
              <a:round/>
              <a:headEnd type="none" w="med" len="med"/>
              <a:tailEnd type="none" w="med" len="med"/>
            </a:ln>
          </p:spPr>
        </p:cxnSp>
        <p:cxnSp>
          <p:nvCxnSpPr>
            <p:cNvPr id="6089" name="Google Shape;6089;p69"/>
            <p:cNvCxnSpPr>
              <a:stCxn id="6088" idx="2"/>
              <a:endCxn id="6090" idx="0"/>
            </p:cNvCxnSpPr>
            <p:nvPr/>
          </p:nvCxnSpPr>
          <p:spPr>
            <a:xfrm rot="10800000">
              <a:off x="6582263" y="2891187"/>
              <a:ext cx="281100" cy="1062600"/>
            </a:xfrm>
            <a:prstGeom prst="straightConnector1">
              <a:avLst/>
            </a:prstGeom>
            <a:noFill/>
            <a:ln w="19050" cap="flat" cmpd="sng">
              <a:solidFill>
                <a:schemeClr val="accent1"/>
              </a:solidFill>
              <a:prstDash val="dash"/>
              <a:round/>
              <a:headEnd type="none" w="med" len="med"/>
              <a:tailEnd type="none" w="med" len="med"/>
            </a:ln>
          </p:spPr>
        </p:cxnSp>
        <p:sp>
          <p:nvSpPr>
            <p:cNvPr id="6088" name="Google Shape;6088;p69"/>
            <p:cNvSpPr/>
            <p:nvPr/>
          </p:nvSpPr>
          <p:spPr>
            <a:xfrm>
              <a:off x="6863363" y="389618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6091" name="Google Shape;6091;p69"/>
            <p:cNvCxnSpPr>
              <a:stCxn id="6090" idx="6"/>
              <a:endCxn id="6087" idx="2"/>
            </p:cNvCxnSpPr>
            <p:nvPr/>
          </p:nvCxnSpPr>
          <p:spPr>
            <a:xfrm>
              <a:off x="6639863" y="2948792"/>
              <a:ext cx="1224600" cy="19800"/>
            </a:xfrm>
            <a:prstGeom prst="straightConnector1">
              <a:avLst/>
            </a:prstGeom>
            <a:noFill/>
            <a:ln w="19050" cap="flat" cmpd="sng">
              <a:solidFill>
                <a:schemeClr val="accent1"/>
              </a:solidFill>
              <a:prstDash val="dash"/>
              <a:round/>
              <a:headEnd type="none" w="med" len="med"/>
              <a:tailEnd type="none" w="med" len="med"/>
            </a:ln>
          </p:spPr>
        </p:cxnSp>
        <p:sp>
          <p:nvSpPr>
            <p:cNvPr id="6087" name="Google Shape;6087;p69"/>
            <p:cNvSpPr/>
            <p:nvPr/>
          </p:nvSpPr>
          <p:spPr>
            <a:xfrm>
              <a:off x="7864325" y="2911063"/>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6090" name="Google Shape;6090;p69"/>
            <p:cNvSpPr/>
            <p:nvPr/>
          </p:nvSpPr>
          <p:spPr>
            <a:xfrm>
              <a:off x="6524663" y="289119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6092" name="Google Shape;6092;p69"/>
            <p:cNvGrpSpPr/>
            <p:nvPr/>
          </p:nvGrpSpPr>
          <p:grpSpPr>
            <a:xfrm>
              <a:off x="5698700" y="1751939"/>
              <a:ext cx="236342" cy="393014"/>
              <a:chOff x="5015674" y="5177694"/>
              <a:chExt cx="320420" cy="532828"/>
            </a:xfrm>
          </p:grpSpPr>
          <p:grpSp>
            <p:nvGrpSpPr>
              <p:cNvPr id="6093" name="Google Shape;6093;p69"/>
              <p:cNvGrpSpPr/>
              <p:nvPr/>
            </p:nvGrpSpPr>
            <p:grpSpPr>
              <a:xfrm>
                <a:off x="5015674" y="5177694"/>
                <a:ext cx="320420" cy="532828"/>
                <a:chOff x="5015674" y="5177694"/>
                <a:chExt cx="320420" cy="532828"/>
              </a:xfrm>
            </p:grpSpPr>
            <p:grpSp>
              <p:nvGrpSpPr>
                <p:cNvPr id="6094" name="Google Shape;6094;p69"/>
                <p:cNvGrpSpPr/>
                <p:nvPr/>
              </p:nvGrpSpPr>
              <p:grpSpPr>
                <a:xfrm>
                  <a:off x="5015674" y="5177694"/>
                  <a:ext cx="320420" cy="532828"/>
                  <a:chOff x="5015674" y="5177694"/>
                  <a:chExt cx="320420" cy="532828"/>
                </a:xfrm>
              </p:grpSpPr>
              <p:sp>
                <p:nvSpPr>
                  <p:cNvPr id="6095" name="Google Shape;6095;p69"/>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6" name="Google Shape;6096;p69"/>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097" name="Google Shape;6097;p69"/>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98" name="Google Shape;6098;p69"/>
                <p:cNvGrpSpPr/>
                <p:nvPr/>
              </p:nvGrpSpPr>
              <p:grpSpPr>
                <a:xfrm>
                  <a:off x="5130641" y="5286375"/>
                  <a:ext cx="90487" cy="90487"/>
                  <a:chOff x="5130641" y="5286375"/>
                  <a:chExt cx="90487" cy="90487"/>
                </a:xfrm>
              </p:grpSpPr>
              <p:grpSp>
                <p:nvGrpSpPr>
                  <p:cNvPr id="6099" name="Google Shape;6099;p69"/>
                  <p:cNvGrpSpPr/>
                  <p:nvPr/>
                </p:nvGrpSpPr>
                <p:grpSpPr>
                  <a:xfrm>
                    <a:off x="5130641" y="5286375"/>
                    <a:ext cx="90487" cy="90487"/>
                    <a:chOff x="5130641" y="5286375"/>
                    <a:chExt cx="90487" cy="90487"/>
                  </a:xfrm>
                </p:grpSpPr>
                <p:sp>
                  <p:nvSpPr>
                    <p:cNvPr id="6100" name="Google Shape;6100;p69"/>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1" name="Google Shape;6101;p69"/>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02" name="Google Shape;6102;p69"/>
                  <p:cNvGrpSpPr/>
                  <p:nvPr/>
                </p:nvGrpSpPr>
                <p:grpSpPr>
                  <a:xfrm>
                    <a:off x="5134165" y="5289899"/>
                    <a:ext cx="83343" cy="83343"/>
                    <a:chOff x="5134165" y="5289899"/>
                    <a:chExt cx="83343" cy="83343"/>
                  </a:xfrm>
                </p:grpSpPr>
                <p:sp>
                  <p:nvSpPr>
                    <p:cNvPr id="6103" name="Google Shape;6103;p69"/>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4" name="Google Shape;6104;p69"/>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105" name="Google Shape;6105;p69"/>
              <p:cNvGrpSpPr/>
              <p:nvPr/>
            </p:nvGrpSpPr>
            <p:grpSpPr>
              <a:xfrm>
                <a:off x="5048250" y="5441537"/>
                <a:ext cx="255269" cy="236124"/>
                <a:chOff x="5048250" y="5441537"/>
                <a:chExt cx="255269" cy="236124"/>
              </a:xfrm>
            </p:grpSpPr>
            <p:grpSp>
              <p:nvGrpSpPr>
                <p:cNvPr id="6106" name="Google Shape;6106;p69"/>
                <p:cNvGrpSpPr/>
                <p:nvPr/>
              </p:nvGrpSpPr>
              <p:grpSpPr>
                <a:xfrm>
                  <a:off x="5048250" y="5441537"/>
                  <a:ext cx="255269" cy="62769"/>
                  <a:chOff x="5048250" y="5441537"/>
                  <a:chExt cx="255269" cy="62769"/>
                </a:xfrm>
              </p:grpSpPr>
              <p:grpSp>
                <p:nvGrpSpPr>
                  <p:cNvPr id="6107" name="Google Shape;6107;p69"/>
                  <p:cNvGrpSpPr/>
                  <p:nvPr/>
                </p:nvGrpSpPr>
                <p:grpSpPr>
                  <a:xfrm>
                    <a:off x="5048250" y="5441537"/>
                    <a:ext cx="60482" cy="62769"/>
                    <a:chOff x="5048250" y="5441537"/>
                    <a:chExt cx="60482" cy="62769"/>
                  </a:xfrm>
                </p:grpSpPr>
                <p:grpSp>
                  <p:nvGrpSpPr>
                    <p:cNvPr id="6108" name="Google Shape;6108;p69"/>
                    <p:cNvGrpSpPr/>
                    <p:nvPr/>
                  </p:nvGrpSpPr>
                  <p:grpSpPr>
                    <a:xfrm>
                      <a:off x="5048250" y="5441537"/>
                      <a:ext cx="27336" cy="62769"/>
                      <a:chOff x="5048250" y="5441537"/>
                      <a:chExt cx="27336" cy="62769"/>
                    </a:xfrm>
                  </p:grpSpPr>
                  <p:sp>
                    <p:nvSpPr>
                      <p:cNvPr id="6109" name="Google Shape;6109;p69"/>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0" name="Google Shape;6110;p69"/>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1" name="Google Shape;6111;p69"/>
                    <p:cNvGrpSpPr/>
                    <p:nvPr/>
                  </p:nvGrpSpPr>
                  <p:grpSpPr>
                    <a:xfrm>
                      <a:off x="5081396" y="5441537"/>
                      <a:ext cx="27336" cy="62769"/>
                      <a:chOff x="5081396" y="5441537"/>
                      <a:chExt cx="27336" cy="62769"/>
                    </a:xfrm>
                  </p:grpSpPr>
                  <p:sp>
                    <p:nvSpPr>
                      <p:cNvPr id="6112" name="Google Shape;6112;p69"/>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3" name="Google Shape;6113;p69"/>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114" name="Google Shape;6114;p69"/>
                  <p:cNvGrpSpPr/>
                  <p:nvPr/>
                </p:nvGrpSpPr>
                <p:grpSpPr>
                  <a:xfrm>
                    <a:off x="5145690" y="5441537"/>
                    <a:ext cx="60388" cy="62769"/>
                    <a:chOff x="5145690" y="5441537"/>
                    <a:chExt cx="60388" cy="62769"/>
                  </a:xfrm>
                </p:grpSpPr>
                <p:grpSp>
                  <p:nvGrpSpPr>
                    <p:cNvPr id="6115" name="Google Shape;6115;p69"/>
                    <p:cNvGrpSpPr/>
                    <p:nvPr/>
                  </p:nvGrpSpPr>
                  <p:grpSpPr>
                    <a:xfrm>
                      <a:off x="5145690" y="5441537"/>
                      <a:ext cx="27336" cy="62769"/>
                      <a:chOff x="5145690" y="5441537"/>
                      <a:chExt cx="27336" cy="62769"/>
                    </a:xfrm>
                  </p:grpSpPr>
                  <p:sp>
                    <p:nvSpPr>
                      <p:cNvPr id="6116" name="Google Shape;6116;p69"/>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7" name="Google Shape;6117;p69"/>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8" name="Google Shape;6118;p69"/>
                    <p:cNvGrpSpPr/>
                    <p:nvPr/>
                  </p:nvGrpSpPr>
                  <p:grpSpPr>
                    <a:xfrm>
                      <a:off x="5178742" y="5441537"/>
                      <a:ext cx="27336" cy="62769"/>
                      <a:chOff x="5178742" y="5441537"/>
                      <a:chExt cx="27336" cy="62769"/>
                    </a:xfrm>
                  </p:grpSpPr>
                  <p:sp>
                    <p:nvSpPr>
                      <p:cNvPr id="6119" name="Google Shape;6119;p69"/>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0" name="Google Shape;6120;p69"/>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121" name="Google Shape;6121;p69"/>
                  <p:cNvGrpSpPr/>
                  <p:nvPr/>
                </p:nvGrpSpPr>
                <p:grpSpPr>
                  <a:xfrm>
                    <a:off x="5243036" y="5441537"/>
                    <a:ext cx="60483" cy="62769"/>
                    <a:chOff x="5243036" y="5441537"/>
                    <a:chExt cx="60483" cy="62769"/>
                  </a:xfrm>
                </p:grpSpPr>
                <p:grpSp>
                  <p:nvGrpSpPr>
                    <p:cNvPr id="6122" name="Google Shape;6122;p69"/>
                    <p:cNvGrpSpPr/>
                    <p:nvPr/>
                  </p:nvGrpSpPr>
                  <p:grpSpPr>
                    <a:xfrm>
                      <a:off x="5243036" y="5441537"/>
                      <a:ext cx="27336" cy="62769"/>
                      <a:chOff x="5243036" y="5441537"/>
                      <a:chExt cx="27336" cy="62769"/>
                    </a:xfrm>
                  </p:grpSpPr>
                  <p:sp>
                    <p:nvSpPr>
                      <p:cNvPr id="6123" name="Google Shape;6123;p69"/>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4" name="Google Shape;6124;p69"/>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25" name="Google Shape;6125;p69"/>
                    <p:cNvGrpSpPr/>
                    <p:nvPr/>
                  </p:nvGrpSpPr>
                  <p:grpSpPr>
                    <a:xfrm>
                      <a:off x="5276183" y="5441537"/>
                      <a:ext cx="27336" cy="62769"/>
                      <a:chOff x="5276183" y="5441537"/>
                      <a:chExt cx="27336" cy="62769"/>
                    </a:xfrm>
                  </p:grpSpPr>
                  <p:sp>
                    <p:nvSpPr>
                      <p:cNvPr id="6126" name="Google Shape;6126;p69"/>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7" name="Google Shape;6127;p69"/>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128" name="Google Shape;6128;p69"/>
                <p:cNvGrpSpPr/>
                <p:nvPr/>
              </p:nvGrpSpPr>
              <p:grpSpPr>
                <a:xfrm>
                  <a:off x="5048250" y="5528214"/>
                  <a:ext cx="255269" cy="62769"/>
                  <a:chOff x="5048250" y="5528214"/>
                  <a:chExt cx="255269" cy="62769"/>
                </a:xfrm>
              </p:grpSpPr>
              <p:grpSp>
                <p:nvGrpSpPr>
                  <p:cNvPr id="6129" name="Google Shape;6129;p69"/>
                  <p:cNvGrpSpPr/>
                  <p:nvPr/>
                </p:nvGrpSpPr>
                <p:grpSpPr>
                  <a:xfrm>
                    <a:off x="5048250" y="5528214"/>
                    <a:ext cx="60482" cy="62769"/>
                    <a:chOff x="5048250" y="5528214"/>
                    <a:chExt cx="60482" cy="62769"/>
                  </a:xfrm>
                </p:grpSpPr>
                <p:grpSp>
                  <p:nvGrpSpPr>
                    <p:cNvPr id="6130" name="Google Shape;6130;p69"/>
                    <p:cNvGrpSpPr/>
                    <p:nvPr/>
                  </p:nvGrpSpPr>
                  <p:grpSpPr>
                    <a:xfrm>
                      <a:off x="5048250" y="5528214"/>
                      <a:ext cx="27336" cy="62769"/>
                      <a:chOff x="5048250" y="5528214"/>
                      <a:chExt cx="27336" cy="62769"/>
                    </a:xfrm>
                  </p:grpSpPr>
                  <p:sp>
                    <p:nvSpPr>
                      <p:cNvPr id="6131" name="Google Shape;6131;p69"/>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2" name="Google Shape;6132;p69"/>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33" name="Google Shape;6133;p69"/>
                    <p:cNvGrpSpPr/>
                    <p:nvPr/>
                  </p:nvGrpSpPr>
                  <p:grpSpPr>
                    <a:xfrm>
                      <a:off x="5081396" y="5528214"/>
                      <a:ext cx="27336" cy="62769"/>
                      <a:chOff x="5081396" y="5528214"/>
                      <a:chExt cx="27336" cy="62769"/>
                    </a:xfrm>
                  </p:grpSpPr>
                  <p:sp>
                    <p:nvSpPr>
                      <p:cNvPr id="6134" name="Google Shape;6134;p69"/>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5" name="Google Shape;6135;p69"/>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136" name="Google Shape;6136;p69"/>
                  <p:cNvGrpSpPr/>
                  <p:nvPr/>
                </p:nvGrpSpPr>
                <p:grpSpPr>
                  <a:xfrm>
                    <a:off x="5145690" y="5528214"/>
                    <a:ext cx="60388" cy="62769"/>
                    <a:chOff x="5145690" y="5528214"/>
                    <a:chExt cx="60388" cy="62769"/>
                  </a:xfrm>
                </p:grpSpPr>
                <p:grpSp>
                  <p:nvGrpSpPr>
                    <p:cNvPr id="6137" name="Google Shape;6137;p69"/>
                    <p:cNvGrpSpPr/>
                    <p:nvPr/>
                  </p:nvGrpSpPr>
                  <p:grpSpPr>
                    <a:xfrm>
                      <a:off x="5145690" y="5528214"/>
                      <a:ext cx="27336" cy="62769"/>
                      <a:chOff x="5145690" y="5528214"/>
                      <a:chExt cx="27336" cy="62769"/>
                    </a:xfrm>
                  </p:grpSpPr>
                  <p:sp>
                    <p:nvSpPr>
                      <p:cNvPr id="6138" name="Google Shape;6138;p69"/>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9" name="Google Shape;6139;p69"/>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40" name="Google Shape;6140;p69"/>
                    <p:cNvGrpSpPr/>
                    <p:nvPr/>
                  </p:nvGrpSpPr>
                  <p:grpSpPr>
                    <a:xfrm>
                      <a:off x="5178742" y="5528214"/>
                      <a:ext cx="27336" cy="62769"/>
                      <a:chOff x="5178742" y="5528214"/>
                      <a:chExt cx="27336" cy="62769"/>
                    </a:xfrm>
                  </p:grpSpPr>
                  <p:sp>
                    <p:nvSpPr>
                      <p:cNvPr id="6141" name="Google Shape;6141;p69"/>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2" name="Google Shape;6142;p69"/>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143" name="Google Shape;6143;p69"/>
                  <p:cNvGrpSpPr/>
                  <p:nvPr/>
                </p:nvGrpSpPr>
                <p:grpSpPr>
                  <a:xfrm>
                    <a:off x="5243036" y="5528214"/>
                    <a:ext cx="60483" cy="62769"/>
                    <a:chOff x="5243036" y="5528214"/>
                    <a:chExt cx="60483" cy="62769"/>
                  </a:xfrm>
                </p:grpSpPr>
                <p:grpSp>
                  <p:nvGrpSpPr>
                    <p:cNvPr id="6144" name="Google Shape;6144;p69"/>
                    <p:cNvGrpSpPr/>
                    <p:nvPr/>
                  </p:nvGrpSpPr>
                  <p:grpSpPr>
                    <a:xfrm>
                      <a:off x="5243036" y="5528214"/>
                      <a:ext cx="27336" cy="62769"/>
                      <a:chOff x="5243036" y="5528214"/>
                      <a:chExt cx="27336" cy="62769"/>
                    </a:xfrm>
                  </p:grpSpPr>
                  <p:sp>
                    <p:nvSpPr>
                      <p:cNvPr id="6145" name="Google Shape;6145;p69"/>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6" name="Google Shape;6146;p69"/>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47" name="Google Shape;6147;p69"/>
                    <p:cNvGrpSpPr/>
                    <p:nvPr/>
                  </p:nvGrpSpPr>
                  <p:grpSpPr>
                    <a:xfrm>
                      <a:off x="5276183" y="5528214"/>
                      <a:ext cx="27336" cy="62769"/>
                      <a:chOff x="5276183" y="5528214"/>
                      <a:chExt cx="27336" cy="62769"/>
                    </a:xfrm>
                  </p:grpSpPr>
                  <p:sp>
                    <p:nvSpPr>
                      <p:cNvPr id="6148" name="Google Shape;6148;p69"/>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9" name="Google Shape;6149;p69"/>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150" name="Google Shape;6150;p69"/>
                <p:cNvGrpSpPr/>
                <p:nvPr/>
              </p:nvGrpSpPr>
              <p:grpSpPr>
                <a:xfrm>
                  <a:off x="5048250" y="5614892"/>
                  <a:ext cx="255269" cy="62769"/>
                  <a:chOff x="5048250" y="5614892"/>
                  <a:chExt cx="255269" cy="62769"/>
                </a:xfrm>
              </p:grpSpPr>
              <p:grpSp>
                <p:nvGrpSpPr>
                  <p:cNvPr id="6151" name="Google Shape;6151;p69"/>
                  <p:cNvGrpSpPr/>
                  <p:nvPr/>
                </p:nvGrpSpPr>
                <p:grpSpPr>
                  <a:xfrm>
                    <a:off x="5048250" y="5614892"/>
                    <a:ext cx="60482" cy="62769"/>
                    <a:chOff x="5048250" y="5614892"/>
                    <a:chExt cx="60482" cy="62769"/>
                  </a:xfrm>
                </p:grpSpPr>
                <p:grpSp>
                  <p:nvGrpSpPr>
                    <p:cNvPr id="6152" name="Google Shape;6152;p69"/>
                    <p:cNvGrpSpPr/>
                    <p:nvPr/>
                  </p:nvGrpSpPr>
                  <p:grpSpPr>
                    <a:xfrm>
                      <a:off x="5048250" y="5614892"/>
                      <a:ext cx="27336" cy="62769"/>
                      <a:chOff x="5048250" y="5614892"/>
                      <a:chExt cx="27336" cy="62769"/>
                    </a:xfrm>
                  </p:grpSpPr>
                  <p:sp>
                    <p:nvSpPr>
                      <p:cNvPr id="6153" name="Google Shape;6153;p69"/>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4" name="Google Shape;6154;p69"/>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55" name="Google Shape;6155;p69"/>
                    <p:cNvGrpSpPr/>
                    <p:nvPr/>
                  </p:nvGrpSpPr>
                  <p:grpSpPr>
                    <a:xfrm>
                      <a:off x="5081396" y="5614892"/>
                      <a:ext cx="27336" cy="62769"/>
                      <a:chOff x="5081396" y="5614892"/>
                      <a:chExt cx="27336" cy="62769"/>
                    </a:xfrm>
                  </p:grpSpPr>
                  <p:sp>
                    <p:nvSpPr>
                      <p:cNvPr id="6156" name="Google Shape;6156;p69"/>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7" name="Google Shape;6157;p69"/>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158" name="Google Shape;6158;p69"/>
                  <p:cNvGrpSpPr/>
                  <p:nvPr/>
                </p:nvGrpSpPr>
                <p:grpSpPr>
                  <a:xfrm>
                    <a:off x="5243036" y="5614892"/>
                    <a:ext cx="60483" cy="62769"/>
                    <a:chOff x="5243036" y="5614892"/>
                    <a:chExt cx="60483" cy="62769"/>
                  </a:xfrm>
                </p:grpSpPr>
                <p:grpSp>
                  <p:nvGrpSpPr>
                    <p:cNvPr id="6159" name="Google Shape;6159;p69"/>
                    <p:cNvGrpSpPr/>
                    <p:nvPr/>
                  </p:nvGrpSpPr>
                  <p:grpSpPr>
                    <a:xfrm>
                      <a:off x="5243036" y="5614892"/>
                      <a:ext cx="27336" cy="62769"/>
                      <a:chOff x="5243036" y="5614892"/>
                      <a:chExt cx="27336" cy="62769"/>
                    </a:xfrm>
                  </p:grpSpPr>
                  <p:sp>
                    <p:nvSpPr>
                      <p:cNvPr id="6160" name="Google Shape;6160;p69"/>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1" name="Google Shape;6161;p69"/>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62" name="Google Shape;6162;p69"/>
                    <p:cNvGrpSpPr/>
                    <p:nvPr/>
                  </p:nvGrpSpPr>
                  <p:grpSpPr>
                    <a:xfrm>
                      <a:off x="5276183" y="5614892"/>
                      <a:ext cx="27336" cy="62769"/>
                      <a:chOff x="5276183" y="5614892"/>
                      <a:chExt cx="27336" cy="62769"/>
                    </a:xfrm>
                  </p:grpSpPr>
                  <p:sp>
                    <p:nvSpPr>
                      <p:cNvPr id="6163" name="Google Shape;6163;p69"/>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4" name="Google Shape;6164;p69"/>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6165" name="Google Shape;6165;p69"/>
            <p:cNvGrpSpPr/>
            <p:nvPr/>
          </p:nvGrpSpPr>
          <p:grpSpPr>
            <a:xfrm>
              <a:off x="5991475" y="1882814"/>
              <a:ext cx="236342" cy="393014"/>
              <a:chOff x="5015674" y="5177694"/>
              <a:chExt cx="320420" cy="532828"/>
            </a:xfrm>
          </p:grpSpPr>
          <p:grpSp>
            <p:nvGrpSpPr>
              <p:cNvPr id="6166" name="Google Shape;6166;p69"/>
              <p:cNvGrpSpPr/>
              <p:nvPr/>
            </p:nvGrpSpPr>
            <p:grpSpPr>
              <a:xfrm>
                <a:off x="5015674" y="5177694"/>
                <a:ext cx="320420" cy="532828"/>
                <a:chOff x="5015674" y="5177694"/>
                <a:chExt cx="320420" cy="532828"/>
              </a:xfrm>
            </p:grpSpPr>
            <p:grpSp>
              <p:nvGrpSpPr>
                <p:cNvPr id="6167" name="Google Shape;6167;p69"/>
                <p:cNvGrpSpPr/>
                <p:nvPr/>
              </p:nvGrpSpPr>
              <p:grpSpPr>
                <a:xfrm>
                  <a:off x="5015674" y="5177694"/>
                  <a:ext cx="320420" cy="532828"/>
                  <a:chOff x="5015674" y="5177694"/>
                  <a:chExt cx="320420" cy="532828"/>
                </a:xfrm>
              </p:grpSpPr>
              <p:sp>
                <p:nvSpPr>
                  <p:cNvPr id="6168" name="Google Shape;6168;p69"/>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9" name="Google Shape;6169;p69"/>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170" name="Google Shape;6170;p69"/>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71" name="Google Shape;6171;p69"/>
                <p:cNvGrpSpPr/>
                <p:nvPr/>
              </p:nvGrpSpPr>
              <p:grpSpPr>
                <a:xfrm>
                  <a:off x="5130641" y="5286375"/>
                  <a:ext cx="90487" cy="90487"/>
                  <a:chOff x="5130641" y="5286375"/>
                  <a:chExt cx="90487" cy="90487"/>
                </a:xfrm>
              </p:grpSpPr>
              <p:grpSp>
                <p:nvGrpSpPr>
                  <p:cNvPr id="6172" name="Google Shape;6172;p69"/>
                  <p:cNvGrpSpPr/>
                  <p:nvPr/>
                </p:nvGrpSpPr>
                <p:grpSpPr>
                  <a:xfrm>
                    <a:off x="5130641" y="5286375"/>
                    <a:ext cx="90487" cy="90487"/>
                    <a:chOff x="5130641" y="5286375"/>
                    <a:chExt cx="90487" cy="90487"/>
                  </a:xfrm>
                </p:grpSpPr>
                <p:sp>
                  <p:nvSpPr>
                    <p:cNvPr id="6173" name="Google Shape;6173;p69"/>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4" name="Google Shape;6174;p69"/>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75" name="Google Shape;6175;p69"/>
                  <p:cNvGrpSpPr/>
                  <p:nvPr/>
                </p:nvGrpSpPr>
                <p:grpSpPr>
                  <a:xfrm>
                    <a:off x="5134165" y="5289899"/>
                    <a:ext cx="83343" cy="83343"/>
                    <a:chOff x="5134165" y="5289899"/>
                    <a:chExt cx="83343" cy="83343"/>
                  </a:xfrm>
                </p:grpSpPr>
                <p:sp>
                  <p:nvSpPr>
                    <p:cNvPr id="6176" name="Google Shape;6176;p69"/>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7" name="Google Shape;6177;p69"/>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178" name="Google Shape;6178;p69"/>
              <p:cNvGrpSpPr/>
              <p:nvPr/>
            </p:nvGrpSpPr>
            <p:grpSpPr>
              <a:xfrm>
                <a:off x="5048250" y="5441537"/>
                <a:ext cx="255269" cy="236124"/>
                <a:chOff x="5048250" y="5441537"/>
                <a:chExt cx="255269" cy="236124"/>
              </a:xfrm>
            </p:grpSpPr>
            <p:grpSp>
              <p:nvGrpSpPr>
                <p:cNvPr id="6179" name="Google Shape;6179;p69"/>
                <p:cNvGrpSpPr/>
                <p:nvPr/>
              </p:nvGrpSpPr>
              <p:grpSpPr>
                <a:xfrm>
                  <a:off x="5048250" y="5441537"/>
                  <a:ext cx="255269" cy="62769"/>
                  <a:chOff x="5048250" y="5441537"/>
                  <a:chExt cx="255269" cy="62769"/>
                </a:xfrm>
              </p:grpSpPr>
              <p:grpSp>
                <p:nvGrpSpPr>
                  <p:cNvPr id="6180" name="Google Shape;6180;p69"/>
                  <p:cNvGrpSpPr/>
                  <p:nvPr/>
                </p:nvGrpSpPr>
                <p:grpSpPr>
                  <a:xfrm>
                    <a:off x="5048250" y="5441537"/>
                    <a:ext cx="60482" cy="62769"/>
                    <a:chOff x="5048250" y="5441537"/>
                    <a:chExt cx="60482" cy="62769"/>
                  </a:xfrm>
                </p:grpSpPr>
                <p:grpSp>
                  <p:nvGrpSpPr>
                    <p:cNvPr id="6181" name="Google Shape;6181;p69"/>
                    <p:cNvGrpSpPr/>
                    <p:nvPr/>
                  </p:nvGrpSpPr>
                  <p:grpSpPr>
                    <a:xfrm>
                      <a:off x="5048250" y="5441537"/>
                      <a:ext cx="27336" cy="62769"/>
                      <a:chOff x="5048250" y="5441537"/>
                      <a:chExt cx="27336" cy="62769"/>
                    </a:xfrm>
                  </p:grpSpPr>
                  <p:sp>
                    <p:nvSpPr>
                      <p:cNvPr id="6182" name="Google Shape;6182;p69"/>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3" name="Google Shape;6183;p69"/>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84" name="Google Shape;6184;p69"/>
                    <p:cNvGrpSpPr/>
                    <p:nvPr/>
                  </p:nvGrpSpPr>
                  <p:grpSpPr>
                    <a:xfrm>
                      <a:off x="5081396" y="5441537"/>
                      <a:ext cx="27336" cy="62769"/>
                      <a:chOff x="5081396" y="5441537"/>
                      <a:chExt cx="27336" cy="62769"/>
                    </a:xfrm>
                  </p:grpSpPr>
                  <p:sp>
                    <p:nvSpPr>
                      <p:cNvPr id="6185" name="Google Shape;6185;p69"/>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6" name="Google Shape;6186;p69"/>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187" name="Google Shape;6187;p69"/>
                  <p:cNvGrpSpPr/>
                  <p:nvPr/>
                </p:nvGrpSpPr>
                <p:grpSpPr>
                  <a:xfrm>
                    <a:off x="5145690" y="5441537"/>
                    <a:ext cx="60388" cy="62769"/>
                    <a:chOff x="5145690" y="5441537"/>
                    <a:chExt cx="60388" cy="62769"/>
                  </a:xfrm>
                </p:grpSpPr>
                <p:grpSp>
                  <p:nvGrpSpPr>
                    <p:cNvPr id="6188" name="Google Shape;6188;p69"/>
                    <p:cNvGrpSpPr/>
                    <p:nvPr/>
                  </p:nvGrpSpPr>
                  <p:grpSpPr>
                    <a:xfrm>
                      <a:off x="5145690" y="5441537"/>
                      <a:ext cx="27336" cy="62769"/>
                      <a:chOff x="5145690" y="5441537"/>
                      <a:chExt cx="27336" cy="62769"/>
                    </a:xfrm>
                  </p:grpSpPr>
                  <p:sp>
                    <p:nvSpPr>
                      <p:cNvPr id="6189" name="Google Shape;6189;p69"/>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0" name="Google Shape;6190;p69"/>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91" name="Google Shape;6191;p69"/>
                    <p:cNvGrpSpPr/>
                    <p:nvPr/>
                  </p:nvGrpSpPr>
                  <p:grpSpPr>
                    <a:xfrm>
                      <a:off x="5178742" y="5441537"/>
                      <a:ext cx="27336" cy="62769"/>
                      <a:chOff x="5178742" y="5441537"/>
                      <a:chExt cx="27336" cy="62769"/>
                    </a:xfrm>
                  </p:grpSpPr>
                  <p:sp>
                    <p:nvSpPr>
                      <p:cNvPr id="6192" name="Google Shape;6192;p69"/>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3" name="Google Shape;6193;p69"/>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194" name="Google Shape;6194;p69"/>
                  <p:cNvGrpSpPr/>
                  <p:nvPr/>
                </p:nvGrpSpPr>
                <p:grpSpPr>
                  <a:xfrm>
                    <a:off x="5243036" y="5441537"/>
                    <a:ext cx="60483" cy="62769"/>
                    <a:chOff x="5243036" y="5441537"/>
                    <a:chExt cx="60483" cy="62769"/>
                  </a:xfrm>
                </p:grpSpPr>
                <p:grpSp>
                  <p:nvGrpSpPr>
                    <p:cNvPr id="6195" name="Google Shape;6195;p69"/>
                    <p:cNvGrpSpPr/>
                    <p:nvPr/>
                  </p:nvGrpSpPr>
                  <p:grpSpPr>
                    <a:xfrm>
                      <a:off x="5243036" y="5441537"/>
                      <a:ext cx="27336" cy="62769"/>
                      <a:chOff x="5243036" y="5441537"/>
                      <a:chExt cx="27336" cy="62769"/>
                    </a:xfrm>
                  </p:grpSpPr>
                  <p:sp>
                    <p:nvSpPr>
                      <p:cNvPr id="6196" name="Google Shape;6196;p69"/>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7" name="Google Shape;6197;p69"/>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98" name="Google Shape;6198;p69"/>
                    <p:cNvGrpSpPr/>
                    <p:nvPr/>
                  </p:nvGrpSpPr>
                  <p:grpSpPr>
                    <a:xfrm>
                      <a:off x="5276183" y="5441537"/>
                      <a:ext cx="27336" cy="62769"/>
                      <a:chOff x="5276183" y="5441537"/>
                      <a:chExt cx="27336" cy="62769"/>
                    </a:xfrm>
                  </p:grpSpPr>
                  <p:sp>
                    <p:nvSpPr>
                      <p:cNvPr id="6199" name="Google Shape;6199;p69"/>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0" name="Google Shape;6200;p69"/>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201" name="Google Shape;6201;p69"/>
                <p:cNvGrpSpPr/>
                <p:nvPr/>
              </p:nvGrpSpPr>
              <p:grpSpPr>
                <a:xfrm>
                  <a:off x="5048250" y="5528214"/>
                  <a:ext cx="255269" cy="62769"/>
                  <a:chOff x="5048250" y="5528214"/>
                  <a:chExt cx="255269" cy="62769"/>
                </a:xfrm>
              </p:grpSpPr>
              <p:grpSp>
                <p:nvGrpSpPr>
                  <p:cNvPr id="6202" name="Google Shape;6202;p69"/>
                  <p:cNvGrpSpPr/>
                  <p:nvPr/>
                </p:nvGrpSpPr>
                <p:grpSpPr>
                  <a:xfrm>
                    <a:off x="5048250" y="5528214"/>
                    <a:ext cx="60482" cy="62769"/>
                    <a:chOff x="5048250" y="5528214"/>
                    <a:chExt cx="60482" cy="62769"/>
                  </a:xfrm>
                </p:grpSpPr>
                <p:grpSp>
                  <p:nvGrpSpPr>
                    <p:cNvPr id="6203" name="Google Shape;6203;p69"/>
                    <p:cNvGrpSpPr/>
                    <p:nvPr/>
                  </p:nvGrpSpPr>
                  <p:grpSpPr>
                    <a:xfrm>
                      <a:off x="5048250" y="5528214"/>
                      <a:ext cx="27336" cy="62769"/>
                      <a:chOff x="5048250" y="5528214"/>
                      <a:chExt cx="27336" cy="62769"/>
                    </a:xfrm>
                  </p:grpSpPr>
                  <p:sp>
                    <p:nvSpPr>
                      <p:cNvPr id="6204" name="Google Shape;6204;p69"/>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5" name="Google Shape;6205;p69"/>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06" name="Google Shape;6206;p69"/>
                    <p:cNvGrpSpPr/>
                    <p:nvPr/>
                  </p:nvGrpSpPr>
                  <p:grpSpPr>
                    <a:xfrm>
                      <a:off x="5081396" y="5528214"/>
                      <a:ext cx="27336" cy="62769"/>
                      <a:chOff x="5081396" y="5528214"/>
                      <a:chExt cx="27336" cy="62769"/>
                    </a:xfrm>
                  </p:grpSpPr>
                  <p:sp>
                    <p:nvSpPr>
                      <p:cNvPr id="6207" name="Google Shape;6207;p69"/>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8" name="Google Shape;6208;p69"/>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209" name="Google Shape;6209;p69"/>
                  <p:cNvGrpSpPr/>
                  <p:nvPr/>
                </p:nvGrpSpPr>
                <p:grpSpPr>
                  <a:xfrm>
                    <a:off x="5145690" y="5528214"/>
                    <a:ext cx="60388" cy="62769"/>
                    <a:chOff x="5145690" y="5528214"/>
                    <a:chExt cx="60388" cy="62769"/>
                  </a:xfrm>
                </p:grpSpPr>
                <p:grpSp>
                  <p:nvGrpSpPr>
                    <p:cNvPr id="6210" name="Google Shape;6210;p69"/>
                    <p:cNvGrpSpPr/>
                    <p:nvPr/>
                  </p:nvGrpSpPr>
                  <p:grpSpPr>
                    <a:xfrm>
                      <a:off x="5145690" y="5528214"/>
                      <a:ext cx="27336" cy="62769"/>
                      <a:chOff x="5145690" y="5528214"/>
                      <a:chExt cx="27336" cy="62769"/>
                    </a:xfrm>
                  </p:grpSpPr>
                  <p:sp>
                    <p:nvSpPr>
                      <p:cNvPr id="6211" name="Google Shape;6211;p69"/>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2" name="Google Shape;6212;p69"/>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13" name="Google Shape;6213;p69"/>
                    <p:cNvGrpSpPr/>
                    <p:nvPr/>
                  </p:nvGrpSpPr>
                  <p:grpSpPr>
                    <a:xfrm>
                      <a:off x="5178742" y="5528214"/>
                      <a:ext cx="27336" cy="62769"/>
                      <a:chOff x="5178742" y="5528214"/>
                      <a:chExt cx="27336" cy="62769"/>
                    </a:xfrm>
                  </p:grpSpPr>
                  <p:sp>
                    <p:nvSpPr>
                      <p:cNvPr id="6214" name="Google Shape;6214;p69"/>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5" name="Google Shape;6215;p69"/>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216" name="Google Shape;6216;p69"/>
                  <p:cNvGrpSpPr/>
                  <p:nvPr/>
                </p:nvGrpSpPr>
                <p:grpSpPr>
                  <a:xfrm>
                    <a:off x="5243036" y="5528214"/>
                    <a:ext cx="60483" cy="62769"/>
                    <a:chOff x="5243036" y="5528214"/>
                    <a:chExt cx="60483" cy="62769"/>
                  </a:xfrm>
                </p:grpSpPr>
                <p:grpSp>
                  <p:nvGrpSpPr>
                    <p:cNvPr id="6217" name="Google Shape;6217;p69"/>
                    <p:cNvGrpSpPr/>
                    <p:nvPr/>
                  </p:nvGrpSpPr>
                  <p:grpSpPr>
                    <a:xfrm>
                      <a:off x="5243036" y="5528214"/>
                      <a:ext cx="27336" cy="62769"/>
                      <a:chOff x="5243036" y="5528214"/>
                      <a:chExt cx="27336" cy="62769"/>
                    </a:xfrm>
                  </p:grpSpPr>
                  <p:sp>
                    <p:nvSpPr>
                      <p:cNvPr id="6218" name="Google Shape;6218;p69"/>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9" name="Google Shape;6219;p69"/>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20" name="Google Shape;6220;p69"/>
                    <p:cNvGrpSpPr/>
                    <p:nvPr/>
                  </p:nvGrpSpPr>
                  <p:grpSpPr>
                    <a:xfrm>
                      <a:off x="5276183" y="5528214"/>
                      <a:ext cx="27336" cy="62769"/>
                      <a:chOff x="5276183" y="5528214"/>
                      <a:chExt cx="27336" cy="62769"/>
                    </a:xfrm>
                  </p:grpSpPr>
                  <p:sp>
                    <p:nvSpPr>
                      <p:cNvPr id="6221" name="Google Shape;6221;p69"/>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2" name="Google Shape;6222;p69"/>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223" name="Google Shape;6223;p69"/>
                <p:cNvGrpSpPr/>
                <p:nvPr/>
              </p:nvGrpSpPr>
              <p:grpSpPr>
                <a:xfrm>
                  <a:off x="5048250" y="5614892"/>
                  <a:ext cx="255269" cy="62769"/>
                  <a:chOff x="5048250" y="5614892"/>
                  <a:chExt cx="255269" cy="62769"/>
                </a:xfrm>
              </p:grpSpPr>
              <p:grpSp>
                <p:nvGrpSpPr>
                  <p:cNvPr id="6224" name="Google Shape;6224;p69"/>
                  <p:cNvGrpSpPr/>
                  <p:nvPr/>
                </p:nvGrpSpPr>
                <p:grpSpPr>
                  <a:xfrm>
                    <a:off x="5048250" y="5614892"/>
                    <a:ext cx="60482" cy="62769"/>
                    <a:chOff x="5048250" y="5614892"/>
                    <a:chExt cx="60482" cy="62769"/>
                  </a:xfrm>
                </p:grpSpPr>
                <p:grpSp>
                  <p:nvGrpSpPr>
                    <p:cNvPr id="6225" name="Google Shape;6225;p69"/>
                    <p:cNvGrpSpPr/>
                    <p:nvPr/>
                  </p:nvGrpSpPr>
                  <p:grpSpPr>
                    <a:xfrm>
                      <a:off x="5048250" y="5614892"/>
                      <a:ext cx="27336" cy="62769"/>
                      <a:chOff x="5048250" y="5614892"/>
                      <a:chExt cx="27336" cy="62769"/>
                    </a:xfrm>
                  </p:grpSpPr>
                  <p:sp>
                    <p:nvSpPr>
                      <p:cNvPr id="6226" name="Google Shape;6226;p69"/>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7" name="Google Shape;6227;p69"/>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28" name="Google Shape;6228;p69"/>
                    <p:cNvGrpSpPr/>
                    <p:nvPr/>
                  </p:nvGrpSpPr>
                  <p:grpSpPr>
                    <a:xfrm>
                      <a:off x="5081396" y="5614892"/>
                      <a:ext cx="27336" cy="62769"/>
                      <a:chOff x="5081396" y="5614892"/>
                      <a:chExt cx="27336" cy="62769"/>
                    </a:xfrm>
                  </p:grpSpPr>
                  <p:sp>
                    <p:nvSpPr>
                      <p:cNvPr id="6229" name="Google Shape;6229;p69"/>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0" name="Google Shape;6230;p69"/>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231" name="Google Shape;6231;p69"/>
                  <p:cNvGrpSpPr/>
                  <p:nvPr/>
                </p:nvGrpSpPr>
                <p:grpSpPr>
                  <a:xfrm>
                    <a:off x="5243036" y="5614892"/>
                    <a:ext cx="60483" cy="62769"/>
                    <a:chOff x="5243036" y="5614892"/>
                    <a:chExt cx="60483" cy="62769"/>
                  </a:xfrm>
                </p:grpSpPr>
                <p:grpSp>
                  <p:nvGrpSpPr>
                    <p:cNvPr id="6232" name="Google Shape;6232;p69"/>
                    <p:cNvGrpSpPr/>
                    <p:nvPr/>
                  </p:nvGrpSpPr>
                  <p:grpSpPr>
                    <a:xfrm>
                      <a:off x="5243036" y="5614892"/>
                      <a:ext cx="27336" cy="62769"/>
                      <a:chOff x="5243036" y="5614892"/>
                      <a:chExt cx="27336" cy="62769"/>
                    </a:xfrm>
                  </p:grpSpPr>
                  <p:sp>
                    <p:nvSpPr>
                      <p:cNvPr id="6233" name="Google Shape;6233;p69"/>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4" name="Google Shape;6234;p69"/>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35" name="Google Shape;6235;p69"/>
                    <p:cNvGrpSpPr/>
                    <p:nvPr/>
                  </p:nvGrpSpPr>
                  <p:grpSpPr>
                    <a:xfrm>
                      <a:off x="5276183" y="5614892"/>
                      <a:ext cx="27336" cy="62769"/>
                      <a:chOff x="5276183" y="5614892"/>
                      <a:chExt cx="27336" cy="62769"/>
                    </a:xfrm>
                  </p:grpSpPr>
                  <p:sp>
                    <p:nvSpPr>
                      <p:cNvPr id="6236" name="Google Shape;6236;p69"/>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7" name="Google Shape;6237;p69"/>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6238" name="Google Shape;6238;p69"/>
            <p:cNvGrpSpPr/>
            <p:nvPr/>
          </p:nvGrpSpPr>
          <p:grpSpPr>
            <a:xfrm>
              <a:off x="6901939" y="1383952"/>
              <a:ext cx="700468" cy="322215"/>
              <a:chOff x="7358062" y="1671637"/>
              <a:chExt cx="952500" cy="438149"/>
            </a:xfrm>
          </p:grpSpPr>
          <p:grpSp>
            <p:nvGrpSpPr>
              <p:cNvPr id="6239" name="Google Shape;6239;p69"/>
              <p:cNvGrpSpPr/>
              <p:nvPr/>
            </p:nvGrpSpPr>
            <p:grpSpPr>
              <a:xfrm>
                <a:off x="7358062" y="1671637"/>
                <a:ext cx="952500" cy="438149"/>
                <a:chOff x="7358062" y="1671637"/>
                <a:chExt cx="952500" cy="438149"/>
              </a:xfrm>
            </p:grpSpPr>
            <p:sp>
              <p:nvSpPr>
                <p:cNvPr id="6240" name="Google Shape;6240;p69"/>
                <p:cNvSpPr/>
                <p:nvPr/>
              </p:nvSpPr>
              <p:spPr>
                <a:xfrm>
                  <a:off x="7358062" y="1885473"/>
                  <a:ext cx="952500" cy="224313"/>
                </a:xfrm>
                <a:custGeom>
                  <a:avLst/>
                  <a:gdLst/>
                  <a:ahLst/>
                  <a:cxnLst/>
                  <a:rect l="l" t="t" r="r" b="b"/>
                  <a:pathLst>
                    <a:path w="952500" h="224313" extrusionOk="0">
                      <a:moveTo>
                        <a:pt x="0" y="0"/>
                      </a:moveTo>
                      <a:lnTo>
                        <a:pt x="952500" y="0"/>
                      </a:lnTo>
                      <a:lnTo>
                        <a:pt x="952500" y="224314"/>
                      </a:lnTo>
                      <a:lnTo>
                        <a:pt x="0" y="2243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1" name="Google Shape;6241;p69"/>
                <p:cNvSpPr/>
                <p:nvPr/>
              </p:nvSpPr>
              <p:spPr>
                <a:xfrm>
                  <a:off x="7358062" y="1800225"/>
                  <a:ext cx="952500" cy="85725"/>
                </a:xfrm>
                <a:custGeom>
                  <a:avLst/>
                  <a:gdLst/>
                  <a:ahLst/>
                  <a:cxnLst/>
                  <a:rect l="l" t="t" r="r" b="b"/>
                  <a:pathLst>
                    <a:path w="952500" h="85725" extrusionOk="0">
                      <a:moveTo>
                        <a:pt x="952500" y="85725"/>
                      </a:moveTo>
                      <a:lnTo>
                        <a:pt x="0" y="85725"/>
                      </a:lnTo>
                      <a:lnTo>
                        <a:pt x="40862" y="0"/>
                      </a:lnTo>
                      <a:lnTo>
                        <a:pt x="911638" y="0"/>
                      </a:lnTo>
                      <a:lnTo>
                        <a:pt x="95250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42" name="Google Shape;6242;p69"/>
                <p:cNvGrpSpPr/>
                <p:nvPr/>
              </p:nvGrpSpPr>
              <p:grpSpPr>
                <a:xfrm>
                  <a:off x="7684293" y="1671637"/>
                  <a:ext cx="280987" cy="407956"/>
                  <a:chOff x="7684293" y="1671637"/>
                  <a:chExt cx="280987" cy="407956"/>
                </a:xfrm>
              </p:grpSpPr>
              <p:sp>
                <p:nvSpPr>
                  <p:cNvPr id="6243" name="Google Shape;6243;p69"/>
                  <p:cNvSpPr/>
                  <p:nvPr/>
                </p:nvSpPr>
                <p:spPr>
                  <a:xfrm>
                    <a:off x="7691437" y="1704975"/>
                    <a:ext cx="266700" cy="374618"/>
                  </a:xfrm>
                  <a:custGeom>
                    <a:avLst/>
                    <a:gdLst/>
                    <a:ahLst/>
                    <a:cxnLst/>
                    <a:rect l="l" t="t" r="r" b="b"/>
                    <a:pathLst>
                      <a:path w="266700" h="374618" extrusionOk="0">
                        <a:moveTo>
                          <a:pt x="266700" y="374618"/>
                        </a:moveTo>
                        <a:lnTo>
                          <a:pt x="266700" y="66675"/>
                        </a:lnTo>
                        <a:lnTo>
                          <a:pt x="123825" y="0"/>
                        </a:lnTo>
                        <a:lnTo>
                          <a:pt x="0" y="66675"/>
                        </a:lnTo>
                        <a:lnTo>
                          <a:pt x="0" y="374618"/>
                        </a:lnTo>
                        <a:lnTo>
                          <a:pt x="266700" y="3746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4" name="Google Shape;6244;p69"/>
                  <p:cNvSpPr/>
                  <p:nvPr/>
                </p:nvSpPr>
                <p:spPr>
                  <a:xfrm>
                    <a:off x="7684293" y="1671637"/>
                    <a:ext cx="280987" cy="101155"/>
                  </a:xfrm>
                  <a:custGeom>
                    <a:avLst/>
                    <a:gdLst/>
                    <a:ahLst/>
                    <a:cxnLst/>
                    <a:rect l="l" t="t" r="r" b="b"/>
                    <a:pathLst>
                      <a:path w="280987" h="101155" extrusionOk="0">
                        <a:moveTo>
                          <a:pt x="7144" y="101156"/>
                        </a:moveTo>
                        <a:lnTo>
                          <a:pt x="130969" y="33909"/>
                        </a:lnTo>
                        <a:lnTo>
                          <a:pt x="273844" y="100013"/>
                        </a:lnTo>
                        <a:lnTo>
                          <a:pt x="280988" y="71438"/>
                        </a:lnTo>
                        <a:lnTo>
                          <a:pt x="133350" y="0"/>
                        </a:lnTo>
                        <a:lnTo>
                          <a:pt x="0" y="76200"/>
                        </a:lnTo>
                        <a:lnTo>
                          <a:pt x="7144" y="101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5" name="Google Shape;6245;p69"/>
                <p:cNvGrpSpPr/>
                <p:nvPr/>
              </p:nvGrpSpPr>
              <p:grpSpPr>
                <a:xfrm>
                  <a:off x="7427118" y="1931193"/>
                  <a:ext cx="795337" cy="178593"/>
                  <a:chOff x="7427118" y="1931193"/>
                  <a:chExt cx="795337" cy="178593"/>
                </a:xfrm>
              </p:grpSpPr>
              <p:sp>
                <p:nvSpPr>
                  <p:cNvPr id="6246" name="Google Shape;6246;p69"/>
                  <p:cNvSpPr/>
                  <p:nvPr/>
                </p:nvSpPr>
                <p:spPr>
                  <a:xfrm>
                    <a:off x="7427118"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7" name="Google Shape;6247;p69"/>
                  <p:cNvSpPr/>
                  <p:nvPr/>
                </p:nvSpPr>
                <p:spPr>
                  <a:xfrm>
                    <a:off x="7565230"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8" name="Google Shape;6248;p69"/>
                  <p:cNvSpPr/>
                  <p:nvPr/>
                </p:nvSpPr>
                <p:spPr>
                  <a:xfrm>
                    <a:off x="7703343"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9" name="Google Shape;6249;p69"/>
                  <p:cNvSpPr/>
                  <p:nvPr/>
                </p:nvSpPr>
                <p:spPr>
                  <a:xfrm>
                    <a:off x="7841455"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0" name="Google Shape;6250;p69"/>
                  <p:cNvSpPr/>
                  <p:nvPr/>
                </p:nvSpPr>
                <p:spPr>
                  <a:xfrm>
                    <a:off x="7979568"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1" name="Google Shape;6251;p69"/>
                  <p:cNvSpPr/>
                  <p:nvPr/>
                </p:nvSpPr>
                <p:spPr>
                  <a:xfrm>
                    <a:off x="8117680"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252" name="Google Shape;6252;p69"/>
              <p:cNvSpPr/>
              <p:nvPr/>
            </p:nvSpPr>
            <p:spPr>
              <a:xfrm>
                <a:off x="7780305" y="1762125"/>
                <a:ext cx="88963" cy="88963"/>
              </a:xfrm>
              <a:custGeom>
                <a:avLst/>
                <a:gdLst/>
                <a:ahLst/>
                <a:cxnLst/>
                <a:rect l="l" t="t" r="r" b="b"/>
                <a:pathLst>
                  <a:path w="88963" h="88963" extrusionOk="0">
                    <a:moveTo>
                      <a:pt x="88964" y="44482"/>
                    </a:moveTo>
                    <a:cubicBezTo>
                      <a:pt x="88964" y="69056"/>
                      <a:pt x="69056" y="88963"/>
                      <a:pt x="44482" y="88963"/>
                    </a:cubicBezTo>
                    <a:cubicBezTo>
                      <a:pt x="19908" y="88963"/>
                      <a:pt x="0" y="69056"/>
                      <a:pt x="0" y="44482"/>
                    </a:cubicBezTo>
                    <a:cubicBezTo>
                      <a:pt x="0" y="19907"/>
                      <a:pt x="19908" y="0"/>
                      <a:pt x="44482" y="0"/>
                    </a:cubicBezTo>
                    <a:cubicBezTo>
                      <a:pt x="69056" y="0"/>
                      <a:pt x="88964" y="19907"/>
                      <a:pt x="88964" y="44482"/>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53" name="Google Shape;6253;p69"/>
            <p:cNvGrpSpPr/>
            <p:nvPr/>
          </p:nvGrpSpPr>
          <p:grpSpPr>
            <a:xfrm>
              <a:off x="6074190" y="1030870"/>
              <a:ext cx="375520" cy="448300"/>
              <a:chOff x="3985545" y="2724150"/>
              <a:chExt cx="510634" cy="609600"/>
            </a:xfrm>
          </p:grpSpPr>
          <p:grpSp>
            <p:nvGrpSpPr>
              <p:cNvPr id="6254" name="Google Shape;6254;p69"/>
              <p:cNvGrpSpPr/>
              <p:nvPr/>
            </p:nvGrpSpPr>
            <p:grpSpPr>
              <a:xfrm>
                <a:off x="4350638" y="2870549"/>
                <a:ext cx="145541" cy="225076"/>
                <a:chOff x="4350638" y="2870549"/>
                <a:chExt cx="145541" cy="225076"/>
              </a:xfrm>
            </p:grpSpPr>
            <p:sp>
              <p:nvSpPr>
                <p:cNvPr id="6255" name="Google Shape;6255;p69"/>
                <p:cNvSpPr/>
                <p:nvPr/>
              </p:nvSpPr>
              <p:spPr>
                <a:xfrm>
                  <a:off x="4414837" y="3028950"/>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6" name="Google Shape;6256;p69"/>
                <p:cNvSpPr/>
                <p:nvPr/>
              </p:nvSpPr>
              <p:spPr>
                <a:xfrm>
                  <a:off x="4350638" y="2870549"/>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57" name="Google Shape;6257;p69"/>
              <p:cNvGrpSpPr/>
              <p:nvPr/>
            </p:nvGrpSpPr>
            <p:grpSpPr>
              <a:xfrm>
                <a:off x="3985545" y="3104673"/>
                <a:ext cx="145541" cy="229077"/>
                <a:chOff x="3985545" y="3104673"/>
                <a:chExt cx="145541" cy="229077"/>
              </a:xfrm>
            </p:grpSpPr>
            <p:sp>
              <p:nvSpPr>
                <p:cNvPr id="6258" name="Google Shape;6258;p69"/>
                <p:cNvSpPr/>
                <p:nvPr/>
              </p:nvSpPr>
              <p:spPr>
                <a:xfrm>
                  <a:off x="4043362" y="3267075"/>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9" name="Google Shape;6259;p69"/>
                <p:cNvSpPr/>
                <p:nvPr/>
              </p:nvSpPr>
              <p:spPr>
                <a:xfrm>
                  <a:off x="3985545" y="3104673"/>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60" name="Google Shape;6260;p69"/>
              <p:cNvGrpSpPr/>
              <p:nvPr/>
            </p:nvGrpSpPr>
            <p:grpSpPr>
              <a:xfrm>
                <a:off x="4192714" y="2724150"/>
                <a:ext cx="227266" cy="400050"/>
                <a:chOff x="4192714" y="2724150"/>
                <a:chExt cx="227266" cy="400050"/>
              </a:xfrm>
            </p:grpSpPr>
            <p:sp>
              <p:nvSpPr>
                <p:cNvPr id="6261" name="Google Shape;6261;p69"/>
                <p:cNvSpPr/>
                <p:nvPr/>
              </p:nvSpPr>
              <p:spPr>
                <a:xfrm>
                  <a:off x="4300537" y="3057525"/>
                  <a:ext cx="19050" cy="66675"/>
                </a:xfrm>
                <a:custGeom>
                  <a:avLst/>
                  <a:gdLst/>
                  <a:ahLst/>
                  <a:cxnLst/>
                  <a:rect l="l" t="t" r="r" b="b"/>
                  <a:pathLst>
                    <a:path w="19050" h="66675" extrusionOk="0">
                      <a:moveTo>
                        <a:pt x="0" y="0"/>
                      </a:moveTo>
                      <a:lnTo>
                        <a:pt x="19050" y="0"/>
                      </a:lnTo>
                      <a:lnTo>
                        <a:pt x="19050"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2" name="Google Shape;6262;p69"/>
                <p:cNvSpPr/>
                <p:nvPr/>
              </p:nvSpPr>
              <p:spPr>
                <a:xfrm>
                  <a:off x="4192714" y="2724150"/>
                  <a:ext cx="227266" cy="344424"/>
                </a:xfrm>
                <a:custGeom>
                  <a:avLst/>
                  <a:gdLst/>
                  <a:ahLst/>
                  <a:cxnLst/>
                  <a:rect l="l" t="t" r="r" b="b"/>
                  <a:pathLst>
                    <a:path w="227266" h="344424" extrusionOk="0">
                      <a:moveTo>
                        <a:pt x="227267" y="230791"/>
                      </a:moveTo>
                      <a:cubicBezTo>
                        <a:pt x="227267" y="293561"/>
                        <a:pt x="176403" y="344424"/>
                        <a:pt x="113633" y="344424"/>
                      </a:cubicBezTo>
                      <a:cubicBezTo>
                        <a:pt x="50864" y="344424"/>
                        <a:pt x="0" y="293561"/>
                        <a:pt x="0" y="230791"/>
                      </a:cubicBezTo>
                      <a:cubicBezTo>
                        <a:pt x="0" y="168021"/>
                        <a:pt x="50864" y="0"/>
                        <a:pt x="113633" y="0"/>
                      </a:cubicBezTo>
                      <a:cubicBezTo>
                        <a:pt x="176403" y="0"/>
                        <a:pt x="227267" y="168021"/>
                        <a:pt x="227267" y="23079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263" name="Google Shape;6263;p69"/>
            <p:cNvGrpSpPr/>
            <p:nvPr/>
          </p:nvGrpSpPr>
          <p:grpSpPr>
            <a:xfrm>
              <a:off x="4978065" y="952670"/>
              <a:ext cx="375520" cy="448300"/>
              <a:chOff x="3985545" y="2724150"/>
              <a:chExt cx="510634" cy="609600"/>
            </a:xfrm>
          </p:grpSpPr>
          <p:grpSp>
            <p:nvGrpSpPr>
              <p:cNvPr id="6264" name="Google Shape;6264;p69"/>
              <p:cNvGrpSpPr/>
              <p:nvPr/>
            </p:nvGrpSpPr>
            <p:grpSpPr>
              <a:xfrm>
                <a:off x="4350638" y="2870549"/>
                <a:ext cx="145541" cy="225076"/>
                <a:chOff x="4350638" y="2870549"/>
                <a:chExt cx="145541" cy="225076"/>
              </a:xfrm>
            </p:grpSpPr>
            <p:sp>
              <p:nvSpPr>
                <p:cNvPr id="6265" name="Google Shape;6265;p69"/>
                <p:cNvSpPr/>
                <p:nvPr/>
              </p:nvSpPr>
              <p:spPr>
                <a:xfrm>
                  <a:off x="4414837" y="3028950"/>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6" name="Google Shape;6266;p69"/>
                <p:cNvSpPr/>
                <p:nvPr/>
              </p:nvSpPr>
              <p:spPr>
                <a:xfrm>
                  <a:off x="4350638" y="2870549"/>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67" name="Google Shape;6267;p69"/>
              <p:cNvGrpSpPr/>
              <p:nvPr/>
            </p:nvGrpSpPr>
            <p:grpSpPr>
              <a:xfrm>
                <a:off x="3985545" y="3104673"/>
                <a:ext cx="145541" cy="229077"/>
                <a:chOff x="3985545" y="3104673"/>
                <a:chExt cx="145541" cy="229077"/>
              </a:xfrm>
            </p:grpSpPr>
            <p:sp>
              <p:nvSpPr>
                <p:cNvPr id="6268" name="Google Shape;6268;p69"/>
                <p:cNvSpPr/>
                <p:nvPr/>
              </p:nvSpPr>
              <p:spPr>
                <a:xfrm>
                  <a:off x="4043362" y="3267075"/>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9" name="Google Shape;6269;p69"/>
                <p:cNvSpPr/>
                <p:nvPr/>
              </p:nvSpPr>
              <p:spPr>
                <a:xfrm>
                  <a:off x="3985545" y="3104673"/>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70" name="Google Shape;6270;p69"/>
              <p:cNvGrpSpPr/>
              <p:nvPr/>
            </p:nvGrpSpPr>
            <p:grpSpPr>
              <a:xfrm>
                <a:off x="4192714" y="2724150"/>
                <a:ext cx="227266" cy="400050"/>
                <a:chOff x="4192714" y="2724150"/>
                <a:chExt cx="227266" cy="400050"/>
              </a:xfrm>
            </p:grpSpPr>
            <p:sp>
              <p:nvSpPr>
                <p:cNvPr id="6271" name="Google Shape;6271;p69"/>
                <p:cNvSpPr/>
                <p:nvPr/>
              </p:nvSpPr>
              <p:spPr>
                <a:xfrm>
                  <a:off x="4300537" y="3057525"/>
                  <a:ext cx="19050" cy="66675"/>
                </a:xfrm>
                <a:custGeom>
                  <a:avLst/>
                  <a:gdLst/>
                  <a:ahLst/>
                  <a:cxnLst/>
                  <a:rect l="l" t="t" r="r" b="b"/>
                  <a:pathLst>
                    <a:path w="19050" h="66675" extrusionOk="0">
                      <a:moveTo>
                        <a:pt x="0" y="0"/>
                      </a:moveTo>
                      <a:lnTo>
                        <a:pt x="19050" y="0"/>
                      </a:lnTo>
                      <a:lnTo>
                        <a:pt x="19050"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2" name="Google Shape;6272;p69"/>
                <p:cNvSpPr/>
                <p:nvPr/>
              </p:nvSpPr>
              <p:spPr>
                <a:xfrm>
                  <a:off x="4192714" y="2724150"/>
                  <a:ext cx="227266" cy="344424"/>
                </a:xfrm>
                <a:custGeom>
                  <a:avLst/>
                  <a:gdLst/>
                  <a:ahLst/>
                  <a:cxnLst/>
                  <a:rect l="l" t="t" r="r" b="b"/>
                  <a:pathLst>
                    <a:path w="227266" h="344424" extrusionOk="0">
                      <a:moveTo>
                        <a:pt x="227267" y="230791"/>
                      </a:moveTo>
                      <a:cubicBezTo>
                        <a:pt x="227267" y="293561"/>
                        <a:pt x="176403" y="344424"/>
                        <a:pt x="113633" y="344424"/>
                      </a:cubicBezTo>
                      <a:cubicBezTo>
                        <a:pt x="50864" y="344424"/>
                        <a:pt x="0" y="293561"/>
                        <a:pt x="0" y="230791"/>
                      </a:cubicBezTo>
                      <a:cubicBezTo>
                        <a:pt x="0" y="168021"/>
                        <a:pt x="50864" y="0"/>
                        <a:pt x="113633" y="0"/>
                      </a:cubicBezTo>
                      <a:cubicBezTo>
                        <a:pt x="176403" y="0"/>
                        <a:pt x="227267" y="168021"/>
                        <a:pt x="227267" y="23079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273" name="Google Shape;6273;p69"/>
            <p:cNvGrpSpPr/>
            <p:nvPr/>
          </p:nvGrpSpPr>
          <p:grpSpPr>
            <a:xfrm>
              <a:off x="7501926" y="2042909"/>
              <a:ext cx="147938" cy="232906"/>
              <a:chOff x="6662165" y="1331118"/>
              <a:chExt cx="201167" cy="316707"/>
            </a:xfrm>
          </p:grpSpPr>
          <p:sp>
            <p:nvSpPr>
              <p:cNvPr id="6274" name="Google Shape;6274;p69"/>
              <p:cNvSpPr/>
              <p:nvPr/>
            </p:nvSpPr>
            <p:spPr>
              <a:xfrm>
                <a:off x="6748462" y="1552575"/>
                <a:ext cx="38100" cy="95250"/>
              </a:xfrm>
              <a:custGeom>
                <a:avLst/>
                <a:gdLst/>
                <a:ahLst/>
                <a:cxnLst/>
                <a:rect l="l" t="t" r="r" b="b"/>
                <a:pathLst>
                  <a:path w="38100" h="95250" extrusionOk="0">
                    <a:moveTo>
                      <a:pt x="0" y="0"/>
                    </a:moveTo>
                    <a:lnTo>
                      <a:pt x="38100" y="0"/>
                    </a:lnTo>
                    <a:lnTo>
                      <a:pt x="38100" y="95250"/>
                    </a:lnTo>
                    <a:lnTo>
                      <a:pt x="0" y="95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5" name="Google Shape;6275;p69"/>
              <p:cNvSpPr/>
              <p:nvPr/>
            </p:nvSpPr>
            <p:spPr>
              <a:xfrm>
                <a:off x="6662165" y="1331118"/>
                <a:ext cx="201167" cy="254793"/>
              </a:xfrm>
              <a:custGeom>
                <a:avLst/>
                <a:gdLst/>
                <a:ahLst/>
                <a:cxnLst/>
                <a:rect l="l" t="t" r="r" b="b"/>
                <a:pathLst>
                  <a:path w="201167" h="254793" extrusionOk="0">
                    <a:moveTo>
                      <a:pt x="201168" y="154210"/>
                    </a:moveTo>
                    <a:cubicBezTo>
                      <a:pt x="201168" y="209741"/>
                      <a:pt x="156115" y="254794"/>
                      <a:pt x="100584" y="254794"/>
                    </a:cubicBezTo>
                    <a:cubicBezTo>
                      <a:pt x="45053" y="254794"/>
                      <a:pt x="0" y="209741"/>
                      <a:pt x="0" y="154210"/>
                    </a:cubicBezTo>
                    <a:cubicBezTo>
                      <a:pt x="0" y="98679"/>
                      <a:pt x="49816" y="0"/>
                      <a:pt x="105346" y="0"/>
                    </a:cubicBezTo>
                    <a:cubicBezTo>
                      <a:pt x="160877" y="0"/>
                      <a:pt x="201168" y="98679"/>
                      <a:pt x="201168" y="1542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76" name="Google Shape;6276;p69"/>
            <p:cNvGrpSpPr/>
            <p:nvPr/>
          </p:nvGrpSpPr>
          <p:grpSpPr>
            <a:xfrm>
              <a:off x="7346063" y="2459854"/>
              <a:ext cx="163279" cy="257982"/>
              <a:chOff x="7910702" y="2743200"/>
              <a:chExt cx="222027" cy="350805"/>
            </a:xfrm>
          </p:grpSpPr>
          <p:sp>
            <p:nvSpPr>
              <p:cNvPr id="6277" name="Google Shape;6277;p69"/>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8" name="Google Shape;6278;p69"/>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79" name="Google Shape;6279;p69"/>
            <p:cNvGrpSpPr/>
            <p:nvPr/>
          </p:nvGrpSpPr>
          <p:grpSpPr>
            <a:xfrm>
              <a:off x="6995004" y="2520447"/>
              <a:ext cx="304143" cy="321795"/>
              <a:chOff x="5442679" y="2627947"/>
              <a:chExt cx="413575" cy="437578"/>
            </a:xfrm>
          </p:grpSpPr>
          <p:grpSp>
            <p:nvGrpSpPr>
              <p:cNvPr id="6280" name="Google Shape;6280;p69"/>
              <p:cNvGrpSpPr/>
              <p:nvPr/>
            </p:nvGrpSpPr>
            <p:grpSpPr>
              <a:xfrm>
                <a:off x="5442679" y="2627947"/>
                <a:ext cx="276891" cy="437578"/>
                <a:chOff x="5442679" y="2627947"/>
                <a:chExt cx="276891" cy="437578"/>
              </a:xfrm>
            </p:grpSpPr>
            <p:sp>
              <p:nvSpPr>
                <p:cNvPr id="6281" name="Google Shape;6281;p69"/>
                <p:cNvSpPr/>
                <p:nvPr/>
              </p:nvSpPr>
              <p:spPr>
                <a:xfrm>
                  <a:off x="5566504" y="2997327"/>
                  <a:ext cx="26765" cy="68198"/>
                </a:xfrm>
                <a:custGeom>
                  <a:avLst/>
                  <a:gdLst/>
                  <a:ahLst/>
                  <a:cxnLst/>
                  <a:rect l="l" t="t" r="r" b="b"/>
                  <a:pathLst>
                    <a:path w="26765" h="68198" extrusionOk="0">
                      <a:moveTo>
                        <a:pt x="0" y="0"/>
                      </a:moveTo>
                      <a:lnTo>
                        <a:pt x="26765" y="0"/>
                      </a:lnTo>
                      <a:lnTo>
                        <a:pt x="26765" y="68199"/>
                      </a:lnTo>
                      <a:lnTo>
                        <a:pt x="0" y="681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2" name="Google Shape;6282;p69"/>
                <p:cNvSpPr/>
                <p:nvPr/>
              </p:nvSpPr>
              <p:spPr>
                <a:xfrm>
                  <a:off x="5442679" y="2627947"/>
                  <a:ext cx="276891" cy="425386"/>
                </a:xfrm>
                <a:custGeom>
                  <a:avLst/>
                  <a:gdLst/>
                  <a:ahLst/>
                  <a:cxnLst/>
                  <a:rect l="l" t="t" r="r" b="b"/>
                  <a:pathLst>
                    <a:path w="276891" h="425386" extrusionOk="0">
                      <a:moveTo>
                        <a:pt x="188881" y="299466"/>
                      </a:moveTo>
                      <a:lnTo>
                        <a:pt x="218599" y="302038"/>
                      </a:lnTo>
                      <a:lnTo>
                        <a:pt x="166306" y="188786"/>
                      </a:lnTo>
                      <a:lnTo>
                        <a:pt x="184594" y="193834"/>
                      </a:lnTo>
                      <a:lnTo>
                        <a:pt x="138398" y="0"/>
                      </a:lnTo>
                      <a:lnTo>
                        <a:pt x="92202" y="193548"/>
                      </a:lnTo>
                      <a:lnTo>
                        <a:pt x="110490" y="187928"/>
                      </a:lnTo>
                      <a:lnTo>
                        <a:pt x="58198" y="300419"/>
                      </a:lnTo>
                      <a:lnTo>
                        <a:pt x="87916" y="299466"/>
                      </a:lnTo>
                      <a:lnTo>
                        <a:pt x="0" y="425387"/>
                      </a:lnTo>
                      <a:lnTo>
                        <a:pt x="142304" y="385191"/>
                      </a:lnTo>
                      <a:lnTo>
                        <a:pt x="276892" y="425387"/>
                      </a:lnTo>
                      <a:lnTo>
                        <a:pt x="188881" y="29946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83" name="Google Shape;6283;p69"/>
              <p:cNvGrpSpPr/>
              <p:nvPr/>
            </p:nvGrpSpPr>
            <p:grpSpPr>
              <a:xfrm>
                <a:off x="5719952" y="2792920"/>
                <a:ext cx="136302" cy="215360"/>
                <a:chOff x="5719952" y="2792920"/>
                <a:chExt cx="136302" cy="215360"/>
              </a:xfrm>
            </p:grpSpPr>
            <p:sp>
              <p:nvSpPr>
                <p:cNvPr id="6284" name="Google Shape;6284;p69"/>
                <p:cNvSpPr/>
                <p:nvPr/>
              </p:nvSpPr>
              <p:spPr>
                <a:xfrm>
                  <a:off x="5780912" y="2974752"/>
                  <a:ext cx="13144" cy="33528"/>
                </a:xfrm>
                <a:custGeom>
                  <a:avLst/>
                  <a:gdLst/>
                  <a:ahLst/>
                  <a:cxnLst/>
                  <a:rect l="l" t="t" r="r" b="b"/>
                  <a:pathLst>
                    <a:path w="13144" h="33528" extrusionOk="0">
                      <a:moveTo>
                        <a:pt x="0" y="0"/>
                      </a:moveTo>
                      <a:lnTo>
                        <a:pt x="13145" y="0"/>
                      </a:lnTo>
                      <a:lnTo>
                        <a:pt x="13145" y="33528"/>
                      </a:lnTo>
                      <a:lnTo>
                        <a:pt x="0" y="335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5" name="Google Shape;6285;p69"/>
                <p:cNvSpPr/>
                <p:nvPr/>
              </p:nvSpPr>
              <p:spPr>
                <a:xfrm>
                  <a:off x="5719952" y="2792920"/>
                  <a:ext cx="136302" cy="209359"/>
                </a:xfrm>
                <a:custGeom>
                  <a:avLst/>
                  <a:gdLst/>
                  <a:ahLst/>
                  <a:cxnLst/>
                  <a:rect l="l" t="t" r="r" b="b"/>
                  <a:pathLst>
                    <a:path w="136302" h="209359" extrusionOk="0">
                      <a:moveTo>
                        <a:pt x="93059" y="147447"/>
                      </a:moveTo>
                      <a:lnTo>
                        <a:pt x="107728" y="148685"/>
                      </a:lnTo>
                      <a:lnTo>
                        <a:pt x="81915" y="92964"/>
                      </a:lnTo>
                      <a:lnTo>
                        <a:pt x="90964" y="95441"/>
                      </a:lnTo>
                      <a:lnTo>
                        <a:pt x="68199" y="0"/>
                      </a:lnTo>
                      <a:lnTo>
                        <a:pt x="45434" y="95250"/>
                      </a:lnTo>
                      <a:lnTo>
                        <a:pt x="54483" y="92583"/>
                      </a:lnTo>
                      <a:lnTo>
                        <a:pt x="28670" y="147923"/>
                      </a:lnTo>
                      <a:lnTo>
                        <a:pt x="43339" y="147447"/>
                      </a:lnTo>
                      <a:lnTo>
                        <a:pt x="0" y="209359"/>
                      </a:lnTo>
                      <a:lnTo>
                        <a:pt x="70104" y="189643"/>
                      </a:lnTo>
                      <a:lnTo>
                        <a:pt x="136303" y="209359"/>
                      </a:lnTo>
                      <a:lnTo>
                        <a:pt x="93059" y="14744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286" name="Google Shape;6286;p69"/>
            <p:cNvGrpSpPr/>
            <p:nvPr/>
          </p:nvGrpSpPr>
          <p:grpSpPr>
            <a:xfrm>
              <a:off x="7961874" y="2211689"/>
              <a:ext cx="344256" cy="560769"/>
              <a:chOff x="5983795" y="2095142"/>
              <a:chExt cx="466725" cy="760262"/>
            </a:xfrm>
          </p:grpSpPr>
          <p:grpSp>
            <p:nvGrpSpPr>
              <p:cNvPr id="6287" name="Google Shape;6287;p69"/>
              <p:cNvGrpSpPr/>
              <p:nvPr/>
            </p:nvGrpSpPr>
            <p:grpSpPr>
              <a:xfrm>
                <a:off x="5994273" y="2095142"/>
                <a:ext cx="432816" cy="433173"/>
                <a:chOff x="5994273" y="2095142"/>
                <a:chExt cx="432816" cy="433173"/>
              </a:xfrm>
            </p:grpSpPr>
            <p:grpSp>
              <p:nvGrpSpPr>
                <p:cNvPr id="6288" name="Google Shape;6288;p69"/>
                <p:cNvGrpSpPr/>
                <p:nvPr/>
              </p:nvGrpSpPr>
              <p:grpSpPr>
                <a:xfrm>
                  <a:off x="5994273" y="2095142"/>
                  <a:ext cx="120014" cy="433173"/>
                  <a:chOff x="5994273" y="2095142"/>
                  <a:chExt cx="120014" cy="433173"/>
                </a:xfrm>
              </p:grpSpPr>
              <p:sp>
                <p:nvSpPr>
                  <p:cNvPr id="6289" name="Google Shape;6289;p69"/>
                  <p:cNvSpPr/>
                  <p:nvPr/>
                </p:nvSpPr>
                <p:spPr>
                  <a:xfrm>
                    <a:off x="5994273" y="2095142"/>
                    <a:ext cx="120014" cy="150280"/>
                  </a:xfrm>
                  <a:custGeom>
                    <a:avLst/>
                    <a:gdLst/>
                    <a:ahLst/>
                    <a:cxnLst/>
                    <a:rect l="l" t="t" r="r" b="b"/>
                    <a:pathLst>
                      <a:path w="120014" h="150280" extrusionOk="0">
                        <a:moveTo>
                          <a:pt x="120015" y="149042"/>
                        </a:moveTo>
                        <a:cubicBezTo>
                          <a:pt x="120015" y="149042"/>
                          <a:pt x="120015" y="148471"/>
                          <a:pt x="119824" y="148185"/>
                        </a:cubicBezTo>
                        <a:lnTo>
                          <a:pt x="62198" y="1500"/>
                        </a:lnTo>
                        <a:cubicBezTo>
                          <a:pt x="61436" y="-500"/>
                          <a:pt x="58579" y="-500"/>
                          <a:pt x="57817" y="1500"/>
                        </a:cubicBezTo>
                        <a:lnTo>
                          <a:pt x="190" y="148185"/>
                        </a:lnTo>
                        <a:cubicBezTo>
                          <a:pt x="190" y="148185"/>
                          <a:pt x="0" y="148757"/>
                          <a:pt x="0" y="149042"/>
                        </a:cubicBezTo>
                        <a:lnTo>
                          <a:pt x="0" y="150281"/>
                        </a:lnTo>
                        <a:lnTo>
                          <a:pt x="10382" y="150281"/>
                        </a:lnTo>
                        <a:lnTo>
                          <a:pt x="60007" y="24074"/>
                        </a:lnTo>
                        <a:lnTo>
                          <a:pt x="109633" y="150281"/>
                        </a:lnTo>
                        <a:lnTo>
                          <a:pt x="120015" y="150281"/>
                        </a:lnTo>
                        <a:lnTo>
                          <a:pt x="120015" y="14904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0" name="Google Shape;6290;p69"/>
                  <p:cNvSpPr/>
                  <p:nvPr/>
                </p:nvSpPr>
                <p:spPr>
                  <a:xfrm>
                    <a:off x="6004655" y="2119312"/>
                    <a:ext cx="99441" cy="409003"/>
                  </a:xfrm>
                  <a:custGeom>
                    <a:avLst/>
                    <a:gdLst/>
                    <a:ahLst/>
                    <a:cxnLst/>
                    <a:rect l="l" t="t" r="r" b="b"/>
                    <a:pathLst>
                      <a:path w="99441" h="409003" extrusionOk="0">
                        <a:moveTo>
                          <a:pt x="99250" y="126206"/>
                        </a:moveTo>
                        <a:lnTo>
                          <a:pt x="49625" y="0"/>
                        </a:lnTo>
                        <a:lnTo>
                          <a:pt x="0" y="126206"/>
                        </a:lnTo>
                        <a:lnTo>
                          <a:pt x="0" y="126397"/>
                        </a:lnTo>
                        <a:cubicBezTo>
                          <a:pt x="0" y="126397"/>
                          <a:pt x="0" y="409004"/>
                          <a:pt x="0" y="409004"/>
                        </a:cubicBezTo>
                        <a:lnTo>
                          <a:pt x="99441" y="359283"/>
                        </a:lnTo>
                        <a:lnTo>
                          <a:pt x="99441" y="126206"/>
                        </a:lnTo>
                        <a:close/>
                        <a:moveTo>
                          <a:pt x="76581" y="208883"/>
                        </a:moveTo>
                        <a:lnTo>
                          <a:pt x="22574" y="208883"/>
                        </a:lnTo>
                        <a:lnTo>
                          <a:pt x="22574" y="124968"/>
                        </a:lnTo>
                        <a:cubicBezTo>
                          <a:pt x="22574" y="110204"/>
                          <a:pt x="34671" y="98298"/>
                          <a:pt x="49625" y="98298"/>
                        </a:cubicBezTo>
                        <a:cubicBezTo>
                          <a:pt x="64579" y="98298"/>
                          <a:pt x="76581" y="110300"/>
                          <a:pt x="76581" y="124968"/>
                        </a:cubicBezTo>
                        <a:lnTo>
                          <a:pt x="76581" y="20888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1" name="Google Shape;6291;p69"/>
                  <p:cNvSpPr/>
                  <p:nvPr/>
                </p:nvSpPr>
                <p:spPr>
                  <a:xfrm>
                    <a:off x="5996559" y="2324671"/>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2" name="Google Shape;6292;p69"/>
                  <p:cNvSpPr/>
                  <p:nvPr/>
                </p:nvSpPr>
                <p:spPr>
                  <a:xfrm>
                    <a:off x="5996559" y="2399442"/>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3" name="Google Shape;6293;p69"/>
                  <p:cNvSpPr/>
                  <p:nvPr/>
                </p:nvSpPr>
                <p:spPr>
                  <a:xfrm>
                    <a:off x="6034944" y="2226068"/>
                    <a:ext cx="33337" cy="39071"/>
                  </a:xfrm>
                  <a:custGeom>
                    <a:avLst/>
                    <a:gdLst/>
                    <a:ahLst/>
                    <a:cxnLst/>
                    <a:rect l="l" t="t" r="r" b="b"/>
                    <a:pathLst>
                      <a:path w="33337" h="39071" extrusionOk="0">
                        <a:moveTo>
                          <a:pt x="33338" y="28118"/>
                        </a:moveTo>
                        <a:lnTo>
                          <a:pt x="33338" y="28118"/>
                        </a:lnTo>
                        <a:cubicBezTo>
                          <a:pt x="29337" y="28118"/>
                          <a:pt x="26289" y="24498"/>
                          <a:pt x="26956" y="20498"/>
                        </a:cubicBezTo>
                        <a:lnTo>
                          <a:pt x="28480" y="12306"/>
                        </a:lnTo>
                        <a:cubicBezTo>
                          <a:pt x="28480" y="6020"/>
                          <a:pt x="23717" y="305"/>
                          <a:pt x="17336" y="19"/>
                        </a:cubicBezTo>
                        <a:cubicBezTo>
                          <a:pt x="10573" y="-362"/>
                          <a:pt x="4858" y="5067"/>
                          <a:pt x="4858" y="11639"/>
                        </a:cubicBezTo>
                        <a:lnTo>
                          <a:pt x="6096" y="21260"/>
                        </a:lnTo>
                        <a:cubicBezTo>
                          <a:pt x="6572" y="24879"/>
                          <a:pt x="3715" y="28118"/>
                          <a:pt x="0" y="28118"/>
                        </a:cubicBezTo>
                        <a:lnTo>
                          <a:pt x="0" y="33166"/>
                        </a:lnTo>
                        <a:lnTo>
                          <a:pt x="14192" y="33166"/>
                        </a:lnTo>
                        <a:cubicBezTo>
                          <a:pt x="13525" y="33833"/>
                          <a:pt x="13049" y="34690"/>
                          <a:pt x="13049" y="35642"/>
                        </a:cubicBezTo>
                        <a:cubicBezTo>
                          <a:pt x="13049" y="37547"/>
                          <a:pt x="14573" y="39071"/>
                          <a:pt x="16478" y="39071"/>
                        </a:cubicBezTo>
                        <a:cubicBezTo>
                          <a:pt x="18383" y="39071"/>
                          <a:pt x="19907" y="37547"/>
                          <a:pt x="19907" y="35642"/>
                        </a:cubicBezTo>
                        <a:cubicBezTo>
                          <a:pt x="19907" y="34690"/>
                          <a:pt x="19431" y="33737"/>
                          <a:pt x="18764" y="33166"/>
                        </a:cubicBezTo>
                        <a:lnTo>
                          <a:pt x="32957" y="33166"/>
                        </a:lnTo>
                        <a:lnTo>
                          <a:pt x="32957" y="281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94" name="Google Shape;6294;p69"/>
                <p:cNvGrpSpPr/>
                <p:nvPr/>
              </p:nvGrpSpPr>
              <p:grpSpPr>
                <a:xfrm>
                  <a:off x="6307074" y="2095142"/>
                  <a:ext cx="120015" cy="426029"/>
                  <a:chOff x="6307074" y="2095142"/>
                  <a:chExt cx="120015" cy="426029"/>
                </a:xfrm>
              </p:grpSpPr>
              <p:sp>
                <p:nvSpPr>
                  <p:cNvPr id="6295" name="Google Shape;6295;p69"/>
                  <p:cNvSpPr/>
                  <p:nvPr/>
                </p:nvSpPr>
                <p:spPr>
                  <a:xfrm>
                    <a:off x="6307074" y="2095142"/>
                    <a:ext cx="120015" cy="150280"/>
                  </a:xfrm>
                  <a:custGeom>
                    <a:avLst/>
                    <a:gdLst/>
                    <a:ahLst/>
                    <a:cxnLst/>
                    <a:rect l="l" t="t" r="r" b="b"/>
                    <a:pathLst>
                      <a:path w="120015" h="150280" extrusionOk="0">
                        <a:moveTo>
                          <a:pt x="120015" y="149042"/>
                        </a:moveTo>
                        <a:cubicBezTo>
                          <a:pt x="120015" y="149042"/>
                          <a:pt x="120015" y="148471"/>
                          <a:pt x="119824" y="148185"/>
                        </a:cubicBezTo>
                        <a:lnTo>
                          <a:pt x="62198" y="1500"/>
                        </a:lnTo>
                        <a:cubicBezTo>
                          <a:pt x="61436" y="-500"/>
                          <a:pt x="58579" y="-500"/>
                          <a:pt x="57817" y="1500"/>
                        </a:cubicBezTo>
                        <a:lnTo>
                          <a:pt x="190" y="148185"/>
                        </a:lnTo>
                        <a:cubicBezTo>
                          <a:pt x="190" y="148185"/>
                          <a:pt x="0" y="148757"/>
                          <a:pt x="0" y="149042"/>
                        </a:cubicBezTo>
                        <a:lnTo>
                          <a:pt x="0" y="150281"/>
                        </a:lnTo>
                        <a:lnTo>
                          <a:pt x="10382" y="150281"/>
                        </a:lnTo>
                        <a:lnTo>
                          <a:pt x="60007" y="24074"/>
                        </a:lnTo>
                        <a:lnTo>
                          <a:pt x="109633" y="150281"/>
                        </a:lnTo>
                        <a:lnTo>
                          <a:pt x="120015" y="150281"/>
                        </a:lnTo>
                        <a:lnTo>
                          <a:pt x="120015" y="14904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6" name="Google Shape;6296;p69"/>
                  <p:cNvSpPr/>
                  <p:nvPr/>
                </p:nvSpPr>
                <p:spPr>
                  <a:xfrm>
                    <a:off x="6317456" y="2119312"/>
                    <a:ext cx="99441" cy="401859"/>
                  </a:xfrm>
                  <a:custGeom>
                    <a:avLst/>
                    <a:gdLst/>
                    <a:ahLst/>
                    <a:cxnLst/>
                    <a:rect l="l" t="t" r="r" b="b"/>
                    <a:pathLst>
                      <a:path w="99441" h="401859" extrusionOk="0">
                        <a:moveTo>
                          <a:pt x="99251" y="126206"/>
                        </a:moveTo>
                        <a:lnTo>
                          <a:pt x="49625" y="0"/>
                        </a:lnTo>
                        <a:lnTo>
                          <a:pt x="0" y="126206"/>
                        </a:lnTo>
                        <a:lnTo>
                          <a:pt x="0" y="126397"/>
                        </a:lnTo>
                        <a:cubicBezTo>
                          <a:pt x="0" y="126397"/>
                          <a:pt x="0" y="352139"/>
                          <a:pt x="0" y="352139"/>
                        </a:cubicBezTo>
                        <a:lnTo>
                          <a:pt x="99441" y="401860"/>
                        </a:lnTo>
                        <a:lnTo>
                          <a:pt x="99441" y="126111"/>
                        </a:lnTo>
                        <a:close/>
                        <a:moveTo>
                          <a:pt x="76581" y="208883"/>
                        </a:moveTo>
                        <a:lnTo>
                          <a:pt x="22574" y="208883"/>
                        </a:lnTo>
                        <a:lnTo>
                          <a:pt x="22574" y="124968"/>
                        </a:lnTo>
                        <a:cubicBezTo>
                          <a:pt x="22574" y="110204"/>
                          <a:pt x="34671" y="98298"/>
                          <a:pt x="49530" y="98298"/>
                        </a:cubicBezTo>
                        <a:cubicBezTo>
                          <a:pt x="64389" y="98298"/>
                          <a:pt x="76486" y="110300"/>
                          <a:pt x="76486" y="124968"/>
                        </a:cubicBezTo>
                        <a:lnTo>
                          <a:pt x="76486" y="20888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7" name="Google Shape;6297;p69"/>
                  <p:cNvSpPr/>
                  <p:nvPr/>
                </p:nvSpPr>
                <p:spPr>
                  <a:xfrm>
                    <a:off x="6309360" y="2324671"/>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8" name="Google Shape;6298;p69"/>
                  <p:cNvSpPr/>
                  <p:nvPr/>
                </p:nvSpPr>
                <p:spPr>
                  <a:xfrm>
                    <a:off x="6309360" y="2399442"/>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9" name="Google Shape;6299;p69"/>
                  <p:cNvSpPr/>
                  <p:nvPr/>
                </p:nvSpPr>
                <p:spPr>
                  <a:xfrm>
                    <a:off x="6347745" y="2226068"/>
                    <a:ext cx="33337" cy="39071"/>
                  </a:xfrm>
                  <a:custGeom>
                    <a:avLst/>
                    <a:gdLst/>
                    <a:ahLst/>
                    <a:cxnLst/>
                    <a:rect l="l" t="t" r="r" b="b"/>
                    <a:pathLst>
                      <a:path w="33337" h="39071" extrusionOk="0">
                        <a:moveTo>
                          <a:pt x="33338" y="28118"/>
                        </a:moveTo>
                        <a:lnTo>
                          <a:pt x="33338" y="28118"/>
                        </a:lnTo>
                        <a:cubicBezTo>
                          <a:pt x="29337" y="28118"/>
                          <a:pt x="26289" y="24498"/>
                          <a:pt x="26956" y="20498"/>
                        </a:cubicBezTo>
                        <a:lnTo>
                          <a:pt x="28480" y="12306"/>
                        </a:lnTo>
                        <a:cubicBezTo>
                          <a:pt x="28480" y="6020"/>
                          <a:pt x="23717" y="305"/>
                          <a:pt x="17336" y="19"/>
                        </a:cubicBezTo>
                        <a:cubicBezTo>
                          <a:pt x="10573" y="-362"/>
                          <a:pt x="4858" y="5067"/>
                          <a:pt x="4858" y="11639"/>
                        </a:cubicBezTo>
                        <a:lnTo>
                          <a:pt x="6096" y="21260"/>
                        </a:lnTo>
                        <a:cubicBezTo>
                          <a:pt x="6572" y="24879"/>
                          <a:pt x="3715" y="28118"/>
                          <a:pt x="0" y="28118"/>
                        </a:cubicBezTo>
                        <a:lnTo>
                          <a:pt x="0" y="33166"/>
                        </a:lnTo>
                        <a:lnTo>
                          <a:pt x="14192" y="33166"/>
                        </a:lnTo>
                        <a:cubicBezTo>
                          <a:pt x="13526" y="33833"/>
                          <a:pt x="13049" y="34690"/>
                          <a:pt x="13049" y="35642"/>
                        </a:cubicBezTo>
                        <a:cubicBezTo>
                          <a:pt x="13049" y="37547"/>
                          <a:pt x="14573" y="39071"/>
                          <a:pt x="16478" y="39071"/>
                        </a:cubicBezTo>
                        <a:cubicBezTo>
                          <a:pt x="18383" y="39071"/>
                          <a:pt x="19907" y="37547"/>
                          <a:pt x="19907" y="35642"/>
                        </a:cubicBezTo>
                        <a:cubicBezTo>
                          <a:pt x="19907" y="34690"/>
                          <a:pt x="19431" y="33737"/>
                          <a:pt x="18764" y="33166"/>
                        </a:cubicBezTo>
                        <a:lnTo>
                          <a:pt x="32957" y="33166"/>
                        </a:lnTo>
                        <a:lnTo>
                          <a:pt x="32957" y="281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300" name="Google Shape;6300;p69"/>
              <p:cNvGrpSpPr/>
              <p:nvPr/>
            </p:nvGrpSpPr>
            <p:grpSpPr>
              <a:xfrm>
                <a:off x="5983795" y="2411563"/>
                <a:ext cx="466725" cy="443841"/>
                <a:chOff x="5983795" y="2411563"/>
                <a:chExt cx="466725" cy="443841"/>
              </a:xfrm>
            </p:grpSpPr>
            <p:sp>
              <p:nvSpPr>
                <p:cNvPr id="6301" name="Google Shape;6301;p69"/>
                <p:cNvSpPr/>
                <p:nvPr/>
              </p:nvSpPr>
              <p:spPr>
                <a:xfrm>
                  <a:off x="5983795" y="2411563"/>
                  <a:ext cx="466725" cy="125420"/>
                </a:xfrm>
                <a:custGeom>
                  <a:avLst/>
                  <a:gdLst/>
                  <a:ahLst/>
                  <a:cxnLst/>
                  <a:rect l="l" t="t" r="r" b="b"/>
                  <a:pathLst>
                    <a:path w="466725" h="125420" extrusionOk="0">
                      <a:moveTo>
                        <a:pt x="457867" y="111038"/>
                      </a:moveTo>
                      <a:lnTo>
                        <a:pt x="240887" y="1786"/>
                      </a:lnTo>
                      <a:cubicBezTo>
                        <a:pt x="236220" y="-595"/>
                        <a:pt x="230600" y="-595"/>
                        <a:pt x="225933" y="1786"/>
                      </a:cubicBezTo>
                      <a:lnTo>
                        <a:pt x="0" y="117229"/>
                      </a:lnTo>
                      <a:lnTo>
                        <a:pt x="0" y="125421"/>
                      </a:lnTo>
                      <a:lnTo>
                        <a:pt x="466725" y="125421"/>
                      </a:lnTo>
                      <a:cubicBezTo>
                        <a:pt x="466725" y="119325"/>
                        <a:pt x="463296" y="113800"/>
                        <a:pt x="457771" y="11103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02" name="Google Shape;6302;p69"/>
                <p:cNvGrpSpPr/>
                <p:nvPr/>
              </p:nvGrpSpPr>
              <p:grpSpPr>
                <a:xfrm>
                  <a:off x="5999987" y="2427541"/>
                  <a:ext cx="434531" cy="427863"/>
                  <a:chOff x="5999987" y="2427541"/>
                  <a:chExt cx="434531" cy="427863"/>
                </a:xfrm>
              </p:grpSpPr>
              <p:sp>
                <p:nvSpPr>
                  <p:cNvPr id="6303" name="Google Shape;6303;p69"/>
                  <p:cNvSpPr/>
                  <p:nvPr/>
                </p:nvSpPr>
                <p:spPr>
                  <a:xfrm>
                    <a:off x="5999987" y="2427541"/>
                    <a:ext cx="434530" cy="427862"/>
                  </a:xfrm>
                  <a:custGeom>
                    <a:avLst/>
                    <a:gdLst/>
                    <a:ahLst/>
                    <a:cxnLst/>
                    <a:rect l="l" t="t" r="r" b="b"/>
                    <a:pathLst>
                      <a:path w="434530" h="427862" extrusionOk="0">
                        <a:moveTo>
                          <a:pt x="0" y="427863"/>
                        </a:moveTo>
                        <a:lnTo>
                          <a:pt x="0" y="111062"/>
                        </a:lnTo>
                        <a:lnTo>
                          <a:pt x="217265" y="0"/>
                        </a:lnTo>
                        <a:lnTo>
                          <a:pt x="434531" y="109347"/>
                        </a:lnTo>
                        <a:lnTo>
                          <a:pt x="434531" y="427863"/>
                        </a:lnTo>
                        <a:lnTo>
                          <a:pt x="0" y="42786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4" name="Google Shape;6304;p69"/>
                  <p:cNvSpPr/>
                  <p:nvPr/>
                </p:nvSpPr>
                <p:spPr>
                  <a:xfrm>
                    <a:off x="5999988" y="2838164"/>
                    <a:ext cx="434530" cy="17240"/>
                  </a:xfrm>
                  <a:custGeom>
                    <a:avLst/>
                    <a:gdLst/>
                    <a:ahLst/>
                    <a:cxnLst/>
                    <a:rect l="l" t="t" r="r" b="b"/>
                    <a:pathLst>
                      <a:path w="434530" h="17240" extrusionOk="0">
                        <a:moveTo>
                          <a:pt x="0" y="0"/>
                        </a:moveTo>
                        <a:lnTo>
                          <a:pt x="434531" y="0"/>
                        </a:lnTo>
                        <a:lnTo>
                          <a:pt x="434531" y="17240"/>
                        </a:lnTo>
                        <a:lnTo>
                          <a:pt x="0" y="172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5" name="Google Shape;6305;p69"/>
                  <p:cNvSpPr/>
                  <p:nvPr/>
                </p:nvSpPr>
                <p:spPr>
                  <a:xfrm>
                    <a:off x="6154483" y="2698146"/>
                    <a:ext cx="125444" cy="157257"/>
                  </a:xfrm>
                  <a:custGeom>
                    <a:avLst/>
                    <a:gdLst/>
                    <a:ahLst/>
                    <a:cxnLst/>
                    <a:rect l="l" t="t" r="r" b="b"/>
                    <a:pathLst>
                      <a:path w="125444" h="157257" extrusionOk="0">
                        <a:moveTo>
                          <a:pt x="125444" y="157258"/>
                        </a:moveTo>
                        <a:lnTo>
                          <a:pt x="0" y="157258"/>
                        </a:lnTo>
                        <a:lnTo>
                          <a:pt x="0" y="61531"/>
                        </a:lnTo>
                        <a:cubicBezTo>
                          <a:pt x="0" y="27527"/>
                          <a:pt x="27813" y="0"/>
                          <a:pt x="62198" y="0"/>
                        </a:cubicBezTo>
                        <a:lnTo>
                          <a:pt x="62198" y="0"/>
                        </a:lnTo>
                        <a:cubicBezTo>
                          <a:pt x="97155" y="0"/>
                          <a:pt x="125444" y="28004"/>
                          <a:pt x="125444" y="62484"/>
                        </a:cubicBezTo>
                        <a:lnTo>
                          <a:pt x="125444" y="1571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6" name="Google Shape;6306;p69"/>
                  <p:cNvSpPr/>
                  <p:nvPr/>
                </p:nvSpPr>
                <p:spPr>
                  <a:xfrm>
                    <a:off x="6162579" y="2706147"/>
                    <a:ext cx="109347" cy="149256"/>
                  </a:xfrm>
                  <a:custGeom>
                    <a:avLst/>
                    <a:gdLst/>
                    <a:ahLst/>
                    <a:cxnLst/>
                    <a:rect l="l" t="t" r="r" b="b"/>
                    <a:pathLst>
                      <a:path w="109347" h="149256" extrusionOk="0">
                        <a:moveTo>
                          <a:pt x="0" y="149257"/>
                        </a:moveTo>
                        <a:lnTo>
                          <a:pt x="0" y="53530"/>
                        </a:lnTo>
                        <a:cubicBezTo>
                          <a:pt x="0" y="24003"/>
                          <a:pt x="24289" y="0"/>
                          <a:pt x="54197" y="0"/>
                        </a:cubicBezTo>
                        <a:cubicBezTo>
                          <a:pt x="84106" y="0"/>
                          <a:pt x="109347" y="24479"/>
                          <a:pt x="109347" y="54578"/>
                        </a:cubicBezTo>
                        <a:lnTo>
                          <a:pt x="109347" y="149257"/>
                        </a:lnTo>
                        <a:lnTo>
                          <a:pt x="0" y="149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7" name="Google Shape;6307;p69"/>
                  <p:cNvSpPr/>
                  <p:nvPr/>
                </p:nvSpPr>
                <p:spPr>
                  <a:xfrm>
                    <a:off x="6154578" y="2556605"/>
                    <a:ext cx="125349" cy="124015"/>
                  </a:xfrm>
                  <a:custGeom>
                    <a:avLst/>
                    <a:gdLst/>
                    <a:ahLst/>
                    <a:cxnLst/>
                    <a:rect l="l" t="t" r="r" b="b"/>
                    <a:pathLst>
                      <a:path w="125349" h="124015" extrusionOk="0">
                        <a:moveTo>
                          <a:pt x="0" y="62008"/>
                        </a:moveTo>
                        <a:cubicBezTo>
                          <a:pt x="0" y="27718"/>
                          <a:pt x="28099" y="0"/>
                          <a:pt x="62675" y="0"/>
                        </a:cubicBezTo>
                        <a:cubicBezTo>
                          <a:pt x="97250" y="0"/>
                          <a:pt x="125349" y="27813"/>
                          <a:pt x="125349" y="62008"/>
                        </a:cubicBezTo>
                        <a:cubicBezTo>
                          <a:pt x="125349" y="96202"/>
                          <a:pt x="97250" y="124015"/>
                          <a:pt x="62675" y="124015"/>
                        </a:cubicBezTo>
                        <a:cubicBezTo>
                          <a:pt x="28099" y="124015"/>
                          <a:pt x="0" y="96202"/>
                          <a:pt x="0" y="620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8" name="Google Shape;6308;p69"/>
                  <p:cNvSpPr/>
                  <p:nvPr/>
                </p:nvSpPr>
                <p:spPr>
                  <a:xfrm>
                    <a:off x="6164294" y="2566225"/>
                    <a:ext cx="105917" cy="104775"/>
                  </a:xfrm>
                  <a:custGeom>
                    <a:avLst/>
                    <a:gdLst/>
                    <a:ahLst/>
                    <a:cxnLst/>
                    <a:rect l="l" t="t" r="r" b="b"/>
                    <a:pathLst>
                      <a:path w="105917" h="104775" extrusionOk="0">
                        <a:moveTo>
                          <a:pt x="0" y="52388"/>
                        </a:moveTo>
                        <a:cubicBezTo>
                          <a:pt x="0" y="23432"/>
                          <a:pt x="23717" y="0"/>
                          <a:pt x="52959" y="0"/>
                        </a:cubicBezTo>
                        <a:cubicBezTo>
                          <a:pt x="82201" y="0"/>
                          <a:pt x="105918" y="23432"/>
                          <a:pt x="105918" y="52388"/>
                        </a:cubicBezTo>
                        <a:cubicBezTo>
                          <a:pt x="105918" y="81344"/>
                          <a:pt x="82201" y="104775"/>
                          <a:pt x="52959" y="104775"/>
                        </a:cubicBezTo>
                        <a:cubicBezTo>
                          <a:pt x="23717" y="104775"/>
                          <a:pt x="0" y="81344"/>
                          <a:pt x="0" y="523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09" name="Google Shape;6309;p69"/>
                  <p:cNvGrpSpPr/>
                  <p:nvPr/>
                </p:nvGrpSpPr>
                <p:grpSpPr>
                  <a:xfrm>
                    <a:off x="5999988" y="2556605"/>
                    <a:ext cx="434529" cy="281654"/>
                    <a:chOff x="5999988" y="2556605"/>
                    <a:chExt cx="434529" cy="281654"/>
                  </a:xfrm>
                </p:grpSpPr>
                <p:grpSp>
                  <p:nvGrpSpPr>
                    <p:cNvPr id="6310" name="Google Shape;6310;p69"/>
                    <p:cNvGrpSpPr/>
                    <p:nvPr/>
                  </p:nvGrpSpPr>
                  <p:grpSpPr>
                    <a:xfrm>
                      <a:off x="5999988" y="2610707"/>
                      <a:ext cx="35527" cy="17621"/>
                      <a:chOff x="5999988" y="2610707"/>
                      <a:chExt cx="35527" cy="17621"/>
                    </a:xfrm>
                  </p:grpSpPr>
                  <p:sp>
                    <p:nvSpPr>
                      <p:cNvPr id="6311" name="Google Shape;6311;p69"/>
                      <p:cNvSpPr/>
                      <p:nvPr/>
                    </p:nvSpPr>
                    <p:spPr>
                      <a:xfrm>
                        <a:off x="5999988" y="261070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2" name="Google Shape;6312;p69"/>
                      <p:cNvSpPr/>
                      <p:nvPr/>
                    </p:nvSpPr>
                    <p:spPr>
                      <a:xfrm>
                        <a:off x="6008370" y="262032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3" name="Google Shape;6313;p69"/>
                      <p:cNvSpPr/>
                      <p:nvPr/>
                    </p:nvSpPr>
                    <p:spPr>
                      <a:xfrm>
                        <a:off x="6018752" y="261070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14" name="Google Shape;6314;p69"/>
                    <p:cNvGrpSpPr/>
                    <p:nvPr/>
                  </p:nvGrpSpPr>
                  <p:grpSpPr>
                    <a:xfrm>
                      <a:off x="6298692" y="2819781"/>
                      <a:ext cx="35527" cy="17621"/>
                      <a:chOff x="6298692" y="2819781"/>
                      <a:chExt cx="35527" cy="17621"/>
                    </a:xfrm>
                  </p:grpSpPr>
                  <p:sp>
                    <p:nvSpPr>
                      <p:cNvPr id="6315" name="Google Shape;6315;p69"/>
                      <p:cNvSpPr/>
                      <p:nvPr/>
                    </p:nvSpPr>
                    <p:spPr>
                      <a:xfrm>
                        <a:off x="6298692" y="281978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6" name="Google Shape;6316;p69"/>
                      <p:cNvSpPr/>
                      <p:nvPr/>
                    </p:nvSpPr>
                    <p:spPr>
                      <a:xfrm>
                        <a:off x="6307074" y="282940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7" name="Google Shape;6317;p69"/>
                      <p:cNvSpPr/>
                      <p:nvPr/>
                    </p:nvSpPr>
                    <p:spPr>
                      <a:xfrm>
                        <a:off x="6317456" y="281978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18" name="Google Shape;6318;p69"/>
                    <p:cNvGrpSpPr/>
                    <p:nvPr/>
                  </p:nvGrpSpPr>
                  <p:grpSpPr>
                    <a:xfrm>
                      <a:off x="6397942" y="2556605"/>
                      <a:ext cx="35527" cy="17621"/>
                      <a:chOff x="6397942" y="2556605"/>
                      <a:chExt cx="35527" cy="17621"/>
                    </a:xfrm>
                  </p:grpSpPr>
                  <p:sp>
                    <p:nvSpPr>
                      <p:cNvPr id="6319" name="Google Shape;6319;p69"/>
                      <p:cNvSpPr/>
                      <p:nvPr/>
                    </p:nvSpPr>
                    <p:spPr>
                      <a:xfrm>
                        <a:off x="6397942" y="2556605"/>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0" name="Google Shape;6320;p69"/>
                      <p:cNvSpPr/>
                      <p:nvPr/>
                    </p:nvSpPr>
                    <p:spPr>
                      <a:xfrm>
                        <a:off x="6406324" y="2566225"/>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1" name="Google Shape;6321;p69"/>
                      <p:cNvSpPr/>
                      <p:nvPr/>
                    </p:nvSpPr>
                    <p:spPr>
                      <a:xfrm>
                        <a:off x="6416706" y="2556605"/>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2" name="Google Shape;6322;p69"/>
                    <p:cNvGrpSpPr/>
                    <p:nvPr/>
                  </p:nvGrpSpPr>
                  <p:grpSpPr>
                    <a:xfrm>
                      <a:off x="6398990" y="2768060"/>
                      <a:ext cx="35527" cy="17621"/>
                      <a:chOff x="6398990" y="2768060"/>
                      <a:chExt cx="35527" cy="17621"/>
                    </a:xfrm>
                  </p:grpSpPr>
                  <p:sp>
                    <p:nvSpPr>
                      <p:cNvPr id="6323" name="Google Shape;6323;p69"/>
                      <p:cNvSpPr/>
                      <p:nvPr/>
                    </p:nvSpPr>
                    <p:spPr>
                      <a:xfrm>
                        <a:off x="6398990" y="277768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4" name="Google Shape;6324;p69"/>
                      <p:cNvSpPr/>
                      <p:nvPr/>
                    </p:nvSpPr>
                    <p:spPr>
                      <a:xfrm>
                        <a:off x="6407372" y="276806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5" name="Google Shape;6325;p69"/>
                      <p:cNvSpPr/>
                      <p:nvPr/>
                    </p:nvSpPr>
                    <p:spPr>
                      <a:xfrm>
                        <a:off x="6417754" y="277768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6" name="Google Shape;6326;p69"/>
                    <p:cNvGrpSpPr/>
                    <p:nvPr/>
                  </p:nvGrpSpPr>
                  <p:grpSpPr>
                    <a:xfrm>
                      <a:off x="6027134" y="2820543"/>
                      <a:ext cx="35527" cy="17716"/>
                      <a:chOff x="6027134" y="2820543"/>
                      <a:chExt cx="35527" cy="17716"/>
                    </a:xfrm>
                  </p:grpSpPr>
                  <p:sp>
                    <p:nvSpPr>
                      <p:cNvPr id="6327" name="Google Shape;6327;p69"/>
                      <p:cNvSpPr/>
                      <p:nvPr/>
                    </p:nvSpPr>
                    <p:spPr>
                      <a:xfrm>
                        <a:off x="6027134" y="2830258"/>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8" name="Google Shape;6328;p69"/>
                      <p:cNvSpPr/>
                      <p:nvPr/>
                    </p:nvSpPr>
                    <p:spPr>
                      <a:xfrm>
                        <a:off x="6035516" y="2820543"/>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9" name="Google Shape;6329;p69"/>
                      <p:cNvSpPr/>
                      <p:nvPr/>
                    </p:nvSpPr>
                    <p:spPr>
                      <a:xfrm>
                        <a:off x="6045898" y="2830258"/>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0" name="Google Shape;6330;p69"/>
                    <p:cNvGrpSpPr/>
                    <p:nvPr/>
                  </p:nvGrpSpPr>
                  <p:grpSpPr>
                    <a:xfrm>
                      <a:off x="6078759" y="2697099"/>
                      <a:ext cx="25145" cy="28003"/>
                      <a:chOff x="6078759" y="2697099"/>
                      <a:chExt cx="25145" cy="28003"/>
                    </a:xfrm>
                  </p:grpSpPr>
                  <p:sp>
                    <p:nvSpPr>
                      <p:cNvPr id="6331" name="Google Shape;6331;p69"/>
                      <p:cNvSpPr/>
                      <p:nvPr/>
                    </p:nvSpPr>
                    <p:spPr>
                      <a:xfrm>
                        <a:off x="6078759" y="270614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2" name="Google Shape;6332;p69"/>
                      <p:cNvSpPr/>
                      <p:nvPr/>
                    </p:nvSpPr>
                    <p:spPr>
                      <a:xfrm>
                        <a:off x="6087141" y="2697099"/>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3" name="Google Shape;6333;p69"/>
                      <p:cNvSpPr/>
                      <p:nvPr/>
                    </p:nvSpPr>
                    <p:spPr>
                      <a:xfrm>
                        <a:off x="6087141" y="271710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4" name="Google Shape;6334;p69"/>
                    <p:cNvGrpSpPr/>
                    <p:nvPr/>
                  </p:nvGrpSpPr>
                  <p:grpSpPr>
                    <a:xfrm>
                      <a:off x="6321075" y="2627376"/>
                      <a:ext cx="25145" cy="28098"/>
                      <a:chOff x="6321075" y="2627376"/>
                      <a:chExt cx="25145" cy="28098"/>
                    </a:xfrm>
                  </p:grpSpPr>
                  <p:sp>
                    <p:nvSpPr>
                      <p:cNvPr id="6335" name="Google Shape;6335;p69"/>
                      <p:cNvSpPr/>
                      <p:nvPr/>
                    </p:nvSpPr>
                    <p:spPr>
                      <a:xfrm rot="10800000">
                        <a:off x="6329457" y="263652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6" name="Google Shape;6336;p69"/>
                      <p:cNvSpPr/>
                      <p:nvPr/>
                    </p:nvSpPr>
                    <p:spPr>
                      <a:xfrm rot="10800000">
                        <a:off x="6321075" y="2627376"/>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7" name="Google Shape;6337;p69"/>
                      <p:cNvSpPr/>
                      <p:nvPr/>
                    </p:nvSpPr>
                    <p:spPr>
                      <a:xfrm rot="10800000">
                        <a:off x="6321075" y="2647473"/>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6338" name="Google Shape;6338;p69"/>
            <p:cNvGrpSpPr/>
            <p:nvPr/>
          </p:nvGrpSpPr>
          <p:grpSpPr>
            <a:xfrm>
              <a:off x="5220475" y="2199735"/>
              <a:ext cx="133089" cy="176869"/>
              <a:chOff x="7786687" y="1207293"/>
              <a:chExt cx="180975" cy="240507"/>
            </a:xfrm>
          </p:grpSpPr>
          <p:sp>
            <p:nvSpPr>
              <p:cNvPr id="6339" name="Google Shape;6339;p69"/>
              <p:cNvSpPr/>
              <p:nvPr/>
            </p:nvSpPr>
            <p:spPr>
              <a:xfrm>
                <a:off x="7786687" y="1285875"/>
                <a:ext cx="180975" cy="161925"/>
              </a:xfrm>
              <a:custGeom>
                <a:avLst/>
                <a:gdLst/>
                <a:ahLst/>
                <a:cxnLst/>
                <a:rect l="l" t="t" r="r" b="b"/>
                <a:pathLst>
                  <a:path w="180975" h="161925" extrusionOk="0">
                    <a:moveTo>
                      <a:pt x="142875" y="133350"/>
                    </a:moveTo>
                    <a:lnTo>
                      <a:pt x="142875" y="28575"/>
                    </a:lnTo>
                    <a:lnTo>
                      <a:pt x="114300" y="28575"/>
                    </a:lnTo>
                    <a:lnTo>
                      <a:pt x="114300" y="0"/>
                    </a:lnTo>
                    <a:lnTo>
                      <a:pt x="66675" y="0"/>
                    </a:lnTo>
                    <a:lnTo>
                      <a:pt x="66675" y="28575"/>
                    </a:lnTo>
                    <a:lnTo>
                      <a:pt x="38100" y="28575"/>
                    </a:lnTo>
                    <a:lnTo>
                      <a:pt x="38100" y="133350"/>
                    </a:lnTo>
                    <a:lnTo>
                      <a:pt x="0" y="133350"/>
                    </a:lnTo>
                    <a:lnTo>
                      <a:pt x="0" y="161925"/>
                    </a:lnTo>
                    <a:lnTo>
                      <a:pt x="180975" y="161925"/>
                    </a:lnTo>
                    <a:lnTo>
                      <a:pt x="180975" y="133350"/>
                    </a:lnTo>
                    <a:lnTo>
                      <a:pt x="142875" y="13335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0" name="Google Shape;6340;p69"/>
              <p:cNvSpPr/>
              <p:nvPr/>
            </p:nvSpPr>
            <p:spPr>
              <a:xfrm>
                <a:off x="7824787" y="1371028"/>
                <a:ext cx="104775" cy="38671"/>
              </a:xfrm>
              <a:custGeom>
                <a:avLst/>
                <a:gdLst/>
                <a:ahLst/>
                <a:cxnLst/>
                <a:rect l="l" t="t" r="r" b="b"/>
                <a:pathLst>
                  <a:path w="104775" h="38671" extrusionOk="0">
                    <a:moveTo>
                      <a:pt x="72580" y="0"/>
                    </a:moveTo>
                    <a:lnTo>
                      <a:pt x="72580" y="26003"/>
                    </a:lnTo>
                    <a:lnTo>
                      <a:pt x="56769" y="26003"/>
                    </a:lnTo>
                    <a:lnTo>
                      <a:pt x="56769" y="0"/>
                    </a:lnTo>
                    <a:lnTo>
                      <a:pt x="40481" y="0"/>
                    </a:lnTo>
                    <a:lnTo>
                      <a:pt x="40481" y="25146"/>
                    </a:lnTo>
                    <a:lnTo>
                      <a:pt x="28575" y="25146"/>
                    </a:lnTo>
                    <a:lnTo>
                      <a:pt x="28575" y="0"/>
                    </a:lnTo>
                    <a:lnTo>
                      <a:pt x="0" y="0"/>
                    </a:lnTo>
                    <a:lnTo>
                      <a:pt x="0" y="38672"/>
                    </a:lnTo>
                    <a:lnTo>
                      <a:pt x="104775" y="38672"/>
                    </a:lnTo>
                    <a:lnTo>
                      <a:pt x="104775" y="0"/>
                    </a:lnTo>
                    <a:lnTo>
                      <a:pt x="7258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1" name="Google Shape;6341;p69"/>
              <p:cNvSpPr/>
              <p:nvPr/>
            </p:nvSpPr>
            <p:spPr>
              <a:xfrm>
                <a:off x="7786687" y="1419225"/>
                <a:ext cx="180975" cy="28575"/>
              </a:xfrm>
              <a:custGeom>
                <a:avLst/>
                <a:gdLst/>
                <a:ahLst/>
                <a:cxnLst/>
                <a:rect l="l" t="t" r="r" b="b"/>
                <a:pathLst>
                  <a:path w="180975" h="28575" extrusionOk="0">
                    <a:moveTo>
                      <a:pt x="173069" y="0"/>
                    </a:moveTo>
                    <a:lnTo>
                      <a:pt x="173069" y="6382"/>
                    </a:lnTo>
                    <a:lnTo>
                      <a:pt x="8763" y="6382"/>
                    </a:lnTo>
                    <a:lnTo>
                      <a:pt x="8763" y="0"/>
                    </a:lnTo>
                    <a:lnTo>
                      <a:pt x="0" y="0"/>
                    </a:lnTo>
                    <a:lnTo>
                      <a:pt x="0" y="28575"/>
                    </a:lnTo>
                    <a:lnTo>
                      <a:pt x="180975" y="28575"/>
                    </a:lnTo>
                    <a:lnTo>
                      <a:pt x="180975" y="0"/>
                    </a:lnTo>
                    <a:lnTo>
                      <a:pt x="173069"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2" name="Google Shape;6342;p69"/>
              <p:cNvSpPr/>
              <p:nvPr/>
            </p:nvSpPr>
            <p:spPr>
              <a:xfrm>
                <a:off x="7853362" y="1285875"/>
                <a:ext cx="47625" cy="20193"/>
              </a:xfrm>
              <a:custGeom>
                <a:avLst/>
                <a:gdLst/>
                <a:ahLst/>
                <a:cxnLst/>
                <a:rect l="l" t="t" r="r" b="b"/>
                <a:pathLst>
                  <a:path w="47625" h="20193" extrusionOk="0">
                    <a:moveTo>
                      <a:pt x="0" y="0"/>
                    </a:moveTo>
                    <a:lnTo>
                      <a:pt x="47625" y="0"/>
                    </a:lnTo>
                    <a:lnTo>
                      <a:pt x="47625" y="20193"/>
                    </a:lnTo>
                    <a:lnTo>
                      <a:pt x="0" y="201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3" name="Google Shape;6343;p69"/>
              <p:cNvSpPr/>
              <p:nvPr/>
            </p:nvSpPr>
            <p:spPr>
              <a:xfrm>
                <a:off x="7822120" y="1207293"/>
                <a:ext cx="104775" cy="90106"/>
              </a:xfrm>
              <a:custGeom>
                <a:avLst/>
                <a:gdLst/>
                <a:ahLst/>
                <a:cxnLst/>
                <a:rect l="l" t="t" r="r" b="b"/>
                <a:pathLst>
                  <a:path w="104775" h="90106" extrusionOk="0">
                    <a:moveTo>
                      <a:pt x="80010" y="61531"/>
                    </a:moveTo>
                    <a:lnTo>
                      <a:pt x="75914" y="61531"/>
                    </a:lnTo>
                    <a:cubicBezTo>
                      <a:pt x="73914" y="61531"/>
                      <a:pt x="72866" y="59341"/>
                      <a:pt x="74009" y="57721"/>
                    </a:cubicBezTo>
                    <a:cubicBezTo>
                      <a:pt x="80105" y="49054"/>
                      <a:pt x="83915" y="39338"/>
                      <a:pt x="83915" y="28956"/>
                    </a:cubicBezTo>
                    <a:cubicBezTo>
                      <a:pt x="83915" y="9906"/>
                      <a:pt x="71342" y="0"/>
                      <a:pt x="55436" y="0"/>
                    </a:cubicBezTo>
                    <a:cubicBezTo>
                      <a:pt x="39529" y="0"/>
                      <a:pt x="26384" y="10858"/>
                      <a:pt x="26384" y="29908"/>
                    </a:cubicBezTo>
                    <a:cubicBezTo>
                      <a:pt x="26384" y="40291"/>
                      <a:pt x="30194" y="49244"/>
                      <a:pt x="36195" y="57721"/>
                    </a:cubicBezTo>
                    <a:cubicBezTo>
                      <a:pt x="37338" y="59341"/>
                      <a:pt x="36195" y="61531"/>
                      <a:pt x="34290" y="61531"/>
                    </a:cubicBezTo>
                    <a:lnTo>
                      <a:pt x="26194" y="61531"/>
                    </a:lnTo>
                    <a:cubicBezTo>
                      <a:pt x="11716" y="61531"/>
                      <a:pt x="0" y="73247"/>
                      <a:pt x="0" y="87725"/>
                    </a:cubicBezTo>
                    <a:lnTo>
                      <a:pt x="0" y="87725"/>
                    </a:lnTo>
                    <a:cubicBezTo>
                      <a:pt x="0" y="89059"/>
                      <a:pt x="1048" y="90106"/>
                      <a:pt x="2381" y="90106"/>
                    </a:cubicBezTo>
                    <a:lnTo>
                      <a:pt x="102394" y="90106"/>
                    </a:lnTo>
                    <a:cubicBezTo>
                      <a:pt x="103727" y="90106"/>
                      <a:pt x="104775" y="89059"/>
                      <a:pt x="104775" y="87725"/>
                    </a:cubicBezTo>
                    <a:lnTo>
                      <a:pt x="104775" y="86392"/>
                    </a:lnTo>
                    <a:cubicBezTo>
                      <a:pt x="104775" y="72676"/>
                      <a:pt x="93631" y="61531"/>
                      <a:pt x="79915" y="6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4" name="Google Shape;6344;p69"/>
              <p:cNvSpPr/>
              <p:nvPr/>
            </p:nvSpPr>
            <p:spPr>
              <a:xfrm>
                <a:off x="7824787" y="1409319"/>
                <a:ext cx="104775" cy="9905"/>
              </a:xfrm>
              <a:custGeom>
                <a:avLst/>
                <a:gdLst/>
                <a:ahLst/>
                <a:cxnLst/>
                <a:rect l="l" t="t" r="r" b="b"/>
                <a:pathLst>
                  <a:path w="104775" h="9905" extrusionOk="0">
                    <a:moveTo>
                      <a:pt x="0" y="0"/>
                    </a:moveTo>
                    <a:lnTo>
                      <a:pt x="104775" y="0"/>
                    </a:lnTo>
                    <a:lnTo>
                      <a:pt x="104775" y="9906"/>
                    </a:lnTo>
                    <a:lnTo>
                      <a:pt x="0" y="99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5" name="Google Shape;6345;p69"/>
              <p:cNvSpPr/>
              <p:nvPr/>
            </p:nvSpPr>
            <p:spPr>
              <a:xfrm>
                <a:off x="7837931" y="1327594"/>
                <a:ext cx="76581" cy="44005"/>
              </a:xfrm>
              <a:custGeom>
                <a:avLst/>
                <a:gdLst/>
                <a:ahLst/>
                <a:cxnLst/>
                <a:rect l="l" t="t" r="r" b="b"/>
                <a:pathLst>
                  <a:path w="76581" h="44005" extrusionOk="0">
                    <a:moveTo>
                      <a:pt x="0" y="0"/>
                    </a:moveTo>
                    <a:lnTo>
                      <a:pt x="76581" y="0"/>
                    </a:lnTo>
                    <a:lnTo>
                      <a:pt x="76581" y="44006"/>
                    </a:lnTo>
                    <a:lnTo>
                      <a:pt x="0" y="440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755848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979"/>
        <p:cNvGrpSpPr/>
        <p:nvPr/>
      </p:nvGrpSpPr>
      <p:grpSpPr>
        <a:xfrm>
          <a:off x="0" y="0"/>
          <a:ext cx="0" cy="0"/>
          <a:chOff x="0" y="0"/>
          <a:chExt cx="0" cy="0"/>
        </a:xfrm>
      </p:grpSpPr>
      <p:sp>
        <p:nvSpPr>
          <p:cNvPr id="1980" name="Google Shape;1980;p42"/>
          <p:cNvSpPr/>
          <p:nvPr/>
        </p:nvSpPr>
        <p:spPr>
          <a:xfrm>
            <a:off x="5977500" y="1582128"/>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981" name="Google Shape;1981;p42"/>
          <p:cNvSpPr/>
          <p:nvPr/>
        </p:nvSpPr>
        <p:spPr>
          <a:xfrm>
            <a:off x="2426950" y="1559603"/>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982" name="Google Shape;1982;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vs distancement</a:t>
            </a:r>
            <a:endParaRPr/>
          </a:p>
        </p:txBody>
      </p:sp>
      <p:sp>
        <p:nvSpPr>
          <p:cNvPr id="1983" name="Google Shape;1983;p42"/>
          <p:cNvSpPr txBox="1">
            <a:spLocks noGrp="1"/>
          </p:cNvSpPr>
          <p:nvPr>
            <p:ph type="subTitle" idx="1"/>
          </p:nvPr>
        </p:nvSpPr>
        <p:spPr>
          <a:xfrm>
            <a:off x="4913550" y="3020025"/>
            <a:ext cx="2848500" cy="10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1984" name="Google Shape;1984;p42"/>
          <p:cNvSpPr txBox="1">
            <a:spLocks noGrp="1"/>
          </p:cNvSpPr>
          <p:nvPr>
            <p:ph type="subTitle" idx="2"/>
          </p:nvPr>
        </p:nvSpPr>
        <p:spPr>
          <a:xfrm>
            <a:off x="1363000" y="3020025"/>
            <a:ext cx="2848500" cy="107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1985" name="Google Shape;1985;p42"/>
          <p:cNvSpPr txBox="1">
            <a:spLocks noGrp="1"/>
          </p:cNvSpPr>
          <p:nvPr>
            <p:ph type="subTitle" idx="3"/>
          </p:nvPr>
        </p:nvSpPr>
        <p:spPr>
          <a:xfrm>
            <a:off x="1362999" y="2554025"/>
            <a:ext cx="28485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Distance</a:t>
            </a:r>
            <a:endParaRPr/>
          </a:p>
        </p:txBody>
      </p:sp>
      <p:sp>
        <p:nvSpPr>
          <p:cNvPr id="1986" name="Google Shape;1986;p42"/>
          <p:cNvSpPr txBox="1">
            <a:spLocks noGrp="1"/>
          </p:cNvSpPr>
          <p:nvPr>
            <p:ph type="subTitle" idx="4"/>
          </p:nvPr>
        </p:nvSpPr>
        <p:spPr>
          <a:xfrm>
            <a:off x="4913553" y="2554025"/>
            <a:ext cx="28485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Distancements</a:t>
            </a:r>
            <a:endParaRPr/>
          </a:p>
        </p:txBody>
      </p:sp>
      <p:sp>
        <p:nvSpPr>
          <p:cNvPr id="1987" name="Google Shape;1987;p42"/>
          <p:cNvSpPr/>
          <p:nvPr/>
        </p:nvSpPr>
        <p:spPr>
          <a:xfrm flipH="1">
            <a:off x="2664196" y="1761341"/>
            <a:ext cx="246100" cy="3621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8" name="Google Shape;1988;p42"/>
          <p:cNvGrpSpPr/>
          <p:nvPr/>
        </p:nvGrpSpPr>
        <p:grpSpPr>
          <a:xfrm>
            <a:off x="6157759" y="1762348"/>
            <a:ext cx="360091" cy="360117"/>
            <a:chOff x="7414946" y="3220873"/>
            <a:chExt cx="360091" cy="360117"/>
          </a:xfrm>
        </p:grpSpPr>
        <p:sp>
          <p:nvSpPr>
            <p:cNvPr id="1989" name="Google Shape;1989;p4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067"/>
        <p:cNvGrpSpPr/>
        <p:nvPr/>
      </p:nvGrpSpPr>
      <p:grpSpPr>
        <a:xfrm>
          <a:off x="0" y="0"/>
          <a:ext cx="0" cy="0"/>
          <a:chOff x="0" y="0"/>
          <a:chExt cx="0" cy="0"/>
        </a:xfrm>
      </p:grpSpPr>
      <p:sp>
        <p:nvSpPr>
          <p:cNvPr id="2068" name="Google Shape;206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Applications of displacement</a:t>
            </a:r>
            <a:endParaRPr/>
          </a:p>
        </p:txBody>
      </p:sp>
      <p:sp>
        <p:nvSpPr>
          <p:cNvPr id="2069" name="Google Shape;2069;p44"/>
          <p:cNvSpPr txBox="1">
            <a:spLocks noGrp="1"/>
          </p:cNvSpPr>
          <p:nvPr>
            <p:ph type="subTitle" idx="1"/>
          </p:nvPr>
        </p:nvSpPr>
        <p:spPr>
          <a:xfrm>
            <a:off x="2376437" y="1927346"/>
            <a:ext cx="1978200" cy="60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2070" name="Google Shape;2070;p44"/>
          <p:cNvSpPr txBox="1">
            <a:spLocks noGrp="1"/>
          </p:cNvSpPr>
          <p:nvPr>
            <p:ph type="subTitle" idx="2"/>
          </p:nvPr>
        </p:nvSpPr>
        <p:spPr>
          <a:xfrm>
            <a:off x="5778829" y="1927346"/>
            <a:ext cx="1978200" cy="60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2071" name="Google Shape;2071;p44"/>
          <p:cNvSpPr txBox="1">
            <a:spLocks noGrp="1"/>
          </p:cNvSpPr>
          <p:nvPr>
            <p:ph type="subTitle" idx="3"/>
          </p:nvPr>
        </p:nvSpPr>
        <p:spPr>
          <a:xfrm>
            <a:off x="2376437" y="3570221"/>
            <a:ext cx="1978200" cy="60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2072" name="Google Shape;2072;p44"/>
          <p:cNvSpPr txBox="1">
            <a:spLocks noGrp="1"/>
          </p:cNvSpPr>
          <p:nvPr>
            <p:ph type="subTitle" idx="4"/>
          </p:nvPr>
        </p:nvSpPr>
        <p:spPr>
          <a:xfrm>
            <a:off x="5778829" y="3570221"/>
            <a:ext cx="1978200" cy="60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2073" name="Google Shape;2073;p44"/>
          <p:cNvSpPr txBox="1">
            <a:spLocks noGrp="1"/>
          </p:cNvSpPr>
          <p:nvPr>
            <p:ph type="subTitle" idx="5"/>
          </p:nvPr>
        </p:nvSpPr>
        <p:spPr>
          <a:xfrm>
            <a:off x="2376448" y="1574146"/>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2074" name="Google Shape;2074;p44"/>
          <p:cNvSpPr txBox="1">
            <a:spLocks noGrp="1"/>
          </p:cNvSpPr>
          <p:nvPr>
            <p:ph type="subTitle" idx="6"/>
          </p:nvPr>
        </p:nvSpPr>
        <p:spPr>
          <a:xfrm>
            <a:off x="2376448" y="3217121"/>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2075" name="Google Shape;2075;p44"/>
          <p:cNvSpPr txBox="1">
            <a:spLocks noGrp="1"/>
          </p:cNvSpPr>
          <p:nvPr>
            <p:ph type="subTitle" idx="7"/>
          </p:nvPr>
        </p:nvSpPr>
        <p:spPr>
          <a:xfrm>
            <a:off x="5778823" y="1574146"/>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2076" name="Google Shape;2076;p44"/>
          <p:cNvSpPr txBox="1">
            <a:spLocks noGrp="1"/>
          </p:cNvSpPr>
          <p:nvPr>
            <p:ph type="subTitle" idx="8"/>
          </p:nvPr>
        </p:nvSpPr>
        <p:spPr>
          <a:xfrm>
            <a:off x="5778823" y="3217121"/>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2077" name="Google Shape;2077;p44"/>
          <p:cNvSpPr/>
          <p:nvPr/>
        </p:nvSpPr>
        <p:spPr>
          <a:xfrm>
            <a:off x="1385987" y="1675403"/>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078" name="Google Shape;2078;p44"/>
          <p:cNvSpPr/>
          <p:nvPr/>
        </p:nvSpPr>
        <p:spPr>
          <a:xfrm>
            <a:off x="1385987" y="3315903"/>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079" name="Google Shape;2079;p44"/>
          <p:cNvSpPr/>
          <p:nvPr/>
        </p:nvSpPr>
        <p:spPr>
          <a:xfrm>
            <a:off x="4786822" y="1675403"/>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080" name="Google Shape;2080;p44"/>
          <p:cNvSpPr/>
          <p:nvPr/>
        </p:nvSpPr>
        <p:spPr>
          <a:xfrm>
            <a:off x="4786822" y="3315903"/>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2081" name="Google Shape;2081;p44"/>
          <p:cNvGrpSpPr/>
          <p:nvPr/>
        </p:nvGrpSpPr>
        <p:grpSpPr>
          <a:xfrm>
            <a:off x="1561365" y="1887292"/>
            <a:ext cx="369801" cy="296813"/>
            <a:chOff x="3965190" y="3842252"/>
            <a:chExt cx="369801" cy="296813"/>
          </a:xfrm>
        </p:grpSpPr>
        <p:sp>
          <p:nvSpPr>
            <p:cNvPr id="2082" name="Google Shape;2082;p4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44"/>
          <p:cNvGrpSpPr/>
          <p:nvPr/>
        </p:nvGrpSpPr>
        <p:grpSpPr>
          <a:xfrm>
            <a:off x="1621219" y="3507806"/>
            <a:ext cx="250100" cy="336785"/>
            <a:chOff x="916019" y="3821606"/>
            <a:chExt cx="250100" cy="336785"/>
          </a:xfrm>
        </p:grpSpPr>
        <p:sp>
          <p:nvSpPr>
            <p:cNvPr id="2104" name="Google Shape;2104;p4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44"/>
          <p:cNvGrpSpPr/>
          <p:nvPr/>
        </p:nvGrpSpPr>
        <p:grpSpPr>
          <a:xfrm>
            <a:off x="4952578" y="3507789"/>
            <a:ext cx="389068" cy="347787"/>
            <a:chOff x="6191390" y="1981489"/>
            <a:chExt cx="389068" cy="347787"/>
          </a:xfrm>
        </p:grpSpPr>
        <p:sp>
          <p:nvSpPr>
            <p:cNvPr id="2118" name="Google Shape;2118;p4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 name="Google Shape;2125;p44"/>
          <p:cNvGrpSpPr/>
          <p:nvPr/>
        </p:nvGrpSpPr>
        <p:grpSpPr>
          <a:xfrm>
            <a:off x="4952833" y="1841540"/>
            <a:ext cx="388569" cy="388307"/>
            <a:chOff x="4886058" y="1965890"/>
            <a:chExt cx="388569" cy="388307"/>
          </a:xfrm>
        </p:grpSpPr>
        <p:sp>
          <p:nvSpPr>
            <p:cNvPr id="2126" name="Google Shape;2126;p4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2140"/>
        <p:cNvGrpSpPr/>
        <p:nvPr/>
      </p:nvGrpSpPr>
      <p:grpSpPr>
        <a:xfrm>
          <a:off x="0" y="0"/>
          <a:ext cx="0" cy="0"/>
          <a:chOff x="0" y="0"/>
          <a:chExt cx="0" cy="0"/>
        </a:xfrm>
      </p:grpSpPr>
      <p:sp>
        <p:nvSpPr>
          <p:cNvPr id="2141" name="Google Shape;2141;p45"/>
          <p:cNvSpPr txBox="1">
            <a:spLocks noGrp="1"/>
          </p:cNvSpPr>
          <p:nvPr>
            <p:ph type="subTitle" idx="2"/>
          </p:nvPr>
        </p:nvSpPr>
        <p:spPr>
          <a:xfrm>
            <a:off x="3579000" y="2013692"/>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2142" name="Google Shape;2142;p45"/>
          <p:cNvSpPr txBox="1">
            <a:spLocks noGrp="1"/>
          </p:cNvSpPr>
          <p:nvPr>
            <p:ph type="subTitle" idx="5"/>
          </p:nvPr>
        </p:nvSpPr>
        <p:spPr>
          <a:xfrm>
            <a:off x="6049373" y="2013692"/>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a:t>
            </a:r>
            <a:endParaRPr/>
          </a:p>
        </p:txBody>
      </p:sp>
      <p:sp>
        <p:nvSpPr>
          <p:cNvPr id="2143" name="Google Shape;214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Displacement, velocity and acceleration</a:t>
            </a:r>
            <a:endParaRPr/>
          </a:p>
        </p:txBody>
      </p:sp>
      <p:sp>
        <p:nvSpPr>
          <p:cNvPr id="2144" name="Google Shape;2144;p45"/>
          <p:cNvSpPr txBox="1">
            <a:spLocks noGrp="1"/>
          </p:cNvSpPr>
          <p:nvPr>
            <p:ph type="subTitle" idx="1"/>
          </p:nvPr>
        </p:nvSpPr>
        <p:spPr>
          <a:xfrm>
            <a:off x="1108627" y="2013692"/>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2145" name="Google Shape;2145;p45"/>
          <p:cNvSpPr txBox="1">
            <a:spLocks noGrp="1"/>
          </p:cNvSpPr>
          <p:nvPr>
            <p:ph type="subTitle" idx="3"/>
          </p:nvPr>
        </p:nvSpPr>
        <p:spPr>
          <a:xfrm>
            <a:off x="1108627" y="3443917"/>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a:t>
            </a:r>
            <a:endParaRPr/>
          </a:p>
        </p:txBody>
      </p:sp>
      <p:sp>
        <p:nvSpPr>
          <p:cNvPr id="2146" name="Google Shape;2146;p45"/>
          <p:cNvSpPr txBox="1">
            <a:spLocks noGrp="1"/>
          </p:cNvSpPr>
          <p:nvPr>
            <p:ph type="subTitle" idx="4"/>
          </p:nvPr>
        </p:nvSpPr>
        <p:spPr>
          <a:xfrm>
            <a:off x="3579000" y="3443917"/>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2147" name="Google Shape;2147;p45"/>
          <p:cNvSpPr txBox="1">
            <a:spLocks noGrp="1"/>
          </p:cNvSpPr>
          <p:nvPr>
            <p:ph type="subTitle" idx="6"/>
          </p:nvPr>
        </p:nvSpPr>
        <p:spPr>
          <a:xfrm>
            <a:off x="6049373" y="3443917"/>
            <a:ext cx="1986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2148" name="Google Shape;2148;p45"/>
          <p:cNvSpPr txBox="1">
            <a:spLocks noGrp="1"/>
          </p:cNvSpPr>
          <p:nvPr>
            <p:ph type="subTitle" idx="7"/>
          </p:nvPr>
        </p:nvSpPr>
        <p:spPr>
          <a:xfrm>
            <a:off x="1109527" y="1656599"/>
            <a:ext cx="1984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2149" name="Google Shape;2149;p45"/>
          <p:cNvSpPr txBox="1">
            <a:spLocks noGrp="1"/>
          </p:cNvSpPr>
          <p:nvPr>
            <p:ph type="subTitle" idx="8"/>
          </p:nvPr>
        </p:nvSpPr>
        <p:spPr>
          <a:xfrm>
            <a:off x="3579900" y="1656599"/>
            <a:ext cx="1984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150" name="Google Shape;2150;p45"/>
          <p:cNvSpPr txBox="1">
            <a:spLocks noGrp="1"/>
          </p:cNvSpPr>
          <p:nvPr>
            <p:ph type="subTitle" idx="9"/>
          </p:nvPr>
        </p:nvSpPr>
        <p:spPr>
          <a:xfrm>
            <a:off x="6050273" y="1656599"/>
            <a:ext cx="1984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2151" name="Google Shape;2151;p45"/>
          <p:cNvSpPr txBox="1">
            <a:spLocks noGrp="1"/>
          </p:cNvSpPr>
          <p:nvPr>
            <p:ph type="subTitle" idx="13"/>
          </p:nvPr>
        </p:nvSpPr>
        <p:spPr>
          <a:xfrm>
            <a:off x="1109527" y="3086800"/>
            <a:ext cx="1984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2152" name="Google Shape;2152;p45"/>
          <p:cNvSpPr txBox="1">
            <a:spLocks noGrp="1"/>
          </p:cNvSpPr>
          <p:nvPr>
            <p:ph type="subTitle" idx="14"/>
          </p:nvPr>
        </p:nvSpPr>
        <p:spPr>
          <a:xfrm>
            <a:off x="3579900" y="3086800"/>
            <a:ext cx="1984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2153" name="Google Shape;2153;p45"/>
          <p:cNvSpPr txBox="1">
            <a:spLocks noGrp="1"/>
          </p:cNvSpPr>
          <p:nvPr>
            <p:ph type="subTitle" idx="15"/>
          </p:nvPr>
        </p:nvSpPr>
        <p:spPr>
          <a:xfrm>
            <a:off x="6050273" y="3086800"/>
            <a:ext cx="1984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157"/>
        <p:cNvGrpSpPr/>
        <p:nvPr/>
      </p:nvGrpSpPr>
      <p:grpSpPr>
        <a:xfrm>
          <a:off x="0" y="0"/>
          <a:ext cx="0" cy="0"/>
          <a:chOff x="0" y="0"/>
          <a:chExt cx="0" cy="0"/>
        </a:xfrm>
      </p:grpSpPr>
      <p:grpSp>
        <p:nvGrpSpPr>
          <p:cNvPr id="2158" name="Google Shape;2158;p46"/>
          <p:cNvGrpSpPr/>
          <p:nvPr/>
        </p:nvGrpSpPr>
        <p:grpSpPr>
          <a:xfrm>
            <a:off x="4905021" y="806136"/>
            <a:ext cx="3527612" cy="3525748"/>
            <a:chOff x="4905021" y="806136"/>
            <a:chExt cx="3527612" cy="3525748"/>
          </a:xfrm>
        </p:grpSpPr>
        <p:grpSp>
          <p:nvGrpSpPr>
            <p:cNvPr id="2159" name="Google Shape;2159;p46"/>
            <p:cNvGrpSpPr/>
            <p:nvPr/>
          </p:nvGrpSpPr>
          <p:grpSpPr>
            <a:xfrm>
              <a:off x="4905021" y="806136"/>
              <a:ext cx="3527612" cy="3525748"/>
              <a:chOff x="4905021" y="806136"/>
              <a:chExt cx="3527612" cy="3525748"/>
            </a:xfrm>
          </p:grpSpPr>
          <p:grpSp>
            <p:nvGrpSpPr>
              <p:cNvPr id="2160" name="Google Shape;2160;p46"/>
              <p:cNvGrpSpPr/>
              <p:nvPr/>
            </p:nvGrpSpPr>
            <p:grpSpPr>
              <a:xfrm rot="10800000">
                <a:off x="4905021" y="806136"/>
                <a:ext cx="3527612" cy="3525748"/>
                <a:chOff x="3714750" y="1047750"/>
                <a:chExt cx="4765111" cy="4762594"/>
              </a:xfrm>
            </p:grpSpPr>
            <p:sp>
              <p:nvSpPr>
                <p:cNvPr id="2161" name="Google Shape;2161;p46"/>
                <p:cNvSpPr/>
                <p:nvPr/>
              </p:nvSpPr>
              <p:spPr>
                <a:xfrm>
                  <a:off x="5349144" y="2068639"/>
                  <a:ext cx="1440180" cy="1292923"/>
                </a:xfrm>
                <a:custGeom>
                  <a:avLst/>
                  <a:gdLst/>
                  <a:ahLst/>
                  <a:cxnLst/>
                  <a:rect l="l" t="t" r="r" b="b"/>
                  <a:pathLst>
                    <a:path w="1440180" h="1292923" extrusionOk="0">
                      <a:moveTo>
                        <a:pt x="687800" y="1292924"/>
                      </a:moveTo>
                      <a:cubicBezTo>
                        <a:pt x="854583" y="1210723"/>
                        <a:pt x="1031272" y="1136809"/>
                        <a:pt x="1217676" y="1071562"/>
                      </a:cubicBezTo>
                      <a:cubicBezTo>
                        <a:pt x="1215009" y="1057085"/>
                        <a:pt x="1213580" y="1042226"/>
                        <a:pt x="1213580" y="1026986"/>
                      </a:cubicBezTo>
                      <a:cubicBezTo>
                        <a:pt x="1213580" y="897541"/>
                        <a:pt x="1313402" y="791051"/>
                        <a:pt x="1440180" y="780288"/>
                      </a:cubicBezTo>
                      <a:cubicBezTo>
                        <a:pt x="1439418" y="481774"/>
                        <a:pt x="1438465" y="200311"/>
                        <a:pt x="1437608" y="0"/>
                      </a:cubicBezTo>
                      <a:cubicBezTo>
                        <a:pt x="1056418" y="140589"/>
                        <a:pt x="670751" y="253365"/>
                        <a:pt x="285179" y="336709"/>
                      </a:cubicBezTo>
                      <a:lnTo>
                        <a:pt x="0" y="987361"/>
                      </a:lnTo>
                      <a:cubicBezTo>
                        <a:pt x="223457" y="1084707"/>
                        <a:pt x="502444" y="1209485"/>
                        <a:pt x="687896" y="12929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46"/>
                <p:cNvSpPr/>
                <p:nvPr/>
              </p:nvSpPr>
              <p:spPr>
                <a:xfrm>
                  <a:off x="5010150" y="2964370"/>
                  <a:ext cx="274224" cy="245268"/>
                </a:xfrm>
                <a:custGeom>
                  <a:avLst/>
                  <a:gdLst/>
                  <a:ahLst/>
                  <a:cxnLst/>
                  <a:rect l="l" t="t" r="r" b="b"/>
                  <a:pathLst>
                    <a:path w="274224" h="245268" extrusionOk="0">
                      <a:moveTo>
                        <a:pt x="0" y="0"/>
                      </a:moveTo>
                      <a:lnTo>
                        <a:pt x="0" y="245269"/>
                      </a:lnTo>
                      <a:lnTo>
                        <a:pt x="274225" y="115348"/>
                      </a:lnTo>
                      <a:cubicBezTo>
                        <a:pt x="145161" y="59150"/>
                        <a:pt x="44005" y="16288"/>
                        <a:pt x="0"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46"/>
                <p:cNvSpPr/>
                <p:nvPr/>
              </p:nvSpPr>
              <p:spPr>
                <a:xfrm>
                  <a:off x="5010054" y="2412587"/>
                  <a:ext cx="589883" cy="632079"/>
                </a:xfrm>
                <a:custGeom>
                  <a:avLst/>
                  <a:gdLst/>
                  <a:ahLst/>
                  <a:cxnLst/>
                  <a:rect l="l" t="t" r="r" b="b"/>
                  <a:pathLst>
                    <a:path w="589883" h="632079" extrusionOk="0">
                      <a:moveTo>
                        <a:pt x="589883" y="0"/>
                      </a:moveTo>
                      <a:cubicBezTo>
                        <a:pt x="566547" y="4953"/>
                        <a:pt x="543306" y="9906"/>
                        <a:pt x="519970" y="14669"/>
                      </a:cubicBezTo>
                      <a:cubicBezTo>
                        <a:pt x="346519" y="49721"/>
                        <a:pt x="173164" y="78677"/>
                        <a:pt x="0" y="101822"/>
                      </a:cubicBezTo>
                      <a:lnTo>
                        <a:pt x="0" y="502444"/>
                      </a:lnTo>
                      <a:cubicBezTo>
                        <a:pt x="46101" y="517970"/>
                        <a:pt x="165449" y="568166"/>
                        <a:pt x="312706" y="632079"/>
                      </a:cubicBezTo>
                      <a:lnTo>
                        <a:pt x="589788"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46"/>
                <p:cNvSpPr/>
                <p:nvPr/>
              </p:nvSpPr>
              <p:spPr>
                <a:xfrm>
                  <a:off x="6977348" y="1235011"/>
                  <a:ext cx="1499901" cy="1763744"/>
                </a:xfrm>
                <a:custGeom>
                  <a:avLst/>
                  <a:gdLst/>
                  <a:ahLst/>
                  <a:cxnLst/>
                  <a:rect l="l" t="t" r="r" b="b"/>
                  <a:pathLst>
                    <a:path w="1499901" h="1763744" extrusionOk="0">
                      <a:moveTo>
                        <a:pt x="524351" y="978599"/>
                      </a:moveTo>
                      <a:cubicBezTo>
                        <a:pt x="299085" y="1281589"/>
                        <a:pt x="70580" y="1584484"/>
                        <a:pt x="0" y="1677924"/>
                      </a:cubicBezTo>
                      <a:cubicBezTo>
                        <a:pt x="26003" y="1701641"/>
                        <a:pt x="46863" y="1730883"/>
                        <a:pt x="60865" y="1763744"/>
                      </a:cubicBezTo>
                      <a:cubicBezTo>
                        <a:pt x="643604" y="1616202"/>
                        <a:pt x="1177481" y="1575340"/>
                        <a:pt x="1499902" y="1565624"/>
                      </a:cubicBezTo>
                      <a:lnTo>
                        <a:pt x="1499902" y="0"/>
                      </a:lnTo>
                      <a:cubicBezTo>
                        <a:pt x="1374839" y="79724"/>
                        <a:pt x="1217771" y="174498"/>
                        <a:pt x="1032510" y="276320"/>
                      </a:cubicBezTo>
                      <a:cubicBezTo>
                        <a:pt x="980122" y="357092"/>
                        <a:pt x="848868" y="542068"/>
                        <a:pt x="524351" y="97859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5" name="Google Shape;2165;p46"/>
                <p:cNvSpPr/>
                <p:nvPr/>
              </p:nvSpPr>
              <p:spPr>
                <a:xfrm>
                  <a:off x="6834949" y="2895790"/>
                  <a:ext cx="1642300" cy="1522571"/>
                </a:xfrm>
                <a:custGeom>
                  <a:avLst/>
                  <a:gdLst/>
                  <a:ahLst/>
                  <a:cxnLst/>
                  <a:rect l="l" t="t" r="r" b="b"/>
                  <a:pathLst>
                    <a:path w="1642300" h="1522571" extrusionOk="0">
                      <a:moveTo>
                        <a:pt x="223076" y="199834"/>
                      </a:moveTo>
                      <a:cubicBezTo>
                        <a:pt x="223076" y="326993"/>
                        <a:pt x="126683" y="432054"/>
                        <a:pt x="3143" y="445865"/>
                      </a:cubicBezTo>
                      <a:cubicBezTo>
                        <a:pt x="3905" y="932783"/>
                        <a:pt x="3524" y="1386173"/>
                        <a:pt x="0" y="1495616"/>
                      </a:cubicBezTo>
                      <a:cubicBezTo>
                        <a:pt x="91631" y="1505807"/>
                        <a:pt x="173546" y="1514856"/>
                        <a:pt x="243269" y="1522571"/>
                      </a:cubicBezTo>
                      <a:lnTo>
                        <a:pt x="1642301" y="845820"/>
                      </a:lnTo>
                      <a:lnTo>
                        <a:pt x="1642301" y="0"/>
                      </a:lnTo>
                      <a:cubicBezTo>
                        <a:pt x="1324451" y="9715"/>
                        <a:pt x="797624" y="50197"/>
                        <a:pt x="222980" y="196120"/>
                      </a:cubicBezTo>
                      <a:cubicBezTo>
                        <a:pt x="222980" y="197358"/>
                        <a:pt x="222980" y="198596"/>
                        <a:pt x="222980" y="1998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6" name="Google Shape;2166;p46"/>
                <p:cNvSpPr/>
                <p:nvPr/>
              </p:nvSpPr>
              <p:spPr>
                <a:xfrm>
                  <a:off x="6864188" y="2925419"/>
                  <a:ext cx="1612211" cy="1463706"/>
                </a:xfrm>
                <a:custGeom>
                  <a:avLst/>
                  <a:gdLst/>
                  <a:ahLst/>
                  <a:cxnLst/>
                  <a:rect l="l" t="t" r="r" b="b"/>
                  <a:pathLst>
                    <a:path w="1584483" h="1463706" extrusionOk="0">
                      <a:moveTo>
                        <a:pt x="0" y="1440466"/>
                      </a:moveTo>
                      <a:cubicBezTo>
                        <a:pt x="2477" y="1318736"/>
                        <a:pt x="3334" y="982980"/>
                        <a:pt x="2477" y="440626"/>
                      </a:cubicBezTo>
                      <a:cubicBezTo>
                        <a:pt x="123444" y="415671"/>
                        <a:pt x="213455" y="312801"/>
                        <a:pt x="221742" y="188976"/>
                      </a:cubicBezTo>
                      <a:cubicBezTo>
                        <a:pt x="760190" y="54292"/>
                        <a:pt x="1254252" y="11525"/>
                        <a:pt x="1584484" y="0"/>
                      </a:cubicBezTo>
                      <a:lnTo>
                        <a:pt x="1584484" y="798386"/>
                      </a:lnTo>
                      <a:lnTo>
                        <a:pt x="208979" y="1463707"/>
                      </a:lnTo>
                      <a:lnTo>
                        <a:pt x="0" y="144056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7" name="Google Shape;2167;p46"/>
                <p:cNvSpPr/>
                <p:nvPr/>
              </p:nvSpPr>
              <p:spPr>
                <a:xfrm>
                  <a:off x="5010150" y="3094958"/>
                  <a:ext cx="971930" cy="853440"/>
                </a:xfrm>
                <a:custGeom>
                  <a:avLst/>
                  <a:gdLst/>
                  <a:ahLst/>
                  <a:cxnLst/>
                  <a:rect l="l" t="t" r="r" b="b"/>
                  <a:pathLst>
                    <a:path w="971930" h="853440" extrusionOk="0">
                      <a:moveTo>
                        <a:pt x="971931" y="294132"/>
                      </a:moveTo>
                      <a:cubicBezTo>
                        <a:pt x="757523" y="197834"/>
                        <a:pt x="505778" y="85820"/>
                        <a:pt x="308991" y="0"/>
                      </a:cubicBezTo>
                      <a:lnTo>
                        <a:pt x="0" y="146304"/>
                      </a:lnTo>
                      <a:lnTo>
                        <a:pt x="0" y="802005"/>
                      </a:lnTo>
                      <a:cubicBezTo>
                        <a:pt x="56293" y="806672"/>
                        <a:pt x="108680" y="824865"/>
                        <a:pt x="154019" y="853440"/>
                      </a:cubicBezTo>
                      <a:cubicBezTo>
                        <a:pt x="389668" y="638747"/>
                        <a:pt x="663130" y="451771"/>
                        <a:pt x="971931" y="29413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8" name="Google Shape;2168;p46"/>
                <p:cNvSpPr/>
                <p:nvPr/>
              </p:nvSpPr>
              <p:spPr>
                <a:xfrm>
                  <a:off x="3714750" y="3191446"/>
                  <a:ext cx="1200150" cy="958596"/>
                </a:xfrm>
                <a:custGeom>
                  <a:avLst/>
                  <a:gdLst/>
                  <a:ahLst/>
                  <a:cxnLst/>
                  <a:rect l="l" t="t" r="r" b="b"/>
                  <a:pathLst>
                    <a:path w="1200150" h="958596" extrusionOk="0">
                      <a:moveTo>
                        <a:pt x="1200150" y="710851"/>
                      </a:moveTo>
                      <a:lnTo>
                        <a:pt x="1200150" y="68294"/>
                      </a:lnTo>
                      <a:cubicBezTo>
                        <a:pt x="1023271" y="58579"/>
                        <a:pt x="404813" y="24289"/>
                        <a:pt x="0" y="0"/>
                      </a:cubicBezTo>
                      <a:lnTo>
                        <a:pt x="0" y="856202"/>
                      </a:lnTo>
                      <a:cubicBezTo>
                        <a:pt x="219361" y="879920"/>
                        <a:pt x="555117" y="916781"/>
                        <a:pt x="935546" y="958596"/>
                      </a:cubicBezTo>
                      <a:cubicBezTo>
                        <a:pt x="968978" y="833247"/>
                        <a:pt x="1071658" y="736092"/>
                        <a:pt x="1200150" y="71075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46"/>
                <p:cNvSpPr/>
                <p:nvPr/>
              </p:nvSpPr>
              <p:spPr>
                <a:xfrm>
                  <a:off x="3714750" y="2526411"/>
                  <a:ext cx="1200150" cy="704754"/>
                </a:xfrm>
                <a:custGeom>
                  <a:avLst/>
                  <a:gdLst/>
                  <a:ahLst/>
                  <a:cxnLst/>
                  <a:rect l="l" t="t" r="r" b="b"/>
                  <a:pathLst>
                    <a:path w="1200150" h="704754" extrusionOk="0">
                      <a:moveTo>
                        <a:pt x="1200150" y="0"/>
                      </a:moveTo>
                      <a:cubicBezTo>
                        <a:pt x="899541" y="36290"/>
                        <a:pt x="599980" y="54673"/>
                        <a:pt x="302800" y="54673"/>
                      </a:cubicBezTo>
                      <a:cubicBezTo>
                        <a:pt x="201549" y="54673"/>
                        <a:pt x="100584" y="52483"/>
                        <a:pt x="0" y="48292"/>
                      </a:cubicBezTo>
                      <a:lnTo>
                        <a:pt x="0" y="636460"/>
                      </a:lnTo>
                      <a:cubicBezTo>
                        <a:pt x="342138" y="656939"/>
                        <a:pt x="854297" y="685705"/>
                        <a:pt x="1200150" y="704755"/>
                      </a:cubicBezTo>
                      <a:lnTo>
                        <a:pt x="1200150" y="9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46"/>
                <p:cNvSpPr/>
                <p:nvPr/>
              </p:nvSpPr>
              <p:spPr>
                <a:xfrm>
                  <a:off x="4257293" y="3847433"/>
                  <a:ext cx="4219956" cy="1962816"/>
                </a:xfrm>
                <a:custGeom>
                  <a:avLst/>
                  <a:gdLst/>
                  <a:ahLst/>
                  <a:cxnLst/>
                  <a:rect l="l" t="t" r="r" b="b"/>
                  <a:pathLst>
                    <a:path w="4219956" h="1962816" extrusionOk="0">
                      <a:moveTo>
                        <a:pt x="2824067" y="667131"/>
                      </a:moveTo>
                      <a:cubicBezTo>
                        <a:pt x="2338578" y="613315"/>
                        <a:pt x="1680496" y="540544"/>
                        <a:pt x="1057561" y="471773"/>
                      </a:cubicBezTo>
                      <a:cubicBezTo>
                        <a:pt x="1021270" y="622268"/>
                        <a:pt x="885920" y="734092"/>
                        <a:pt x="724281" y="734092"/>
                      </a:cubicBezTo>
                      <a:cubicBezTo>
                        <a:pt x="650177" y="734092"/>
                        <a:pt x="581597" y="710470"/>
                        <a:pt x="525494" y="670465"/>
                      </a:cubicBezTo>
                      <a:cubicBezTo>
                        <a:pt x="265367" y="1041559"/>
                        <a:pt x="89821" y="1472756"/>
                        <a:pt x="0" y="1962817"/>
                      </a:cubicBezTo>
                      <a:lnTo>
                        <a:pt x="4219956" y="1962817"/>
                      </a:lnTo>
                      <a:lnTo>
                        <a:pt x="4219956" y="0"/>
                      </a:lnTo>
                      <a:lnTo>
                        <a:pt x="2837688" y="668560"/>
                      </a:lnTo>
                      <a:lnTo>
                        <a:pt x="2824067" y="66703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46"/>
                <p:cNvSpPr/>
                <p:nvPr/>
              </p:nvSpPr>
              <p:spPr>
                <a:xfrm>
                  <a:off x="4291785" y="3892966"/>
                  <a:ext cx="4188077" cy="1912321"/>
                </a:xfrm>
                <a:custGeom>
                  <a:avLst/>
                  <a:gdLst/>
                  <a:ahLst/>
                  <a:cxnLst/>
                  <a:rect l="l" t="t" r="r" b="b"/>
                  <a:pathLst>
                    <a:path w="4156900" h="1888712" extrusionOk="0">
                      <a:moveTo>
                        <a:pt x="0" y="1888712"/>
                      </a:moveTo>
                      <a:cubicBezTo>
                        <a:pt x="88582" y="1428845"/>
                        <a:pt x="256223" y="1017175"/>
                        <a:pt x="498634" y="664178"/>
                      </a:cubicBezTo>
                      <a:cubicBezTo>
                        <a:pt x="556260" y="698945"/>
                        <a:pt x="621792" y="717137"/>
                        <a:pt x="689801" y="717137"/>
                      </a:cubicBezTo>
                      <a:cubicBezTo>
                        <a:pt x="853630" y="717137"/>
                        <a:pt x="995839" y="611505"/>
                        <a:pt x="1044130" y="457295"/>
                      </a:cubicBezTo>
                      <a:cubicBezTo>
                        <a:pt x="1659827" y="525304"/>
                        <a:pt x="2307145" y="596932"/>
                        <a:pt x="2786444" y="649986"/>
                      </a:cubicBezTo>
                      <a:lnTo>
                        <a:pt x="2808256" y="652367"/>
                      </a:lnTo>
                      <a:lnTo>
                        <a:pt x="4156901" y="0"/>
                      </a:lnTo>
                      <a:lnTo>
                        <a:pt x="4156901" y="1888617"/>
                      </a:lnTo>
                      <a:lnTo>
                        <a:pt x="0" y="188861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46"/>
                <p:cNvSpPr/>
                <p:nvPr/>
              </p:nvSpPr>
              <p:spPr>
                <a:xfrm>
                  <a:off x="3714750" y="4143279"/>
                  <a:ext cx="1000506" cy="1666970"/>
                </a:xfrm>
                <a:custGeom>
                  <a:avLst/>
                  <a:gdLst/>
                  <a:ahLst/>
                  <a:cxnLst/>
                  <a:rect l="l" t="t" r="r" b="b"/>
                  <a:pathLst>
                    <a:path w="1000506" h="1666970" extrusionOk="0">
                      <a:moveTo>
                        <a:pt x="924115" y="101346"/>
                      </a:moveTo>
                      <a:cubicBezTo>
                        <a:pt x="544735" y="59531"/>
                        <a:pt x="216027" y="23527"/>
                        <a:pt x="0" y="0"/>
                      </a:cubicBezTo>
                      <a:lnTo>
                        <a:pt x="0" y="1666970"/>
                      </a:lnTo>
                      <a:lnTo>
                        <a:pt x="445865" y="1666970"/>
                      </a:lnTo>
                      <a:cubicBezTo>
                        <a:pt x="537496" y="1155478"/>
                        <a:pt x="723329" y="701612"/>
                        <a:pt x="1000506" y="311277"/>
                      </a:cubicBezTo>
                      <a:cubicBezTo>
                        <a:pt x="953834" y="253746"/>
                        <a:pt x="925449" y="180880"/>
                        <a:pt x="924115" y="10134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6"/>
                <p:cNvSpPr/>
                <p:nvPr/>
              </p:nvSpPr>
              <p:spPr>
                <a:xfrm>
                  <a:off x="6834282" y="1540192"/>
                  <a:ext cx="1122330" cy="1354645"/>
                </a:xfrm>
                <a:custGeom>
                  <a:avLst/>
                  <a:gdLst/>
                  <a:ahLst/>
                  <a:cxnLst/>
                  <a:rect l="l" t="t" r="r" b="b"/>
                  <a:pathLst>
                    <a:path w="1122330" h="1354645" extrusionOk="0">
                      <a:moveTo>
                        <a:pt x="2667" y="1309211"/>
                      </a:moveTo>
                      <a:cubicBezTo>
                        <a:pt x="46482" y="1313879"/>
                        <a:pt x="86868" y="1330071"/>
                        <a:pt x="120872" y="1354646"/>
                      </a:cubicBezTo>
                      <a:cubicBezTo>
                        <a:pt x="473012" y="888778"/>
                        <a:pt x="955834" y="242030"/>
                        <a:pt x="1122331" y="0"/>
                      </a:cubicBezTo>
                      <a:cubicBezTo>
                        <a:pt x="918877" y="109919"/>
                        <a:pt x="683800" y="226790"/>
                        <a:pt x="421291" y="340614"/>
                      </a:cubicBezTo>
                      <a:cubicBezTo>
                        <a:pt x="281654" y="401193"/>
                        <a:pt x="141160" y="457867"/>
                        <a:pt x="0" y="510921"/>
                      </a:cubicBezTo>
                      <a:cubicBezTo>
                        <a:pt x="571" y="661892"/>
                        <a:pt x="1714" y="966978"/>
                        <a:pt x="2667" y="130921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6"/>
                <p:cNvSpPr/>
                <p:nvPr/>
              </p:nvSpPr>
              <p:spPr>
                <a:xfrm>
                  <a:off x="3714750" y="1047750"/>
                  <a:ext cx="4762500" cy="1437740"/>
                </a:xfrm>
                <a:custGeom>
                  <a:avLst/>
                  <a:gdLst/>
                  <a:ahLst/>
                  <a:cxnLst/>
                  <a:rect l="l" t="t" r="r" b="b"/>
                  <a:pathLst>
                    <a:path w="4762500" h="1437740" extrusionOk="0">
                      <a:moveTo>
                        <a:pt x="0" y="1431512"/>
                      </a:moveTo>
                      <a:cubicBezTo>
                        <a:pt x="1435418" y="1491996"/>
                        <a:pt x="2683383" y="1100709"/>
                        <a:pt x="3500152" y="746855"/>
                      </a:cubicBezTo>
                      <a:cubicBezTo>
                        <a:pt x="4063270" y="502920"/>
                        <a:pt x="4498848" y="245174"/>
                        <a:pt x="4762500" y="74009"/>
                      </a:cubicBezTo>
                      <a:lnTo>
                        <a:pt x="4762500" y="0"/>
                      </a:lnTo>
                      <a:lnTo>
                        <a:pt x="0" y="0"/>
                      </a:lnTo>
                      <a:lnTo>
                        <a:pt x="0" y="143151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6"/>
                <p:cNvSpPr/>
                <p:nvPr/>
              </p:nvSpPr>
              <p:spPr>
                <a:xfrm>
                  <a:off x="3714755" y="1076338"/>
                  <a:ext cx="4764167" cy="1381125"/>
                </a:xfrm>
                <a:custGeom>
                  <a:avLst/>
                  <a:gdLst/>
                  <a:ahLst/>
                  <a:cxnLst/>
                  <a:rect l="l" t="t" r="r" b="b"/>
                  <a:pathLst>
                    <a:path w="4705350" h="1381125" extrusionOk="0">
                      <a:moveTo>
                        <a:pt x="268224" y="1381125"/>
                      </a:moveTo>
                      <a:cubicBezTo>
                        <a:pt x="268224" y="1381125"/>
                        <a:pt x="268224" y="1381125"/>
                        <a:pt x="268224" y="1381125"/>
                      </a:cubicBezTo>
                      <a:cubicBezTo>
                        <a:pt x="178975" y="1381125"/>
                        <a:pt x="88868" y="1378934"/>
                        <a:pt x="0" y="1375505"/>
                      </a:cubicBezTo>
                      <a:lnTo>
                        <a:pt x="0" y="0"/>
                      </a:lnTo>
                      <a:lnTo>
                        <a:pt x="4705350" y="0"/>
                      </a:lnTo>
                      <a:lnTo>
                        <a:pt x="4705350" y="30004"/>
                      </a:lnTo>
                      <a:cubicBezTo>
                        <a:pt x="4439126" y="201930"/>
                        <a:pt x="4010692" y="453866"/>
                        <a:pt x="3460242" y="692372"/>
                      </a:cubicBezTo>
                      <a:cubicBezTo>
                        <a:pt x="2735390" y="1006412"/>
                        <a:pt x="1592961" y="1381125"/>
                        <a:pt x="268319" y="13811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46"/>
                <p:cNvSpPr/>
                <p:nvPr/>
              </p:nvSpPr>
              <p:spPr>
                <a:xfrm>
                  <a:off x="6120955" y="3228879"/>
                  <a:ext cx="669839" cy="1157382"/>
                </a:xfrm>
                <a:custGeom>
                  <a:avLst/>
                  <a:gdLst/>
                  <a:ahLst/>
                  <a:cxnLst/>
                  <a:rect l="l" t="t" r="r" b="b"/>
                  <a:pathLst>
                    <a:path w="669839" h="1157382" extrusionOk="0">
                      <a:moveTo>
                        <a:pt x="480822" y="0"/>
                      </a:moveTo>
                      <a:cubicBezTo>
                        <a:pt x="311753" y="58960"/>
                        <a:pt x="151447" y="124492"/>
                        <a:pt x="0" y="196501"/>
                      </a:cubicBezTo>
                      <a:lnTo>
                        <a:pt x="474345" y="1136047"/>
                      </a:lnTo>
                      <a:cubicBezTo>
                        <a:pt x="541972" y="1143571"/>
                        <a:pt x="606457" y="1150715"/>
                        <a:pt x="667036" y="1157383"/>
                      </a:cubicBezTo>
                      <a:cubicBezTo>
                        <a:pt x="669988" y="1056989"/>
                        <a:pt x="670274" y="610171"/>
                        <a:pt x="669417" y="113538"/>
                      </a:cubicBezTo>
                      <a:cubicBezTo>
                        <a:pt x="590264" y="107156"/>
                        <a:pt x="521494" y="63436"/>
                        <a:pt x="480822"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46"/>
                <p:cNvSpPr/>
                <p:nvPr/>
              </p:nvSpPr>
              <p:spPr>
                <a:xfrm>
                  <a:off x="6159722" y="3262979"/>
                  <a:ext cx="602536" cy="1091374"/>
                </a:xfrm>
                <a:custGeom>
                  <a:avLst/>
                  <a:gdLst/>
                  <a:ahLst/>
                  <a:cxnLst/>
                  <a:rect l="l" t="t" r="r" b="b"/>
                  <a:pathLst>
                    <a:path w="602536" h="1091374" extrusionOk="0">
                      <a:moveTo>
                        <a:pt x="454057" y="1075182"/>
                      </a:moveTo>
                      <a:lnTo>
                        <a:pt x="0" y="175736"/>
                      </a:lnTo>
                      <a:cubicBezTo>
                        <a:pt x="136303" y="112109"/>
                        <a:pt x="281083" y="53054"/>
                        <a:pt x="431197" y="0"/>
                      </a:cubicBezTo>
                      <a:cubicBezTo>
                        <a:pt x="473107" y="54769"/>
                        <a:pt x="534638" y="92297"/>
                        <a:pt x="602171" y="104489"/>
                      </a:cubicBezTo>
                      <a:cubicBezTo>
                        <a:pt x="603028" y="631317"/>
                        <a:pt x="602361" y="969455"/>
                        <a:pt x="600361" y="1091374"/>
                      </a:cubicBezTo>
                      <a:lnTo>
                        <a:pt x="454057" y="107518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46"/>
                <p:cNvSpPr/>
                <p:nvPr/>
              </p:nvSpPr>
              <p:spPr>
                <a:xfrm>
                  <a:off x="5234940" y="3446049"/>
                  <a:ext cx="1303782" cy="912590"/>
                </a:xfrm>
                <a:custGeom>
                  <a:avLst/>
                  <a:gdLst/>
                  <a:ahLst/>
                  <a:cxnLst/>
                  <a:rect l="l" t="t" r="r" b="b"/>
                  <a:pathLst>
                    <a:path w="1303782" h="912590" extrusionOk="0">
                      <a:moveTo>
                        <a:pt x="0" y="561594"/>
                      </a:moveTo>
                      <a:cubicBezTo>
                        <a:pt x="52578" y="619220"/>
                        <a:pt x="85725" y="694944"/>
                        <a:pt x="89154" y="778288"/>
                      </a:cubicBezTo>
                      <a:cubicBezTo>
                        <a:pt x="517398" y="825532"/>
                        <a:pt x="950023" y="873443"/>
                        <a:pt x="1303782" y="912590"/>
                      </a:cubicBezTo>
                      <a:lnTo>
                        <a:pt x="843058" y="0"/>
                      </a:lnTo>
                      <a:cubicBezTo>
                        <a:pt x="521398" y="157258"/>
                        <a:pt x="240221" y="344615"/>
                        <a:pt x="0" y="56159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46"/>
                <p:cNvSpPr/>
                <p:nvPr/>
              </p:nvSpPr>
              <p:spPr>
                <a:xfrm>
                  <a:off x="5274754" y="3484149"/>
                  <a:ext cx="1214723" cy="840295"/>
                </a:xfrm>
                <a:custGeom>
                  <a:avLst/>
                  <a:gdLst/>
                  <a:ahLst/>
                  <a:cxnLst/>
                  <a:rect l="l" t="t" r="r" b="b"/>
                  <a:pathLst>
                    <a:path w="1214723" h="840295" extrusionOk="0">
                      <a:moveTo>
                        <a:pt x="1214723" y="840296"/>
                      </a:moveTo>
                      <a:cubicBezTo>
                        <a:pt x="877729" y="802958"/>
                        <a:pt x="475679" y="758571"/>
                        <a:pt x="76105" y="714375"/>
                      </a:cubicBezTo>
                      <a:cubicBezTo>
                        <a:pt x="68675" y="645890"/>
                        <a:pt x="42291" y="580644"/>
                        <a:pt x="0" y="526256"/>
                      </a:cubicBezTo>
                      <a:cubicBezTo>
                        <a:pt x="226504" y="325374"/>
                        <a:pt x="492157" y="148495"/>
                        <a:pt x="790575" y="0"/>
                      </a:cubicBezTo>
                      <a:lnTo>
                        <a:pt x="1214723" y="840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0" name="Google Shape;2180;p46"/>
                <p:cNvSpPr/>
                <p:nvPr/>
              </p:nvSpPr>
              <p:spPr>
                <a:xfrm>
                  <a:off x="3714750" y="1121854"/>
                  <a:ext cx="4762595" cy="4688490"/>
                </a:xfrm>
                <a:custGeom>
                  <a:avLst/>
                  <a:gdLst/>
                  <a:ahLst/>
                  <a:cxnLst/>
                  <a:rect l="l" t="t" r="r" b="b"/>
                  <a:pathLst>
                    <a:path w="4762595" h="4688490" extrusionOk="0">
                      <a:moveTo>
                        <a:pt x="0" y="1357408"/>
                      </a:moveTo>
                      <a:lnTo>
                        <a:pt x="0" y="1452848"/>
                      </a:lnTo>
                      <a:cubicBezTo>
                        <a:pt x="100584" y="1457039"/>
                        <a:pt x="201549" y="1459230"/>
                        <a:pt x="302800" y="1459230"/>
                      </a:cubicBezTo>
                      <a:cubicBezTo>
                        <a:pt x="599980" y="1459230"/>
                        <a:pt x="899541" y="1440847"/>
                        <a:pt x="1200150" y="1404557"/>
                      </a:cubicBezTo>
                      <a:lnTo>
                        <a:pt x="1200150" y="2109216"/>
                      </a:lnTo>
                      <a:cubicBezTo>
                        <a:pt x="854297" y="2090166"/>
                        <a:pt x="342138" y="2061496"/>
                        <a:pt x="0" y="2040922"/>
                      </a:cubicBezTo>
                      <a:lnTo>
                        <a:pt x="0" y="2069497"/>
                      </a:lnTo>
                      <a:cubicBezTo>
                        <a:pt x="404813" y="2093786"/>
                        <a:pt x="1023271" y="2127980"/>
                        <a:pt x="1200150" y="2137791"/>
                      </a:cubicBezTo>
                      <a:lnTo>
                        <a:pt x="1200150" y="2780348"/>
                      </a:lnTo>
                      <a:cubicBezTo>
                        <a:pt x="1071658" y="2805684"/>
                        <a:pt x="968978" y="2902744"/>
                        <a:pt x="935546" y="3028188"/>
                      </a:cubicBezTo>
                      <a:cubicBezTo>
                        <a:pt x="555212" y="2986278"/>
                        <a:pt x="219361" y="2949512"/>
                        <a:pt x="0" y="2925794"/>
                      </a:cubicBezTo>
                      <a:lnTo>
                        <a:pt x="0" y="3021521"/>
                      </a:lnTo>
                      <a:cubicBezTo>
                        <a:pt x="215932" y="3044952"/>
                        <a:pt x="544735" y="3081052"/>
                        <a:pt x="924115" y="3122867"/>
                      </a:cubicBezTo>
                      <a:cubicBezTo>
                        <a:pt x="925449" y="3202400"/>
                        <a:pt x="953834" y="3275267"/>
                        <a:pt x="1000506" y="3332798"/>
                      </a:cubicBezTo>
                      <a:cubicBezTo>
                        <a:pt x="723424" y="3723228"/>
                        <a:pt x="537496" y="4176998"/>
                        <a:pt x="445865" y="4688491"/>
                      </a:cubicBezTo>
                      <a:lnTo>
                        <a:pt x="542544" y="4688491"/>
                      </a:lnTo>
                      <a:cubicBezTo>
                        <a:pt x="632365" y="4198525"/>
                        <a:pt x="807911" y="3767233"/>
                        <a:pt x="1068038" y="3396139"/>
                      </a:cubicBezTo>
                      <a:cubicBezTo>
                        <a:pt x="1124141" y="3436144"/>
                        <a:pt x="1192721" y="3459766"/>
                        <a:pt x="1266825" y="3459766"/>
                      </a:cubicBezTo>
                      <a:cubicBezTo>
                        <a:pt x="1428464" y="3459766"/>
                        <a:pt x="1563910" y="3347942"/>
                        <a:pt x="1600105" y="3197447"/>
                      </a:cubicBezTo>
                      <a:cubicBezTo>
                        <a:pt x="2223040" y="3266218"/>
                        <a:pt x="2881122" y="3338989"/>
                        <a:pt x="3366611" y="3392805"/>
                      </a:cubicBezTo>
                      <a:lnTo>
                        <a:pt x="3380232" y="3394329"/>
                      </a:lnTo>
                      <a:lnTo>
                        <a:pt x="4762500" y="2725769"/>
                      </a:lnTo>
                      <a:lnTo>
                        <a:pt x="4762500" y="2619947"/>
                      </a:lnTo>
                      <a:lnTo>
                        <a:pt x="3363468" y="3296698"/>
                      </a:lnTo>
                      <a:cubicBezTo>
                        <a:pt x="3293840" y="3288982"/>
                        <a:pt x="3211925" y="3279934"/>
                        <a:pt x="3120199" y="3269742"/>
                      </a:cubicBezTo>
                      <a:cubicBezTo>
                        <a:pt x="3123724" y="3160395"/>
                        <a:pt x="3124105" y="2706910"/>
                        <a:pt x="3123343" y="2219992"/>
                      </a:cubicBezTo>
                      <a:cubicBezTo>
                        <a:pt x="3246882" y="2206181"/>
                        <a:pt x="3343275" y="2101120"/>
                        <a:pt x="3343275" y="1973961"/>
                      </a:cubicBezTo>
                      <a:cubicBezTo>
                        <a:pt x="3343275" y="1972723"/>
                        <a:pt x="3343275" y="1971485"/>
                        <a:pt x="3343275" y="1970246"/>
                      </a:cubicBezTo>
                      <a:cubicBezTo>
                        <a:pt x="3917918" y="1824323"/>
                        <a:pt x="4444746" y="1783747"/>
                        <a:pt x="4762596" y="1774126"/>
                      </a:cubicBezTo>
                      <a:lnTo>
                        <a:pt x="4762596" y="1678876"/>
                      </a:lnTo>
                      <a:cubicBezTo>
                        <a:pt x="4440174" y="1688592"/>
                        <a:pt x="3906298" y="1729454"/>
                        <a:pt x="3323558" y="1876997"/>
                      </a:cubicBezTo>
                      <a:cubicBezTo>
                        <a:pt x="3309557" y="1844135"/>
                        <a:pt x="3288602" y="1814989"/>
                        <a:pt x="3262694" y="1791176"/>
                      </a:cubicBezTo>
                      <a:cubicBezTo>
                        <a:pt x="3333274" y="1697736"/>
                        <a:pt x="3561779" y="1394841"/>
                        <a:pt x="3787045" y="1091851"/>
                      </a:cubicBezTo>
                      <a:cubicBezTo>
                        <a:pt x="4111562" y="655320"/>
                        <a:pt x="4242816" y="470345"/>
                        <a:pt x="4295204" y="389573"/>
                      </a:cubicBezTo>
                      <a:cubicBezTo>
                        <a:pt x="4480560" y="287846"/>
                        <a:pt x="4637532" y="192977"/>
                        <a:pt x="4762596" y="113252"/>
                      </a:cubicBezTo>
                      <a:lnTo>
                        <a:pt x="4762596" y="0"/>
                      </a:lnTo>
                      <a:cubicBezTo>
                        <a:pt x="4499039" y="171069"/>
                        <a:pt x="4063365" y="428816"/>
                        <a:pt x="3500247" y="672846"/>
                      </a:cubicBezTo>
                      <a:cubicBezTo>
                        <a:pt x="2683383" y="1026700"/>
                        <a:pt x="1435418" y="1417892"/>
                        <a:pt x="0" y="1357408"/>
                      </a:cubicBezTo>
                      <a:close/>
                      <a:moveTo>
                        <a:pt x="3072003" y="946785"/>
                      </a:moveTo>
                      <a:cubicBezTo>
                        <a:pt x="3072765" y="1147096"/>
                        <a:pt x="3073718" y="1428560"/>
                        <a:pt x="3074575" y="1727073"/>
                      </a:cubicBezTo>
                      <a:cubicBezTo>
                        <a:pt x="2947892" y="1737836"/>
                        <a:pt x="2847975" y="1844326"/>
                        <a:pt x="2847975" y="1973771"/>
                      </a:cubicBezTo>
                      <a:cubicBezTo>
                        <a:pt x="2847975" y="1989011"/>
                        <a:pt x="2849404" y="2003870"/>
                        <a:pt x="2852071" y="2018347"/>
                      </a:cubicBezTo>
                      <a:cubicBezTo>
                        <a:pt x="2665762" y="2083594"/>
                        <a:pt x="2489073" y="2157508"/>
                        <a:pt x="2322195" y="2239709"/>
                      </a:cubicBezTo>
                      <a:cubicBezTo>
                        <a:pt x="2136743" y="2156270"/>
                        <a:pt x="1857756" y="2031492"/>
                        <a:pt x="1634300" y="1934147"/>
                      </a:cubicBezTo>
                      <a:lnTo>
                        <a:pt x="1919478" y="1283494"/>
                      </a:lnTo>
                      <a:cubicBezTo>
                        <a:pt x="2305050" y="1200150"/>
                        <a:pt x="2690813" y="1087374"/>
                        <a:pt x="3071908" y="946785"/>
                      </a:cubicBezTo>
                      <a:close/>
                      <a:moveTo>
                        <a:pt x="1295400" y="1392460"/>
                      </a:moveTo>
                      <a:cubicBezTo>
                        <a:pt x="1468564" y="1369314"/>
                        <a:pt x="1641920" y="1340358"/>
                        <a:pt x="1815370" y="1305306"/>
                      </a:cubicBezTo>
                      <a:cubicBezTo>
                        <a:pt x="1838706" y="1300639"/>
                        <a:pt x="1861947" y="1295591"/>
                        <a:pt x="1885283" y="1290638"/>
                      </a:cubicBezTo>
                      <a:lnTo>
                        <a:pt x="1608201" y="1922717"/>
                      </a:lnTo>
                      <a:cubicBezTo>
                        <a:pt x="1460945" y="1858804"/>
                        <a:pt x="1341596" y="1808512"/>
                        <a:pt x="1295495" y="1793081"/>
                      </a:cubicBezTo>
                      <a:lnTo>
                        <a:pt x="1295495" y="1392460"/>
                      </a:lnTo>
                      <a:close/>
                      <a:moveTo>
                        <a:pt x="1295400" y="1842516"/>
                      </a:moveTo>
                      <a:cubicBezTo>
                        <a:pt x="1339406" y="1858899"/>
                        <a:pt x="1440466" y="1901762"/>
                        <a:pt x="1569625" y="1957864"/>
                      </a:cubicBezTo>
                      <a:lnTo>
                        <a:pt x="1295400" y="2087785"/>
                      </a:lnTo>
                      <a:lnTo>
                        <a:pt x="1295400" y="1842516"/>
                      </a:lnTo>
                      <a:close/>
                      <a:moveTo>
                        <a:pt x="1295400" y="2119408"/>
                      </a:moveTo>
                      <a:lnTo>
                        <a:pt x="1604391" y="1973104"/>
                      </a:lnTo>
                      <a:cubicBezTo>
                        <a:pt x="1801178" y="2059019"/>
                        <a:pt x="2052923" y="2171033"/>
                        <a:pt x="2267331" y="2267236"/>
                      </a:cubicBezTo>
                      <a:cubicBezTo>
                        <a:pt x="1958531" y="2424874"/>
                        <a:pt x="1685068" y="2611850"/>
                        <a:pt x="1449419" y="2826544"/>
                      </a:cubicBezTo>
                      <a:cubicBezTo>
                        <a:pt x="1404176" y="2797969"/>
                        <a:pt x="1351693" y="2779776"/>
                        <a:pt x="1295400" y="2775109"/>
                      </a:cubicBezTo>
                      <a:lnTo>
                        <a:pt x="1295400" y="2119408"/>
                      </a:lnTo>
                      <a:close/>
                      <a:moveTo>
                        <a:pt x="1266825" y="3364421"/>
                      </a:moveTo>
                      <a:cubicBezTo>
                        <a:pt x="1130237" y="3364421"/>
                        <a:pt x="1019175" y="3253359"/>
                        <a:pt x="1019175" y="3116771"/>
                      </a:cubicBezTo>
                      <a:cubicBezTo>
                        <a:pt x="1019175" y="2980182"/>
                        <a:pt x="1130237" y="2869121"/>
                        <a:pt x="1266825" y="2869121"/>
                      </a:cubicBezTo>
                      <a:cubicBezTo>
                        <a:pt x="1403414" y="2869121"/>
                        <a:pt x="1514475" y="2980182"/>
                        <a:pt x="1514475" y="3116771"/>
                      </a:cubicBezTo>
                      <a:cubicBezTo>
                        <a:pt x="1514475" y="3253359"/>
                        <a:pt x="1403414" y="3364421"/>
                        <a:pt x="1266825" y="3364421"/>
                      </a:cubicBezTo>
                      <a:close/>
                      <a:moveTo>
                        <a:pt x="1609344" y="3102483"/>
                      </a:moveTo>
                      <a:cubicBezTo>
                        <a:pt x="1605915" y="3019139"/>
                        <a:pt x="1572768" y="2943416"/>
                        <a:pt x="1520190" y="2885789"/>
                      </a:cubicBezTo>
                      <a:cubicBezTo>
                        <a:pt x="1760411" y="2668810"/>
                        <a:pt x="2041589" y="2481548"/>
                        <a:pt x="2363248" y="2324195"/>
                      </a:cubicBezTo>
                      <a:lnTo>
                        <a:pt x="2823972" y="3236786"/>
                      </a:lnTo>
                      <a:cubicBezTo>
                        <a:pt x="2470214" y="3197638"/>
                        <a:pt x="2037588" y="3149727"/>
                        <a:pt x="1609344" y="3102483"/>
                      </a:cubicBezTo>
                      <a:close/>
                      <a:moveTo>
                        <a:pt x="3073146" y="3264408"/>
                      </a:moveTo>
                      <a:cubicBezTo>
                        <a:pt x="3012567" y="3257741"/>
                        <a:pt x="2948083" y="3250597"/>
                        <a:pt x="2880455" y="3243072"/>
                      </a:cubicBezTo>
                      <a:lnTo>
                        <a:pt x="2406110" y="2303526"/>
                      </a:lnTo>
                      <a:cubicBezTo>
                        <a:pt x="2557653" y="2231517"/>
                        <a:pt x="2717959" y="2165985"/>
                        <a:pt x="2886932" y="2107025"/>
                      </a:cubicBezTo>
                      <a:cubicBezTo>
                        <a:pt x="2927604" y="2170462"/>
                        <a:pt x="2996374" y="2214182"/>
                        <a:pt x="3075528" y="2220563"/>
                      </a:cubicBezTo>
                      <a:cubicBezTo>
                        <a:pt x="3076289" y="2717197"/>
                        <a:pt x="3076099" y="3164015"/>
                        <a:pt x="3073146" y="3264408"/>
                      </a:cubicBezTo>
                      <a:close/>
                      <a:moveTo>
                        <a:pt x="3095530" y="2126171"/>
                      </a:moveTo>
                      <a:cubicBezTo>
                        <a:pt x="3011520" y="2126171"/>
                        <a:pt x="2943130" y="2057781"/>
                        <a:pt x="2943130" y="1973771"/>
                      </a:cubicBezTo>
                      <a:cubicBezTo>
                        <a:pt x="2943130" y="1889760"/>
                        <a:pt x="3011520" y="1821371"/>
                        <a:pt x="3095530" y="1821371"/>
                      </a:cubicBezTo>
                      <a:cubicBezTo>
                        <a:pt x="3179540" y="1821371"/>
                        <a:pt x="3247930" y="1889760"/>
                        <a:pt x="3247930" y="1973771"/>
                      </a:cubicBezTo>
                      <a:cubicBezTo>
                        <a:pt x="3247930" y="2057781"/>
                        <a:pt x="3179540" y="2126171"/>
                        <a:pt x="3095530" y="2126171"/>
                      </a:cubicBezTo>
                      <a:close/>
                      <a:moveTo>
                        <a:pt x="4241768" y="418433"/>
                      </a:moveTo>
                      <a:cubicBezTo>
                        <a:pt x="4075366" y="660464"/>
                        <a:pt x="3592545" y="1307211"/>
                        <a:pt x="3240310" y="1773079"/>
                      </a:cubicBezTo>
                      <a:cubicBezTo>
                        <a:pt x="3206306" y="1748504"/>
                        <a:pt x="3165920" y="1732312"/>
                        <a:pt x="3122105" y="1727645"/>
                      </a:cubicBezTo>
                      <a:cubicBezTo>
                        <a:pt x="3121152" y="1385316"/>
                        <a:pt x="3120009" y="1080230"/>
                        <a:pt x="3119438" y="929354"/>
                      </a:cubicBezTo>
                      <a:cubicBezTo>
                        <a:pt x="3260598" y="876395"/>
                        <a:pt x="3401092" y="819626"/>
                        <a:pt x="3540728" y="759047"/>
                      </a:cubicBezTo>
                      <a:cubicBezTo>
                        <a:pt x="3803237" y="645223"/>
                        <a:pt x="4038314" y="528352"/>
                        <a:pt x="4241768" y="41843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1" name="Google Shape;2181;p46"/>
                <p:cNvSpPr/>
                <p:nvPr/>
              </p:nvSpPr>
              <p:spPr>
                <a:xfrm>
                  <a:off x="4733925" y="3990975"/>
                  <a:ext cx="495300" cy="495300"/>
                </a:xfrm>
                <a:custGeom>
                  <a:avLst/>
                  <a:gdLst/>
                  <a:ahLst/>
                  <a:cxnLst/>
                  <a:rect l="l" t="t" r="r" b="b"/>
                  <a:pathLst>
                    <a:path w="495300" h="495300" extrusionOk="0">
                      <a:moveTo>
                        <a:pt x="495300" y="247650"/>
                      </a:moveTo>
                      <a:cubicBezTo>
                        <a:pt x="495300" y="384423"/>
                        <a:pt x="384423" y="495300"/>
                        <a:pt x="247650" y="495300"/>
                      </a:cubicBezTo>
                      <a:cubicBezTo>
                        <a:pt x="110877" y="495300"/>
                        <a:pt x="0" y="384423"/>
                        <a:pt x="0" y="247650"/>
                      </a:cubicBezTo>
                      <a:cubicBezTo>
                        <a:pt x="0" y="110877"/>
                        <a:pt x="110877" y="0"/>
                        <a:pt x="247650" y="0"/>
                      </a:cubicBezTo>
                      <a:cubicBezTo>
                        <a:pt x="384423" y="0"/>
                        <a:pt x="495300" y="110877"/>
                        <a:pt x="495300" y="24765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2" name="Google Shape;2182;p46"/>
                <p:cNvSpPr/>
                <p:nvPr/>
              </p:nvSpPr>
              <p:spPr>
                <a:xfrm>
                  <a:off x="6657975" y="2943225"/>
                  <a:ext cx="304800" cy="304800"/>
                </a:xfrm>
                <a:custGeom>
                  <a:avLst/>
                  <a:gdLst/>
                  <a:ahLst/>
                  <a:cxnLst/>
                  <a:rect l="l" t="t" r="r" b="b"/>
                  <a:pathLst>
                    <a:path w="304800" h="304800" extrusionOk="0">
                      <a:moveTo>
                        <a:pt x="304800" y="152400"/>
                      </a:moveTo>
                      <a:cubicBezTo>
                        <a:pt x="304800" y="236568"/>
                        <a:pt x="236568" y="304800"/>
                        <a:pt x="152400" y="304800"/>
                      </a:cubicBezTo>
                      <a:cubicBezTo>
                        <a:pt x="68232" y="304800"/>
                        <a:pt x="0" y="236568"/>
                        <a:pt x="0" y="152400"/>
                      </a:cubicBezTo>
                      <a:cubicBezTo>
                        <a:pt x="0" y="68232"/>
                        <a:pt x="68232" y="0"/>
                        <a:pt x="152400" y="0"/>
                      </a:cubicBezTo>
                      <a:cubicBezTo>
                        <a:pt x="236568" y="0"/>
                        <a:pt x="304800" y="68232"/>
                        <a:pt x="304800" y="1524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83" name="Google Shape;2183;p46"/>
              <p:cNvGrpSpPr/>
              <p:nvPr/>
            </p:nvGrpSpPr>
            <p:grpSpPr>
              <a:xfrm>
                <a:off x="5745845" y="2178731"/>
                <a:ext cx="236342" cy="393014"/>
                <a:chOff x="5015674" y="5177694"/>
                <a:chExt cx="320420" cy="532828"/>
              </a:xfrm>
            </p:grpSpPr>
            <p:grpSp>
              <p:nvGrpSpPr>
                <p:cNvPr id="2184" name="Google Shape;2184;p46"/>
                <p:cNvGrpSpPr/>
                <p:nvPr/>
              </p:nvGrpSpPr>
              <p:grpSpPr>
                <a:xfrm>
                  <a:off x="5015674" y="5177694"/>
                  <a:ext cx="320420" cy="532828"/>
                  <a:chOff x="5015674" y="5177694"/>
                  <a:chExt cx="320420" cy="532828"/>
                </a:xfrm>
              </p:grpSpPr>
              <p:grpSp>
                <p:nvGrpSpPr>
                  <p:cNvPr id="2185" name="Google Shape;2185;p46"/>
                  <p:cNvGrpSpPr/>
                  <p:nvPr/>
                </p:nvGrpSpPr>
                <p:grpSpPr>
                  <a:xfrm>
                    <a:off x="5015674" y="5177694"/>
                    <a:ext cx="320420" cy="532828"/>
                    <a:chOff x="5015674" y="5177694"/>
                    <a:chExt cx="320420" cy="532828"/>
                  </a:xfrm>
                </p:grpSpPr>
                <p:sp>
                  <p:nvSpPr>
                    <p:cNvPr id="2186" name="Google Shape;2186;p46"/>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7" name="Google Shape;2187;p46"/>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88" name="Google Shape;2188;p46"/>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89" name="Google Shape;2189;p46"/>
                  <p:cNvGrpSpPr/>
                  <p:nvPr/>
                </p:nvGrpSpPr>
                <p:grpSpPr>
                  <a:xfrm>
                    <a:off x="5130641" y="5286375"/>
                    <a:ext cx="90487" cy="90487"/>
                    <a:chOff x="5130641" y="5286375"/>
                    <a:chExt cx="90487" cy="90487"/>
                  </a:xfrm>
                </p:grpSpPr>
                <p:grpSp>
                  <p:nvGrpSpPr>
                    <p:cNvPr id="2190" name="Google Shape;2190;p46"/>
                    <p:cNvGrpSpPr/>
                    <p:nvPr/>
                  </p:nvGrpSpPr>
                  <p:grpSpPr>
                    <a:xfrm>
                      <a:off x="5130641" y="5286375"/>
                      <a:ext cx="90487" cy="90487"/>
                      <a:chOff x="5130641" y="5286375"/>
                      <a:chExt cx="90487" cy="90487"/>
                    </a:xfrm>
                  </p:grpSpPr>
                  <p:sp>
                    <p:nvSpPr>
                      <p:cNvPr id="2191" name="Google Shape;2191;p46"/>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2" name="Google Shape;2192;p46"/>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3" name="Google Shape;2193;p46"/>
                    <p:cNvGrpSpPr/>
                    <p:nvPr/>
                  </p:nvGrpSpPr>
                  <p:grpSpPr>
                    <a:xfrm>
                      <a:off x="5134165" y="5289899"/>
                      <a:ext cx="83343" cy="83343"/>
                      <a:chOff x="5134165" y="5289899"/>
                      <a:chExt cx="83343" cy="83343"/>
                    </a:xfrm>
                  </p:grpSpPr>
                  <p:sp>
                    <p:nvSpPr>
                      <p:cNvPr id="2194" name="Google Shape;2194;p46"/>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46"/>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196" name="Google Shape;2196;p46"/>
                <p:cNvGrpSpPr/>
                <p:nvPr/>
              </p:nvGrpSpPr>
              <p:grpSpPr>
                <a:xfrm>
                  <a:off x="5048250" y="5441537"/>
                  <a:ext cx="255269" cy="236124"/>
                  <a:chOff x="5048250" y="5441537"/>
                  <a:chExt cx="255269" cy="236124"/>
                </a:xfrm>
              </p:grpSpPr>
              <p:grpSp>
                <p:nvGrpSpPr>
                  <p:cNvPr id="2197" name="Google Shape;2197;p46"/>
                  <p:cNvGrpSpPr/>
                  <p:nvPr/>
                </p:nvGrpSpPr>
                <p:grpSpPr>
                  <a:xfrm>
                    <a:off x="5048250" y="5441537"/>
                    <a:ext cx="255269" cy="62769"/>
                    <a:chOff x="5048250" y="5441537"/>
                    <a:chExt cx="255269" cy="62769"/>
                  </a:xfrm>
                </p:grpSpPr>
                <p:grpSp>
                  <p:nvGrpSpPr>
                    <p:cNvPr id="2198" name="Google Shape;2198;p46"/>
                    <p:cNvGrpSpPr/>
                    <p:nvPr/>
                  </p:nvGrpSpPr>
                  <p:grpSpPr>
                    <a:xfrm>
                      <a:off x="5048250" y="5441537"/>
                      <a:ext cx="60482" cy="62769"/>
                      <a:chOff x="5048250" y="5441537"/>
                      <a:chExt cx="60482" cy="62769"/>
                    </a:xfrm>
                  </p:grpSpPr>
                  <p:grpSp>
                    <p:nvGrpSpPr>
                      <p:cNvPr id="2199" name="Google Shape;2199;p46"/>
                      <p:cNvGrpSpPr/>
                      <p:nvPr/>
                    </p:nvGrpSpPr>
                    <p:grpSpPr>
                      <a:xfrm>
                        <a:off x="5048250" y="5441537"/>
                        <a:ext cx="27336" cy="62769"/>
                        <a:chOff x="5048250" y="5441537"/>
                        <a:chExt cx="27336" cy="62769"/>
                      </a:xfrm>
                    </p:grpSpPr>
                    <p:sp>
                      <p:nvSpPr>
                        <p:cNvPr id="2200" name="Google Shape;2200;p46"/>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46"/>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02" name="Google Shape;2202;p46"/>
                      <p:cNvGrpSpPr/>
                      <p:nvPr/>
                    </p:nvGrpSpPr>
                    <p:grpSpPr>
                      <a:xfrm>
                        <a:off x="5081396" y="5441537"/>
                        <a:ext cx="27336" cy="62769"/>
                        <a:chOff x="5081396" y="5441537"/>
                        <a:chExt cx="27336" cy="62769"/>
                      </a:xfrm>
                    </p:grpSpPr>
                    <p:sp>
                      <p:nvSpPr>
                        <p:cNvPr id="2203" name="Google Shape;2203;p46"/>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46"/>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05" name="Google Shape;2205;p46"/>
                    <p:cNvGrpSpPr/>
                    <p:nvPr/>
                  </p:nvGrpSpPr>
                  <p:grpSpPr>
                    <a:xfrm>
                      <a:off x="5145690" y="5441537"/>
                      <a:ext cx="60388" cy="62769"/>
                      <a:chOff x="5145690" y="5441537"/>
                      <a:chExt cx="60388" cy="62769"/>
                    </a:xfrm>
                  </p:grpSpPr>
                  <p:grpSp>
                    <p:nvGrpSpPr>
                      <p:cNvPr id="2206" name="Google Shape;2206;p46"/>
                      <p:cNvGrpSpPr/>
                      <p:nvPr/>
                    </p:nvGrpSpPr>
                    <p:grpSpPr>
                      <a:xfrm>
                        <a:off x="5145690" y="5441537"/>
                        <a:ext cx="27336" cy="62769"/>
                        <a:chOff x="5145690" y="5441537"/>
                        <a:chExt cx="27336" cy="62769"/>
                      </a:xfrm>
                    </p:grpSpPr>
                    <p:sp>
                      <p:nvSpPr>
                        <p:cNvPr id="2207" name="Google Shape;2207;p46"/>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8" name="Google Shape;2208;p46"/>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09" name="Google Shape;2209;p46"/>
                      <p:cNvGrpSpPr/>
                      <p:nvPr/>
                    </p:nvGrpSpPr>
                    <p:grpSpPr>
                      <a:xfrm>
                        <a:off x="5178742" y="5441537"/>
                        <a:ext cx="27336" cy="62769"/>
                        <a:chOff x="5178742" y="5441537"/>
                        <a:chExt cx="27336" cy="62769"/>
                      </a:xfrm>
                    </p:grpSpPr>
                    <p:sp>
                      <p:nvSpPr>
                        <p:cNvPr id="2210" name="Google Shape;2210;p46"/>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1" name="Google Shape;2211;p46"/>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12" name="Google Shape;2212;p46"/>
                    <p:cNvGrpSpPr/>
                    <p:nvPr/>
                  </p:nvGrpSpPr>
                  <p:grpSpPr>
                    <a:xfrm>
                      <a:off x="5243036" y="5441537"/>
                      <a:ext cx="60483" cy="62769"/>
                      <a:chOff x="5243036" y="5441537"/>
                      <a:chExt cx="60483" cy="62769"/>
                    </a:xfrm>
                  </p:grpSpPr>
                  <p:grpSp>
                    <p:nvGrpSpPr>
                      <p:cNvPr id="2213" name="Google Shape;2213;p46"/>
                      <p:cNvGrpSpPr/>
                      <p:nvPr/>
                    </p:nvGrpSpPr>
                    <p:grpSpPr>
                      <a:xfrm>
                        <a:off x="5243036" y="5441537"/>
                        <a:ext cx="27336" cy="62769"/>
                        <a:chOff x="5243036" y="5441537"/>
                        <a:chExt cx="27336" cy="62769"/>
                      </a:xfrm>
                    </p:grpSpPr>
                    <p:sp>
                      <p:nvSpPr>
                        <p:cNvPr id="2214" name="Google Shape;2214;p46"/>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5" name="Google Shape;2215;p46"/>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6" name="Google Shape;2216;p46"/>
                      <p:cNvGrpSpPr/>
                      <p:nvPr/>
                    </p:nvGrpSpPr>
                    <p:grpSpPr>
                      <a:xfrm>
                        <a:off x="5276183" y="5441537"/>
                        <a:ext cx="27336" cy="62769"/>
                        <a:chOff x="5276183" y="5441537"/>
                        <a:chExt cx="27336" cy="62769"/>
                      </a:xfrm>
                    </p:grpSpPr>
                    <p:sp>
                      <p:nvSpPr>
                        <p:cNvPr id="2217" name="Google Shape;2217;p46"/>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8" name="Google Shape;2218;p46"/>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219" name="Google Shape;2219;p46"/>
                  <p:cNvGrpSpPr/>
                  <p:nvPr/>
                </p:nvGrpSpPr>
                <p:grpSpPr>
                  <a:xfrm>
                    <a:off x="5048250" y="5528214"/>
                    <a:ext cx="255269" cy="62769"/>
                    <a:chOff x="5048250" y="5528214"/>
                    <a:chExt cx="255269" cy="62769"/>
                  </a:xfrm>
                </p:grpSpPr>
                <p:grpSp>
                  <p:nvGrpSpPr>
                    <p:cNvPr id="2220" name="Google Shape;2220;p46"/>
                    <p:cNvGrpSpPr/>
                    <p:nvPr/>
                  </p:nvGrpSpPr>
                  <p:grpSpPr>
                    <a:xfrm>
                      <a:off x="5048250" y="5528214"/>
                      <a:ext cx="60482" cy="62769"/>
                      <a:chOff x="5048250" y="5528214"/>
                      <a:chExt cx="60482" cy="62769"/>
                    </a:xfrm>
                  </p:grpSpPr>
                  <p:grpSp>
                    <p:nvGrpSpPr>
                      <p:cNvPr id="2221" name="Google Shape;2221;p46"/>
                      <p:cNvGrpSpPr/>
                      <p:nvPr/>
                    </p:nvGrpSpPr>
                    <p:grpSpPr>
                      <a:xfrm>
                        <a:off x="5048250" y="5528214"/>
                        <a:ext cx="27336" cy="62769"/>
                        <a:chOff x="5048250" y="5528214"/>
                        <a:chExt cx="27336" cy="62769"/>
                      </a:xfrm>
                    </p:grpSpPr>
                    <p:sp>
                      <p:nvSpPr>
                        <p:cNvPr id="2222" name="Google Shape;2222;p46"/>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46"/>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24" name="Google Shape;2224;p46"/>
                      <p:cNvGrpSpPr/>
                      <p:nvPr/>
                    </p:nvGrpSpPr>
                    <p:grpSpPr>
                      <a:xfrm>
                        <a:off x="5081396" y="5528214"/>
                        <a:ext cx="27336" cy="62769"/>
                        <a:chOff x="5081396" y="5528214"/>
                        <a:chExt cx="27336" cy="62769"/>
                      </a:xfrm>
                    </p:grpSpPr>
                    <p:sp>
                      <p:nvSpPr>
                        <p:cNvPr id="2225" name="Google Shape;2225;p46"/>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46"/>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27" name="Google Shape;2227;p46"/>
                    <p:cNvGrpSpPr/>
                    <p:nvPr/>
                  </p:nvGrpSpPr>
                  <p:grpSpPr>
                    <a:xfrm>
                      <a:off x="5145690" y="5528214"/>
                      <a:ext cx="60388" cy="62769"/>
                      <a:chOff x="5145690" y="5528214"/>
                      <a:chExt cx="60388" cy="62769"/>
                    </a:xfrm>
                  </p:grpSpPr>
                  <p:grpSp>
                    <p:nvGrpSpPr>
                      <p:cNvPr id="2228" name="Google Shape;2228;p46"/>
                      <p:cNvGrpSpPr/>
                      <p:nvPr/>
                    </p:nvGrpSpPr>
                    <p:grpSpPr>
                      <a:xfrm>
                        <a:off x="5145690" y="5528214"/>
                        <a:ext cx="27336" cy="62769"/>
                        <a:chOff x="5145690" y="5528214"/>
                        <a:chExt cx="27336" cy="62769"/>
                      </a:xfrm>
                    </p:grpSpPr>
                    <p:sp>
                      <p:nvSpPr>
                        <p:cNvPr id="2229" name="Google Shape;2229;p46"/>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0" name="Google Shape;2230;p46"/>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1" name="Google Shape;2231;p46"/>
                      <p:cNvGrpSpPr/>
                      <p:nvPr/>
                    </p:nvGrpSpPr>
                    <p:grpSpPr>
                      <a:xfrm>
                        <a:off x="5178742" y="5528214"/>
                        <a:ext cx="27336" cy="62769"/>
                        <a:chOff x="5178742" y="5528214"/>
                        <a:chExt cx="27336" cy="62769"/>
                      </a:xfrm>
                    </p:grpSpPr>
                    <p:sp>
                      <p:nvSpPr>
                        <p:cNvPr id="2232" name="Google Shape;2232;p46"/>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46"/>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34" name="Google Shape;2234;p46"/>
                    <p:cNvGrpSpPr/>
                    <p:nvPr/>
                  </p:nvGrpSpPr>
                  <p:grpSpPr>
                    <a:xfrm>
                      <a:off x="5243036" y="5528214"/>
                      <a:ext cx="60483" cy="62769"/>
                      <a:chOff x="5243036" y="5528214"/>
                      <a:chExt cx="60483" cy="62769"/>
                    </a:xfrm>
                  </p:grpSpPr>
                  <p:grpSp>
                    <p:nvGrpSpPr>
                      <p:cNvPr id="2235" name="Google Shape;2235;p46"/>
                      <p:cNvGrpSpPr/>
                      <p:nvPr/>
                    </p:nvGrpSpPr>
                    <p:grpSpPr>
                      <a:xfrm>
                        <a:off x="5243036" y="5528214"/>
                        <a:ext cx="27336" cy="62769"/>
                        <a:chOff x="5243036" y="5528214"/>
                        <a:chExt cx="27336" cy="62769"/>
                      </a:xfrm>
                    </p:grpSpPr>
                    <p:sp>
                      <p:nvSpPr>
                        <p:cNvPr id="2236" name="Google Shape;2236;p46"/>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46"/>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8" name="Google Shape;2238;p46"/>
                      <p:cNvGrpSpPr/>
                      <p:nvPr/>
                    </p:nvGrpSpPr>
                    <p:grpSpPr>
                      <a:xfrm>
                        <a:off x="5276183" y="5528214"/>
                        <a:ext cx="27336" cy="62769"/>
                        <a:chOff x="5276183" y="5528214"/>
                        <a:chExt cx="27336" cy="62769"/>
                      </a:xfrm>
                    </p:grpSpPr>
                    <p:sp>
                      <p:nvSpPr>
                        <p:cNvPr id="2239" name="Google Shape;2239;p46"/>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0" name="Google Shape;2240;p46"/>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241" name="Google Shape;2241;p46"/>
                  <p:cNvGrpSpPr/>
                  <p:nvPr/>
                </p:nvGrpSpPr>
                <p:grpSpPr>
                  <a:xfrm>
                    <a:off x="5048250" y="5614892"/>
                    <a:ext cx="255269" cy="62769"/>
                    <a:chOff x="5048250" y="5614892"/>
                    <a:chExt cx="255269" cy="62769"/>
                  </a:xfrm>
                </p:grpSpPr>
                <p:grpSp>
                  <p:nvGrpSpPr>
                    <p:cNvPr id="2242" name="Google Shape;2242;p46"/>
                    <p:cNvGrpSpPr/>
                    <p:nvPr/>
                  </p:nvGrpSpPr>
                  <p:grpSpPr>
                    <a:xfrm>
                      <a:off x="5048250" y="5614892"/>
                      <a:ext cx="60482" cy="62769"/>
                      <a:chOff x="5048250" y="5614892"/>
                      <a:chExt cx="60482" cy="62769"/>
                    </a:xfrm>
                  </p:grpSpPr>
                  <p:grpSp>
                    <p:nvGrpSpPr>
                      <p:cNvPr id="2243" name="Google Shape;2243;p46"/>
                      <p:cNvGrpSpPr/>
                      <p:nvPr/>
                    </p:nvGrpSpPr>
                    <p:grpSpPr>
                      <a:xfrm>
                        <a:off x="5048250" y="5614892"/>
                        <a:ext cx="27336" cy="62769"/>
                        <a:chOff x="5048250" y="5614892"/>
                        <a:chExt cx="27336" cy="62769"/>
                      </a:xfrm>
                    </p:grpSpPr>
                    <p:sp>
                      <p:nvSpPr>
                        <p:cNvPr id="2244" name="Google Shape;2244;p46"/>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46"/>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6" name="Google Shape;2246;p46"/>
                      <p:cNvGrpSpPr/>
                      <p:nvPr/>
                    </p:nvGrpSpPr>
                    <p:grpSpPr>
                      <a:xfrm>
                        <a:off x="5081396" y="5614892"/>
                        <a:ext cx="27336" cy="62769"/>
                        <a:chOff x="5081396" y="5614892"/>
                        <a:chExt cx="27336" cy="62769"/>
                      </a:xfrm>
                    </p:grpSpPr>
                    <p:sp>
                      <p:nvSpPr>
                        <p:cNvPr id="2247" name="Google Shape;2247;p46"/>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8" name="Google Shape;2248;p46"/>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49" name="Google Shape;2249;p46"/>
                    <p:cNvGrpSpPr/>
                    <p:nvPr/>
                  </p:nvGrpSpPr>
                  <p:grpSpPr>
                    <a:xfrm>
                      <a:off x="5243036" y="5614892"/>
                      <a:ext cx="60483" cy="62769"/>
                      <a:chOff x="5243036" y="5614892"/>
                      <a:chExt cx="60483" cy="62769"/>
                    </a:xfrm>
                  </p:grpSpPr>
                  <p:grpSp>
                    <p:nvGrpSpPr>
                      <p:cNvPr id="2250" name="Google Shape;2250;p46"/>
                      <p:cNvGrpSpPr/>
                      <p:nvPr/>
                    </p:nvGrpSpPr>
                    <p:grpSpPr>
                      <a:xfrm>
                        <a:off x="5243036" y="5614892"/>
                        <a:ext cx="27336" cy="62769"/>
                        <a:chOff x="5243036" y="5614892"/>
                        <a:chExt cx="27336" cy="62769"/>
                      </a:xfrm>
                    </p:grpSpPr>
                    <p:sp>
                      <p:nvSpPr>
                        <p:cNvPr id="2251" name="Google Shape;2251;p46"/>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46"/>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3" name="Google Shape;2253;p46"/>
                      <p:cNvGrpSpPr/>
                      <p:nvPr/>
                    </p:nvGrpSpPr>
                    <p:grpSpPr>
                      <a:xfrm>
                        <a:off x="5276183" y="5614892"/>
                        <a:ext cx="27336" cy="62769"/>
                        <a:chOff x="5276183" y="5614892"/>
                        <a:chExt cx="27336" cy="62769"/>
                      </a:xfrm>
                    </p:grpSpPr>
                    <p:sp>
                      <p:nvSpPr>
                        <p:cNvPr id="2254" name="Google Shape;2254;p46"/>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46"/>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2256" name="Google Shape;2256;p46"/>
              <p:cNvGrpSpPr/>
              <p:nvPr/>
            </p:nvGrpSpPr>
            <p:grpSpPr>
              <a:xfrm>
                <a:off x="5490488" y="2178731"/>
                <a:ext cx="236342" cy="393014"/>
                <a:chOff x="5015674" y="5177694"/>
                <a:chExt cx="320420" cy="532828"/>
              </a:xfrm>
            </p:grpSpPr>
            <p:grpSp>
              <p:nvGrpSpPr>
                <p:cNvPr id="2257" name="Google Shape;2257;p46"/>
                <p:cNvGrpSpPr/>
                <p:nvPr/>
              </p:nvGrpSpPr>
              <p:grpSpPr>
                <a:xfrm>
                  <a:off x="5015674" y="5177694"/>
                  <a:ext cx="320420" cy="532828"/>
                  <a:chOff x="5015674" y="5177694"/>
                  <a:chExt cx="320420" cy="532828"/>
                </a:xfrm>
              </p:grpSpPr>
              <p:grpSp>
                <p:nvGrpSpPr>
                  <p:cNvPr id="2258" name="Google Shape;2258;p46"/>
                  <p:cNvGrpSpPr/>
                  <p:nvPr/>
                </p:nvGrpSpPr>
                <p:grpSpPr>
                  <a:xfrm>
                    <a:off x="5015674" y="5177694"/>
                    <a:ext cx="320420" cy="532828"/>
                    <a:chOff x="5015674" y="5177694"/>
                    <a:chExt cx="320420" cy="532828"/>
                  </a:xfrm>
                </p:grpSpPr>
                <p:sp>
                  <p:nvSpPr>
                    <p:cNvPr id="2259" name="Google Shape;2259;p46"/>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46"/>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61" name="Google Shape;2261;p46"/>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62" name="Google Shape;2262;p46"/>
                  <p:cNvGrpSpPr/>
                  <p:nvPr/>
                </p:nvGrpSpPr>
                <p:grpSpPr>
                  <a:xfrm>
                    <a:off x="5130641" y="5286375"/>
                    <a:ext cx="90487" cy="90487"/>
                    <a:chOff x="5130641" y="5286375"/>
                    <a:chExt cx="90487" cy="90487"/>
                  </a:xfrm>
                </p:grpSpPr>
                <p:grpSp>
                  <p:nvGrpSpPr>
                    <p:cNvPr id="2263" name="Google Shape;2263;p46"/>
                    <p:cNvGrpSpPr/>
                    <p:nvPr/>
                  </p:nvGrpSpPr>
                  <p:grpSpPr>
                    <a:xfrm>
                      <a:off x="5130641" y="5286375"/>
                      <a:ext cx="90487" cy="90487"/>
                      <a:chOff x="5130641" y="5286375"/>
                      <a:chExt cx="90487" cy="90487"/>
                    </a:xfrm>
                  </p:grpSpPr>
                  <p:sp>
                    <p:nvSpPr>
                      <p:cNvPr id="2264" name="Google Shape;2264;p46"/>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46"/>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46"/>
                    <p:cNvGrpSpPr/>
                    <p:nvPr/>
                  </p:nvGrpSpPr>
                  <p:grpSpPr>
                    <a:xfrm>
                      <a:off x="5134165" y="5289899"/>
                      <a:ext cx="83343" cy="83343"/>
                      <a:chOff x="5134165" y="5289899"/>
                      <a:chExt cx="83343" cy="83343"/>
                    </a:xfrm>
                  </p:grpSpPr>
                  <p:sp>
                    <p:nvSpPr>
                      <p:cNvPr id="2267" name="Google Shape;2267;p46"/>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46"/>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269" name="Google Shape;2269;p46"/>
                <p:cNvGrpSpPr/>
                <p:nvPr/>
              </p:nvGrpSpPr>
              <p:grpSpPr>
                <a:xfrm>
                  <a:off x="5048250" y="5441537"/>
                  <a:ext cx="255269" cy="236124"/>
                  <a:chOff x="5048250" y="5441537"/>
                  <a:chExt cx="255269" cy="236124"/>
                </a:xfrm>
              </p:grpSpPr>
              <p:grpSp>
                <p:nvGrpSpPr>
                  <p:cNvPr id="2270" name="Google Shape;2270;p46"/>
                  <p:cNvGrpSpPr/>
                  <p:nvPr/>
                </p:nvGrpSpPr>
                <p:grpSpPr>
                  <a:xfrm>
                    <a:off x="5048250" y="5441537"/>
                    <a:ext cx="255269" cy="62769"/>
                    <a:chOff x="5048250" y="5441537"/>
                    <a:chExt cx="255269" cy="62769"/>
                  </a:xfrm>
                </p:grpSpPr>
                <p:grpSp>
                  <p:nvGrpSpPr>
                    <p:cNvPr id="2271" name="Google Shape;2271;p46"/>
                    <p:cNvGrpSpPr/>
                    <p:nvPr/>
                  </p:nvGrpSpPr>
                  <p:grpSpPr>
                    <a:xfrm>
                      <a:off x="5048250" y="5441537"/>
                      <a:ext cx="60482" cy="62769"/>
                      <a:chOff x="5048250" y="5441537"/>
                      <a:chExt cx="60482" cy="62769"/>
                    </a:xfrm>
                  </p:grpSpPr>
                  <p:grpSp>
                    <p:nvGrpSpPr>
                      <p:cNvPr id="2272" name="Google Shape;2272;p46"/>
                      <p:cNvGrpSpPr/>
                      <p:nvPr/>
                    </p:nvGrpSpPr>
                    <p:grpSpPr>
                      <a:xfrm>
                        <a:off x="5048250" y="5441537"/>
                        <a:ext cx="27336" cy="62769"/>
                        <a:chOff x="5048250" y="5441537"/>
                        <a:chExt cx="27336" cy="62769"/>
                      </a:xfrm>
                    </p:grpSpPr>
                    <p:sp>
                      <p:nvSpPr>
                        <p:cNvPr id="2273" name="Google Shape;2273;p46"/>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46"/>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5" name="Google Shape;2275;p46"/>
                      <p:cNvGrpSpPr/>
                      <p:nvPr/>
                    </p:nvGrpSpPr>
                    <p:grpSpPr>
                      <a:xfrm>
                        <a:off x="5081396" y="5441537"/>
                        <a:ext cx="27336" cy="62769"/>
                        <a:chOff x="5081396" y="5441537"/>
                        <a:chExt cx="27336" cy="62769"/>
                      </a:xfrm>
                    </p:grpSpPr>
                    <p:sp>
                      <p:nvSpPr>
                        <p:cNvPr id="2276" name="Google Shape;2276;p46"/>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7" name="Google Shape;2277;p46"/>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78" name="Google Shape;2278;p46"/>
                    <p:cNvGrpSpPr/>
                    <p:nvPr/>
                  </p:nvGrpSpPr>
                  <p:grpSpPr>
                    <a:xfrm>
                      <a:off x="5145690" y="5441537"/>
                      <a:ext cx="60388" cy="62769"/>
                      <a:chOff x="5145690" y="5441537"/>
                      <a:chExt cx="60388" cy="62769"/>
                    </a:xfrm>
                  </p:grpSpPr>
                  <p:grpSp>
                    <p:nvGrpSpPr>
                      <p:cNvPr id="2279" name="Google Shape;2279;p46"/>
                      <p:cNvGrpSpPr/>
                      <p:nvPr/>
                    </p:nvGrpSpPr>
                    <p:grpSpPr>
                      <a:xfrm>
                        <a:off x="5145690" y="5441537"/>
                        <a:ext cx="27336" cy="62769"/>
                        <a:chOff x="5145690" y="5441537"/>
                        <a:chExt cx="27336" cy="62769"/>
                      </a:xfrm>
                    </p:grpSpPr>
                    <p:sp>
                      <p:nvSpPr>
                        <p:cNvPr id="2280" name="Google Shape;2280;p46"/>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1" name="Google Shape;2281;p46"/>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82" name="Google Shape;2282;p46"/>
                      <p:cNvGrpSpPr/>
                      <p:nvPr/>
                    </p:nvGrpSpPr>
                    <p:grpSpPr>
                      <a:xfrm>
                        <a:off x="5178742" y="5441537"/>
                        <a:ext cx="27336" cy="62769"/>
                        <a:chOff x="5178742" y="5441537"/>
                        <a:chExt cx="27336" cy="62769"/>
                      </a:xfrm>
                    </p:grpSpPr>
                    <p:sp>
                      <p:nvSpPr>
                        <p:cNvPr id="2283" name="Google Shape;2283;p46"/>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46"/>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85" name="Google Shape;2285;p46"/>
                    <p:cNvGrpSpPr/>
                    <p:nvPr/>
                  </p:nvGrpSpPr>
                  <p:grpSpPr>
                    <a:xfrm>
                      <a:off x="5243036" y="5441537"/>
                      <a:ext cx="60483" cy="62769"/>
                      <a:chOff x="5243036" y="5441537"/>
                      <a:chExt cx="60483" cy="62769"/>
                    </a:xfrm>
                  </p:grpSpPr>
                  <p:grpSp>
                    <p:nvGrpSpPr>
                      <p:cNvPr id="2286" name="Google Shape;2286;p46"/>
                      <p:cNvGrpSpPr/>
                      <p:nvPr/>
                    </p:nvGrpSpPr>
                    <p:grpSpPr>
                      <a:xfrm>
                        <a:off x="5243036" y="5441537"/>
                        <a:ext cx="27336" cy="62769"/>
                        <a:chOff x="5243036" y="5441537"/>
                        <a:chExt cx="27336" cy="62769"/>
                      </a:xfrm>
                    </p:grpSpPr>
                    <p:sp>
                      <p:nvSpPr>
                        <p:cNvPr id="2287" name="Google Shape;2287;p46"/>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46"/>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89" name="Google Shape;2289;p46"/>
                      <p:cNvGrpSpPr/>
                      <p:nvPr/>
                    </p:nvGrpSpPr>
                    <p:grpSpPr>
                      <a:xfrm>
                        <a:off x="5276183" y="5441537"/>
                        <a:ext cx="27336" cy="62769"/>
                        <a:chOff x="5276183" y="5441537"/>
                        <a:chExt cx="27336" cy="62769"/>
                      </a:xfrm>
                    </p:grpSpPr>
                    <p:sp>
                      <p:nvSpPr>
                        <p:cNvPr id="2290" name="Google Shape;2290;p46"/>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46"/>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292" name="Google Shape;2292;p46"/>
                  <p:cNvGrpSpPr/>
                  <p:nvPr/>
                </p:nvGrpSpPr>
                <p:grpSpPr>
                  <a:xfrm>
                    <a:off x="5048250" y="5528214"/>
                    <a:ext cx="255269" cy="62769"/>
                    <a:chOff x="5048250" y="5528214"/>
                    <a:chExt cx="255269" cy="62769"/>
                  </a:xfrm>
                </p:grpSpPr>
                <p:grpSp>
                  <p:nvGrpSpPr>
                    <p:cNvPr id="2293" name="Google Shape;2293;p46"/>
                    <p:cNvGrpSpPr/>
                    <p:nvPr/>
                  </p:nvGrpSpPr>
                  <p:grpSpPr>
                    <a:xfrm>
                      <a:off x="5048250" y="5528214"/>
                      <a:ext cx="60482" cy="62769"/>
                      <a:chOff x="5048250" y="5528214"/>
                      <a:chExt cx="60482" cy="62769"/>
                    </a:xfrm>
                  </p:grpSpPr>
                  <p:grpSp>
                    <p:nvGrpSpPr>
                      <p:cNvPr id="2294" name="Google Shape;2294;p46"/>
                      <p:cNvGrpSpPr/>
                      <p:nvPr/>
                    </p:nvGrpSpPr>
                    <p:grpSpPr>
                      <a:xfrm>
                        <a:off x="5048250" y="5528214"/>
                        <a:ext cx="27336" cy="62769"/>
                        <a:chOff x="5048250" y="5528214"/>
                        <a:chExt cx="27336" cy="62769"/>
                      </a:xfrm>
                    </p:grpSpPr>
                    <p:sp>
                      <p:nvSpPr>
                        <p:cNvPr id="2295" name="Google Shape;2295;p46"/>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46"/>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7" name="Google Shape;2297;p46"/>
                      <p:cNvGrpSpPr/>
                      <p:nvPr/>
                    </p:nvGrpSpPr>
                    <p:grpSpPr>
                      <a:xfrm>
                        <a:off x="5081396" y="5528214"/>
                        <a:ext cx="27336" cy="62769"/>
                        <a:chOff x="5081396" y="5528214"/>
                        <a:chExt cx="27336" cy="62769"/>
                      </a:xfrm>
                    </p:grpSpPr>
                    <p:sp>
                      <p:nvSpPr>
                        <p:cNvPr id="2298" name="Google Shape;2298;p46"/>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46"/>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00" name="Google Shape;2300;p46"/>
                    <p:cNvGrpSpPr/>
                    <p:nvPr/>
                  </p:nvGrpSpPr>
                  <p:grpSpPr>
                    <a:xfrm>
                      <a:off x="5145690" y="5528214"/>
                      <a:ext cx="60388" cy="62769"/>
                      <a:chOff x="5145690" y="5528214"/>
                      <a:chExt cx="60388" cy="62769"/>
                    </a:xfrm>
                  </p:grpSpPr>
                  <p:grpSp>
                    <p:nvGrpSpPr>
                      <p:cNvPr id="2301" name="Google Shape;2301;p46"/>
                      <p:cNvGrpSpPr/>
                      <p:nvPr/>
                    </p:nvGrpSpPr>
                    <p:grpSpPr>
                      <a:xfrm>
                        <a:off x="5145690" y="5528214"/>
                        <a:ext cx="27336" cy="62769"/>
                        <a:chOff x="5145690" y="5528214"/>
                        <a:chExt cx="27336" cy="62769"/>
                      </a:xfrm>
                    </p:grpSpPr>
                    <p:sp>
                      <p:nvSpPr>
                        <p:cNvPr id="2302" name="Google Shape;2302;p46"/>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46"/>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04" name="Google Shape;2304;p46"/>
                      <p:cNvGrpSpPr/>
                      <p:nvPr/>
                    </p:nvGrpSpPr>
                    <p:grpSpPr>
                      <a:xfrm>
                        <a:off x="5178742" y="5528214"/>
                        <a:ext cx="27336" cy="62769"/>
                        <a:chOff x="5178742" y="5528214"/>
                        <a:chExt cx="27336" cy="62769"/>
                      </a:xfrm>
                    </p:grpSpPr>
                    <p:sp>
                      <p:nvSpPr>
                        <p:cNvPr id="2305" name="Google Shape;2305;p46"/>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46"/>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07" name="Google Shape;2307;p46"/>
                    <p:cNvGrpSpPr/>
                    <p:nvPr/>
                  </p:nvGrpSpPr>
                  <p:grpSpPr>
                    <a:xfrm>
                      <a:off x="5243036" y="5528214"/>
                      <a:ext cx="60483" cy="62769"/>
                      <a:chOff x="5243036" y="5528214"/>
                      <a:chExt cx="60483" cy="62769"/>
                    </a:xfrm>
                  </p:grpSpPr>
                  <p:grpSp>
                    <p:nvGrpSpPr>
                      <p:cNvPr id="2308" name="Google Shape;2308;p46"/>
                      <p:cNvGrpSpPr/>
                      <p:nvPr/>
                    </p:nvGrpSpPr>
                    <p:grpSpPr>
                      <a:xfrm>
                        <a:off x="5243036" y="5528214"/>
                        <a:ext cx="27336" cy="62769"/>
                        <a:chOff x="5243036" y="5528214"/>
                        <a:chExt cx="27336" cy="62769"/>
                      </a:xfrm>
                    </p:grpSpPr>
                    <p:sp>
                      <p:nvSpPr>
                        <p:cNvPr id="2309" name="Google Shape;2309;p46"/>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46"/>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1" name="Google Shape;2311;p46"/>
                      <p:cNvGrpSpPr/>
                      <p:nvPr/>
                    </p:nvGrpSpPr>
                    <p:grpSpPr>
                      <a:xfrm>
                        <a:off x="5276183" y="5528214"/>
                        <a:ext cx="27336" cy="62769"/>
                        <a:chOff x="5276183" y="5528214"/>
                        <a:chExt cx="27336" cy="62769"/>
                      </a:xfrm>
                    </p:grpSpPr>
                    <p:sp>
                      <p:nvSpPr>
                        <p:cNvPr id="2312" name="Google Shape;2312;p46"/>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46"/>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314" name="Google Shape;2314;p46"/>
                  <p:cNvGrpSpPr/>
                  <p:nvPr/>
                </p:nvGrpSpPr>
                <p:grpSpPr>
                  <a:xfrm>
                    <a:off x="5048250" y="5614892"/>
                    <a:ext cx="255269" cy="62769"/>
                    <a:chOff x="5048250" y="5614892"/>
                    <a:chExt cx="255269" cy="62769"/>
                  </a:xfrm>
                </p:grpSpPr>
                <p:grpSp>
                  <p:nvGrpSpPr>
                    <p:cNvPr id="2315" name="Google Shape;2315;p46"/>
                    <p:cNvGrpSpPr/>
                    <p:nvPr/>
                  </p:nvGrpSpPr>
                  <p:grpSpPr>
                    <a:xfrm>
                      <a:off x="5048250" y="5614892"/>
                      <a:ext cx="60482" cy="62769"/>
                      <a:chOff x="5048250" y="5614892"/>
                      <a:chExt cx="60482" cy="62769"/>
                    </a:xfrm>
                  </p:grpSpPr>
                  <p:grpSp>
                    <p:nvGrpSpPr>
                      <p:cNvPr id="2316" name="Google Shape;2316;p46"/>
                      <p:cNvGrpSpPr/>
                      <p:nvPr/>
                    </p:nvGrpSpPr>
                    <p:grpSpPr>
                      <a:xfrm>
                        <a:off x="5048250" y="5614892"/>
                        <a:ext cx="27336" cy="62769"/>
                        <a:chOff x="5048250" y="5614892"/>
                        <a:chExt cx="27336" cy="62769"/>
                      </a:xfrm>
                    </p:grpSpPr>
                    <p:sp>
                      <p:nvSpPr>
                        <p:cNvPr id="2317" name="Google Shape;2317;p46"/>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46"/>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9" name="Google Shape;2319;p46"/>
                      <p:cNvGrpSpPr/>
                      <p:nvPr/>
                    </p:nvGrpSpPr>
                    <p:grpSpPr>
                      <a:xfrm>
                        <a:off x="5081396" y="5614892"/>
                        <a:ext cx="27336" cy="62769"/>
                        <a:chOff x="5081396" y="5614892"/>
                        <a:chExt cx="27336" cy="62769"/>
                      </a:xfrm>
                    </p:grpSpPr>
                    <p:sp>
                      <p:nvSpPr>
                        <p:cNvPr id="2320" name="Google Shape;2320;p46"/>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46"/>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22" name="Google Shape;2322;p46"/>
                    <p:cNvGrpSpPr/>
                    <p:nvPr/>
                  </p:nvGrpSpPr>
                  <p:grpSpPr>
                    <a:xfrm>
                      <a:off x="5243036" y="5614892"/>
                      <a:ext cx="60483" cy="62769"/>
                      <a:chOff x="5243036" y="5614892"/>
                      <a:chExt cx="60483" cy="62769"/>
                    </a:xfrm>
                  </p:grpSpPr>
                  <p:grpSp>
                    <p:nvGrpSpPr>
                      <p:cNvPr id="2323" name="Google Shape;2323;p46"/>
                      <p:cNvGrpSpPr/>
                      <p:nvPr/>
                    </p:nvGrpSpPr>
                    <p:grpSpPr>
                      <a:xfrm>
                        <a:off x="5243036" y="5614892"/>
                        <a:ext cx="27336" cy="62769"/>
                        <a:chOff x="5243036" y="5614892"/>
                        <a:chExt cx="27336" cy="62769"/>
                      </a:xfrm>
                    </p:grpSpPr>
                    <p:sp>
                      <p:nvSpPr>
                        <p:cNvPr id="2324" name="Google Shape;2324;p46"/>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46"/>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26" name="Google Shape;2326;p46"/>
                      <p:cNvGrpSpPr/>
                      <p:nvPr/>
                    </p:nvGrpSpPr>
                    <p:grpSpPr>
                      <a:xfrm>
                        <a:off x="5276183" y="5614892"/>
                        <a:ext cx="27336" cy="62769"/>
                        <a:chOff x="5276183" y="5614892"/>
                        <a:chExt cx="27336" cy="62769"/>
                      </a:xfrm>
                    </p:grpSpPr>
                    <p:sp>
                      <p:nvSpPr>
                        <p:cNvPr id="2327" name="Google Shape;2327;p46"/>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46"/>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2329" name="Google Shape;2329;p46"/>
              <p:cNvGrpSpPr/>
              <p:nvPr/>
            </p:nvGrpSpPr>
            <p:grpSpPr>
              <a:xfrm>
                <a:off x="7578539" y="3746357"/>
                <a:ext cx="723406" cy="393000"/>
                <a:chOff x="7142731" y="837301"/>
                <a:chExt cx="779532" cy="423492"/>
              </a:xfrm>
            </p:grpSpPr>
            <p:grpSp>
              <p:nvGrpSpPr>
                <p:cNvPr id="2330" name="Google Shape;2330;p46"/>
                <p:cNvGrpSpPr/>
                <p:nvPr/>
              </p:nvGrpSpPr>
              <p:grpSpPr>
                <a:xfrm>
                  <a:off x="7667594" y="837301"/>
                  <a:ext cx="254670" cy="423492"/>
                  <a:chOff x="5015674" y="5177694"/>
                  <a:chExt cx="320420" cy="532828"/>
                </a:xfrm>
              </p:grpSpPr>
              <p:grpSp>
                <p:nvGrpSpPr>
                  <p:cNvPr id="2331" name="Google Shape;2331;p46"/>
                  <p:cNvGrpSpPr/>
                  <p:nvPr/>
                </p:nvGrpSpPr>
                <p:grpSpPr>
                  <a:xfrm>
                    <a:off x="5015674" y="5177694"/>
                    <a:ext cx="320420" cy="532828"/>
                    <a:chOff x="5015674" y="5177694"/>
                    <a:chExt cx="320420" cy="532828"/>
                  </a:xfrm>
                </p:grpSpPr>
                <p:grpSp>
                  <p:nvGrpSpPr>
                    <p:cNvPr id="2332" name="Google Shape;2332;p46"/>
                    <p:cNvGrpSpPr/>
                    <p:nvPr/>
                  </p:nvGrpSpPr>
                  <p:grpSpPr>
                    <a:xfrm>
                      <a:off x="5015674" y="5177694"/>
                      <a:ext cx="320420" cy="532828"/>
                      <a:chOff x="5015674" y="5177694"/>
                      <a:chExt cx="320420" cy="532828"/>
                    </a:xfrm>
                  </p:grpSpPr>
                  <p:sp>
                    <p:nvSpPr>
                      <p:cNvPr id="2333" name="Google Shape;2333;p46"/>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46"/>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35" name="Google Shape;2335;p46"/>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36" name="Google Shape;2336;p46"/>
                    <p:cNvGrpSpPr/>
                    <p:nvPr/>
                  </p:nvGrpSpPr>
                  <p:grpSpPr>
                    <a:xfrm>
                      <a:off x="5130641" y="5286375"/>
                      <a:ext cx="90487" cy="90487"/>
                      <a:chOff x="5130641" y="5286375"/>
                      <a:chExt cx="90487" cy="90487"/>
                    </a:xfrm>
                  </p:grpSpPr>
                  <p:grpSp>
                    <p:nvGrpSpPr>
                      <p:cNvPr id="2337" name="Google Shape;2337;p46"/>
                      <p:cNvGrpSpPr/>
                      <p:nvPr/>
                    </p:nvGrpSpPr>
                    <p:grpSpPr>
                      <a:xfrm>
                        <a:off x="5130641" y="5286375"/>
                        <a:ext cx="90487" cy="90487"/>
                        <a:chOff x="5130641" y="5286375"/>
                        <a:chExt cx="90487" cy="90487"/>
                      </a:xfrm>
                    </p:grpSpPr>
                    <p:sp>
                      <p:nvSpPr>
                        <p:cNvPr id="2338" name="Google Shape;2338;p46"/>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46"/>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40" name="Google Shape;2340;p46"/>
                      <p:cNvGrpSpPr/>
                      <p:nvPr/>
                    </p:nvGrpSpPr>
                    <p:grpSpPr>
                      <a:xfrm>
                        <a:off x="5134165" y="5289899"/>
                        <a:ext cx="83343" cy="83343"/>
                        <a:chOff x="5134165" y="5289899"/>
                        <a:chExt cx="83343" cy="83343"/>
                      </a:xfrm>
                    </p:grpSpPr>
                    <p:sp>
                      <p:nvSpPr>
                        <p:cNvPr id="2341" name="Google Shape;2341;p46"/>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2" name="Google Shape;2342;p46"/>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343" name="Google Shape;2343;p46"/>
                  <p:cNvGrpSpPr/>
                  <p:nvPr/>
                </p:nvGrpSpPr>
                <p:grpSpPr>
                  <a:xfrm>
                    <a:off x="5048250" y="5441537"/>
                    <a:ext cx="255269" cy="236124"/>
                    <a:chOff x="5048250" y="5441537"/>
                    <a:chExt cx="255269" cy="236124"/>
                  </a:xfrm>
                </p:grpSpPr>
                <p:grpSp>
                  <p:nvGrpSpPr>
                    <p:cNvPr id="2344" name="Google Shape;2344;p46"/>
                    <p:cNvGrpSpPr/>
                    <p:nvPr/>
                  </p:nvGrpSpPr>
                  <p:grpSpPr>
                    <a:xfrm>
                      <a:off x="5048250" y="5441537"/>
                      <a:ext cx="255269" cy="62769"/>
                      <a:chOff x="5048250" y="5441537"/>
                      <a:chExt cx="255269" cy="62769"/>
                    </a:xfrm>
                  </p:grpSpPr>
                  <p:grpSp>
                    <p:nvGrpSpPr>
                      <p:cNvPr id="2345" name="Google Shape;2345;p46"/>
                      <p:cNvGrpSpPr/>
                      <p:nvPr/>
                    </p:nvGrpSpPr>
                    <p:grpSpPr>
                      <a:xfrm>
                        <a:off x="5048250" y="5441537"/>
                        <a:ext cx="60482" cy="62769"/>
                        <a:chOff x="5048250" y="5441537"/>
                        <a:chExt cx="60482" cy="62769"/>
                      </a:xfrm>
                    </p:grpSpPr>
                    <p:grpSp>
                      <p:nvGrpSpPr>
                        <p:cNvPr id="2346" name="Google Shape;2346;p46"/>
                        <p:cNvGrpSpPr/>
                        <p:nvPr/>
                      </p:nvGrpSpPr>
                      <p:grpSpPr>
                        <a:xfrm>
                          <a:off x="5048250" y="5441537"/>
                          <a:ext cx="27336" cy="62769"/>
                          <a:chOff x="5048250" y="5441537"/>
                          <a:chExt cx="27336" cy="62769"/>
                        </a:xfrm>
                      </p:grpSpPr>
                      <p:sp>
                        <p:nvSpPr>
                          <p:cNvPr id="2347" name="Google Shape;2347;p46"/>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8" name="Google Shape;2348;p46"/>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49" name="Google Shape;2349;p46"/>
                        <p:cNvGrpSpPr/>
                        <p:nvPr/>
                      </p:nvGrpSpPr>
                      <p:grpSpPr>
                        <a:xfrm>
                          <a:off x="5081396" y="5441537"/>
                          <a:ext cx="27336" cy="62769"/>
                          <a:chOff x="5081396" y="5441537"/>
                          <a:chExt cx="27336" cy="62769"/>
                        </a:xfrm>
                      </p:grpSpPr>
                      <p:sp>
                        <p:nvSpPr>
                          <p:cNvPr id="2350" name="Google Shape;2350;p46"/>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46"/>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52" name="Google Shape;2352;p46"/>
                      <p:cNvGrpSpPr/>
                      <p:nvPr/>
                    </p:nvGrpSpPr>
                    <p:grpSpPr>
                      <a:xfrm>
                        <a:off x="5145690" y="5441537"/>
                        <a:ext cx="60388" cy="62769"/>
                        <a:chOff x="5145690" y="5441537"/>
                        <a:chExt cx="60388" cy="62769"/>
                      </a:xfrm>
                    </p:grpSpPr>
                    <p:grpSp>
                      <p:nvGrpSpPr>
                        <p:cNvPr id="2353" name="Google Shape;2353;p46"/>
                        <p:cNvGrpSpPr/>
                        <p:nvPr/>
                      </p:nvGrpSpPr>
                      <p:grpSpPr>
                        <a:xfrm>
                          <a:off x="5145690" y="5441537"/>
                          <a:ext cx="27336" cy="62769"/>
                          <a:chOff x="5145690" y="5441537"/>
                          <a:chExt cx="27336" cy="62769"/>
                        </a:xfrm>
                      </p:grpSpPr>
                      <p:sp>
                        <p:nvSpPr>
                          <p:cNvPr id="2354" name="Google Shape;2354;p46"/>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46"/>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56" name="Google Shape;2356;p46"/>
                        <p:cNvGrpSpPr/>
                        <p:nvPr/>
                      </p:nvGrpSpPr>
                      <p:grpSpPr>
                        <a:xfrm>
                          <a:off x="5178742" y="5441537"/>
                          <a:ext cx="27336" cy="62769"/>
                          <a:chOff x="5178742" y="5441537"/>
                          <a:chExt cx="27336" cy="62769"/>
                        </a:xfrm>
                      </p:grpSpPr>
                      <p:sp>
                        <p:nvSpPr>
                          <p:cNvPr id="2357" name="Google Shape;2357;p46"/>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46"/>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59" name="Google Shape;2359;p46"/>
                      <p:cNvGrpSpPr/>
                      <p:nvPr/>
                    </p:nvGrpSpPr>
                    <p:grpSpPr>
                      <a:xfrm>
                        <a:off x="5243036" y="5441537"/>
                        <a:ext cx="60483" cy="62769"/>
                        <a:chOff x="5243036" y="5441537"/>
                        <a:chExt cx="60483" cy="62769"/>
                      </a:xfrm>
                    </p:grpSpPr>
                    <p:grpSp>
                      <p:nvGrpSpPr>
                        <p:cNvPr id="2360" name="Google Shape;2360;p46"/>
                        <p:cNvGrpSpPr/>
                        <p:nvPr/>
                      </p:nvGrpSpPr>
                      <p:grpSpPr>
                        <a:xfrm>
                          <a:off x="5243036" y="5441537"/>
                          <a:ext cx="27336" cy="62769"/>
                          <a:chOff x="5243036" y="5441537"/>
                          <a:chExt cx="27336" cy="62769"/>
                        </a:xfrm>
                      </p:grpSpPr>
                      <p:sp>
                        <p:nvSpPr>
                          <p:cNvPr id="2361" name="Google Shape;2361;p46"/>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46"/>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3" name="Google Shape;2363;p46"/>
                        <p:cNvGrpSpPr/>
                        <p:nvPr/>
                      </p:nvGrpSpPr>
                      <p:grpSpPr>
                        <a:xfrm>
                          <a:off x="5276183" y="5441537"/>
                          <a:ext cx="27336" cy="62769"/>
                          <a:chOff x="5276183" y="5441537"/>
                          <a:chExt cx="27336" cy="62769"/>
                        </a:xfrm>
                      </p:grpSpPr>
                      <p:sp>
                        <p:nvSpPr>
                          <p:cNvPr id="2364" name="Google Shape;2364;p46"/>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46"/>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366" name="Google Shape;2366;p46"/>
                    <p:cNvGrpSpPr/>
                    <p:nvPr/>
                  </p:nvGrpSpPr>
                  <p:grpSpPr>
                    <a:xfrm>
                      <a:off x="5048250" y="5528214"/>
                      <a:ext cx="255269" cy="62769"/>
                      <a:chOff x="5048250" y="5528214"/>
                      <a:chExt cx="255269" cy="62769"/>
                    </a:xfrm>
                  </p:grpSpPr>
                  <p:grpSp>
                    <p:nvGrpSpPr>
                      <p:cNvPr id="2367" name="Google Shape;2367;p46"/>
                      <p:cNvGrpSpPr/>
                      <p:nvPr/>
                    </p:nvGrpSpPr>
                    <p:grpSpPr>
                      <a:xfrm>
                        <a:off x="5048250" y="5528214"/>
                        <a:ext cx="60482" cy="62769"/>
                        <a:chOff x="5048250" y="5528214"/>
                        <a:chExt cx="60482" cy="62769"/>
                      </a:xfrm>
                    </p:grpSpPr>
                    <p:grpSp>
                      <p:nvGrpSpPr>
                        <p:cNvPr id="2368" name="Google Shape;2368;p46"/>
                        <p:cNvGrpSpPr/>
                        <p:nvPr/>
                      </p:nvGrpSpPr>
                      <p:grpSpPr>
                        <a:xfrm>
                          <a:off x="5048250" y="5528214"/>
                          <a:ext cx="27336" cy="62769"/>
                          <a:chOff x="5048250" y="5528214"/>
                          <a:chExt cx="27336" cy="62769"/>
                        </a:xfrm>
                      </p:grpSpPr>
                      <p:sp>
                        <p:nvSpPr>
                          <p:cNvPr id="2369" name="Google Shape;2369;p46"/>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0" name="Google Shape;2370;p46"/>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71" name="Google Shape;2371;p46"/>
                        <p:cNvGrpSpPr/>
                        <p:nvPr/>
                      </p:nvGrpSpPr>
                      <p:grpSpPr>
                        <a:xfrm>
                          <a:off x="5081396" y="5528214"/>
                          <a:ext cx="27336" cy="62769"/>
                          <a:chOff x="5081396" y="5528214"/>
                          <a:chExt cx="27336" cy="62769"/>
                        </a:xfrm>
                      </p:grpSpPr>
                      <p:sp>
                        <p:nvSpPr>
                          <p:cNvPr id="2372" name="Google Shape;2372;p46"/>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46"/>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74" name="Google Shape;2374;p46"/>
                      <p:cNvGrpSpPr/>
                      <p:nvPr/>
                    </p:nvGrpSpPr>
                    <p:grpSpPr>
                      <a:xfrm>
                        <a:off x="5145690" y="5528214"/>
                        <a:ext cx="60388" cy="62769"/>
                        <a:chOff x="5145690" y="5528214"/>
                        <a:chExt cx="60388" cy="62769"/>
                      </a:xfrm>
                    </p:grpSpPr>
                    <p:grpSp>
                      <p:nvGrpSpPr>
                        <p:cNvPr id="2375" name="Google Shape;2375;p46"/>
                        <p:cNvGrpSpPr/>
                        <p:nvPr/>
                      </p:nvGrpSpPr>
                      <p:grpSpPr>
                        <a:xfrm>
                          <a:off x="5145690" y="5528214"/>
                          <a:ext cx="27336" cy="62769"/>
                          <a:chOff x="5145690" y="5528214"/>
                          <a:chExt cx="27336" cy="62769"/>
                        </a:xfrm>
                      </p:grpSpPr>
                      <p:sp>
                        <p:nvSpPr>
                          <p:cNvPr id="2376" name="Google Shape;2376;p46"/>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46"/>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78" name="Google Shape;2378;p46"/>
                        <p:cNvGrpSpPr/>
                        <p:nvPr/>
                      </p:nvGrpSpPr>
                      <p:grpSpPr>
                        <a:xfrm>
                          <a:off x="5178742" y="5528214"/>
                          <a:ext cx="27336" cy="62769"/>
                          <a:chOff x="5178742" y="5528214"/>
                          <a:chExt cx="27336" cy="62769"/>
                        </a:xfrm>
                      </p:grpSpPr>
                      <p:sp>
                        <p:nvSpPr>
                          <p:cNvPr id="2379" name="Google Shape;2379;p46"/>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46"/>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81" name="Google Shape;2381;p46"/>
                      <p:cNvGrpSpPr/>
                      <p:nvPr/>
                    </p:nvGrpSpPr>
                    <p:grpSpPr>
                      <a:xfrm>
                        <a:off x="5243036" y="5528214"/>
                        <a:ext cx="60483" cy="62769"/>
                        <a:chOff x="5243036" y="5528214"/>
                        <a:chExt cx="60483" cy="62769"/>
                      </a:xfrm>
                    </p:grpSpPr>
                    <p:grpSp>
                      <p:nvGrpSpPr>
                        <p:cNvPr id="2382" name="Google Shape;2382;p46"/>
                        <p:cNvGrpSpPr/>
                        <p:nvPr/>
                      </p:nvGrpSpPr>
                      <p:grpSpPr>
                        <a:xfrm>
                          <a:off x="5243036" y="5528214"/>
                          <a:ext cx="27336" cy="62769"/>
                          <a:chOff x="5243036" y="5528214"/>
                          <a:chExt cx="27336" cy="62769"/>
                        </a:xfrm>
                      </p:grpSpPr>
                      <p:sp>
                        <p:nvSpPr>
                          <p:cNvPr id="2383" name="Google Shape;2383;p46"/>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46"/>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5" name="Google Shape;2385;p46"/>
                        <p:cNvGrpSpPr/>
                        <p:nvPr/>
                      </p:nvGrpSpPr>
                      <p:grpSpPr>
                        <a:xfrm>
                          <a:off x="5276183" y="5528214"/>
                          <a:ext cx="27336" cy="62769"/>
                          <a:chOff x="5276183" y="5528214"/>
                          <a:chExt cx="27336" cy="62769"/>
                        </a:xfrm>
                      </p:grpSpPr>
                      <p:sp>
                        <p:nvSpPr>
                          <p:cNvPr id="2386" name="Google Shape;2386;p46"/>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46"/>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388" name="Google Shape;2388;p46"/>
                    <p:cNvGrpSpPr/>
                    <p:nvPr/>
                  </p:nvGrpSpPr>
                  <p:grpSpPr>
                    <a:xfrm>
                      <a:off x="5048250" y="5614892"/>
                      <a:ext cx="255269" cy="62769"/>
                      <a:chOff x="5048250" y="5614892"/>
                      <a:chExt cx="255269" cy="62769"/>
                    </a:xfrm>
                  </p:grpSpPr>
                  <p:grpSp>
                    <p:nvGrpSpPr>
                      <p:cNvPr id="2389" name="Google Shape;2389;p46"/>
                      <p:cNvGrpSpPr/>
                      <p:nvPr/>
                    </p:nvGrpSpPr>
                    <p:grpSpPr>
                      <a:xfrm>
                        <a:off x="5048250" y="5614892"/>
                        <a:ext cx="60482" cy="62769"/>
                        <a:chOff x="5048250" y="5614892"/>
                        <a:chExt cx="60482" cy="62769"/>
                      </a:xfrm>
                    </p:grpSpPr>
                    <p:grpSp>
                      <p:nvGrpSpPr>
                        <p:cNvPr id="2390" name="Google Shape;2390;p46"/>
                        <p:cNvGrpSpPr/>
                        <p:nvPr/>
                      </p:nvGrpSpPr>
                      <p:grpSpPr>
                        <a:xfrm>
                          <a:off x="5048250" y="5614892"/>
                          <a:ext cx="27336" cy="62769"/>
                          <a:chOff x="5048250" y="5614892"/>
                          <a:chExt cx="27336" cy="62769"/>
                        </a:xfrm>
                      </p:grpSpPr>
                      <p:sp>
                        <p:nvSpPr>
                          <p:cNvPr id="2391" name="Google Shape;2391;p46"/>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46"/>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3" name="Google Shape;2393;p46"/>
                        <p:cNvGrpSpPr/>
                        <p:nvPr/>
                      </p:nvGrpSpPr>
                      <p:grpSpPr>
                        <a:xfrm>
                          <a:off x="5081396" y="5614892"/>
                          <a:ext cx="27336" cy="62769"/>
                          <a:chOff x="5081396" y="5614892"/>
                          <a:chExt cx="27336" cy="62769"/>
                        </a:xfrm>
                      </p:grpSpPr>
                      <p:sp>
                        <p:nvSpPr>
                          <p:cNvPr id="2394" name="Google Shape;2394;p46"/>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46"/>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96" name="Google Shape;2396;p46"/>
                      <p:cNvGrpSpPr/>
                      <p:nvPr/>
                    </p:nvGrpSpPr>
                    <p:grpSpPr>
                      <a:xfrm>
                        <a:off x="5243036" y="5614892"/>
                        <a:ext cx="60483" cy="62769"/>
                        <a:chOff x="5243036" y="5614892"/>
                        <a:chExt cx="60483" cy="62769"/>
                      </a:xfrm>
                    </p:grpSpPr>
                    <p:grpSp>
                      <p:nvGrpSpPr>
                        <p:cNvPr id="2397" name="Google Shape;2397;p46"/>
                        <p:cNvGrpSpPr/>
                        <p:nvPr/>
                      </p:nvGrpSpPr>
                      <p:grpSpPr>
                        <a:xfrm>
                          <a:off x="5243036" y="5614892"/>
                          <a:ext cx="27336" cy="62769"/>
                          <a:chOff x="5243036" y="5614892"/>
                          <a:chExt cx="27336" cy="62769"/>
                        </a:xfrm>
                      </p:grpSpPr>
                      <p:sp>
                        <p:nvSpPr>
                          <p:cNvPr id="2398" name="Google Shape;2398;p46"/>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9" name="Google Shape;2399;p46"/>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0" name="Google Shape;2400;p46"/>
                        <p:cNvGrpSpPr/>
                        <p:nvPr/>
                      </p:nvGrpSpPr>
                      <p:grpSpPr>
                        <a:xfrm>
                          <a:off x="5276183" y="5614892"/>
                          <a:ext cx="27336" cy="62769"/>
                          <a:chOff x="5276183" y="5614892"/>
                          <a:chExt cx="27336" cy="62769"/>
                        </a:xfrm>
                      </p:grpSpPr>
                      <p:sp>
                        <p:nvSpPr>
                          <p:cNvPr id="2401" name="Google Shape;2401;p46"/>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2" name="Google Shape;2402;p46"/>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2403" name="Google Shape;2403;p46"/>
                <p:cNvGrpSpPr/>
                <p:nvPr/>
              </p:nvGrpSpPr>
              <p:grpSpPr>
                <a:xfrm>
                  <a:off x="7405163" y="837301"/>
                  <a:ext cx="254670" cy="423492"/>
                  <a:chOff x="5015674" y="5177694"/>
                  <a:chExt cx="320420" cy="532828"/>
                </a:xfrm>
              </p:grpSpPr>
              <p:grpSp>
                <p:nvGrpSpPr>
                  <p:cNvPr id="2404" name="Google Shape;2404;p46"/>
                  <p:cNvGrpSpPr/>
                  <p:nvPr/>
                </p:nvGrpSpPr>
                <p:grpSpPr>
                  <a:xfrm>
                    <a:off x="5015674" y="5177694"/>
                    <a:ext cx="320420" cy="532828"/>
                    <a:chOff x="5015674" y="5177694"/>
                    <a:chExt cx="320420" cy="532828"/>
                  </a:xfrm>
                </p:grpSpPr>
                <p:grpSp>
                  <p:nvGrpSpPr>
                    <p:cNvPr id="2405" name="Google Shape;2405;p46"/>
                    <p:cNvGrpSpPr/>
                    <p:nvPr/>
                  </p:nvGrpSpPr>
                  <p:grpSpPr>
                    <a:xfrm>
                      <a:off x="5015674" y="5177694"/>
                      <a:ext cx="320420" cy="532828"/>
                      <a:chOff x="5015674" y="5177694"/>
                      <a:chExt cx="320420" cy="532828"/>
                    </a:xfrm>
                  </p:grpSpPr>
                  <p:sp>
                    <p:nvSpPr>
                      <p:cNvPr id="2406" name="Google Shape;2406;p46"/>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7" name="Google Shape;2407;p46"/>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08" name="Google Shape;2408;p46"/>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09" name="Google Shape;2409;p46"/>
                    <p:cNvGrpSpPr/>
                    <p:nvPr/>
                  </p:nvGrpSpPr>
                  <p:grpSpPr>
                    <a:xfrm>
                      <a:off x="5130641" y="5286375"/>
                      <a:ext cx="90487" cy="90487"/>
                      <a:chOff x="5130641" y="5286375"/>
                      <a:chExt cx="90487" cy="90487"/>
                    </a:xfrm>
                  </p:grpSpPr>
                  <p:grpSp>
                    <p:nvGrpSpPr>
                      <p:cNvPr id="2410" name="Google Shape;2410;p46"/>
                      <p:cNvGrpSpPr/>
                      <p:nvPr/>
                    </p:nvGrpSpPr>
                    <p:grpSpPr>
                      <a:xfrm>
                        <a:off x="5130641" y="5286375"/>
                        <a:ext cx="90487" cy="90487"/>
                        <a:chOff x="5130641" y="5286375"/>
                        <a:chExt cx="90487" cy="90487"/>
                      </a:xfrm>
                    </p:grpSpPr>
                    <p:sp>
                      <p:nvSpPr>
                        <p:cNvPr id="2411" name="Google Shape;2411;p46"/>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2" name="Google Shape;2412;p46"/>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3" name="Google Shape;2413;p46"/>
                      <p:cNvGrpSpPr/>
                      <p:nvPr/>
                    </p:nvGrpSpPr>
                    <p:grpSpPr>
                      <a:xfrm>
                        <a:off x="5134165" y="5289899"/>
                        <a:ext cx="83343" cy="83343"/>
                        <a:chOff x="5134165" y="5289899"/>
                        <a:chExt cx="83343" cy="83343"/>
                      </a:xfrm>
                    </p:grpSpPr>
                    <p:sp>
                      <p:nvSpPr>
                        <p:cNvPr id="2414" name="Google Shape;2414;p46"/>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46"/>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416" name="Google Shape;2416;p46"/>
                  <p:cNvGrpSpPr/>
                  <p:nvPr/>
                </p:nvGrpSpPr>
                <p:grpSpPr>
                  <a:xfrm>
                    <a:off x="5048250" y="5441537"/>
                    <a:ext cx="255269" cy="236124"/>
                    <a:chOff x="5048250" y="5441537"/>
                    <a:chExt cx="255269" cy="236124"/>
                  </a:xfrm>
                </p:grpSpPr>
                <p:grpSp>
                  <p:nvGrpSpPr>
                    <p:cNvPr id="2417" name="Google Shape;2417;p46"/>
                    <p:cNvGrpSpPr/>
                    <p:nvPr/>
                  </p:nvGrpSpPr>
                  <p:grpSpPr>
                    <a:xfrm>
                      <a:off x="5048250" y="5441537"/>
                      <a:ext cx="255269" cy="62769"/>
                      <a:chOff x="5048250" y="5441537"/>
                      <a:chExt cx="255269" cy="62769"/>
                    </a:xfrm>
                  </p:grpSpPr>
                  <p:grpSp>
                    <p:nvGrpSpPr>
                      <p:cNvPr id="2418" name="Google Shape;2418;p46"/>
                      <p:cNvGrpSpPr/>
                      <p:nvPr/>
                    </p:nvGrpSpPr>
                    <p:grpSpPr>
                      <a:xfrm>
                        <a:off x="5048250" y="5441537"/>
                        <a:ext cx="60482" cy="62769"/>
                        <a:chOff x="5048250" y="5441537"/>
                        <a:chExt cx="60482" cy="62769"/>
                      </a:xfrm>
                    </p:grpSpPr>
                    <p:grpSp>
                      <p:nvGrpSpPr>
                        <p:cNvPr id="2419" name="Google Shape;2419;p46"/>
                        <p:cNvGrpSpPr/>
                        <p:nvPr/>
                      </p:nvGrpSpPr>
                      <p:grpSpPr>
                        <a:xfrm>
                          <a:off x="5048250" y="5441537"/>
                          <a:ext cx="27336" cy="62769"/>
                          <a:chOff x="5048250" y="5441537"/>
                          <a:chExt cx="27336" cy="62769"/>
                        </a:xfrm>
                      </p:grpSpPr>
                      <p:sp>
                        <p:nvSpPr>
                          <p:cNvPr id="2420" name="Google Shape;2420;p46"/>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1" name="Google Shape;2421;p46"/>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22" name="Google Shape;2422;p46"/>
                        <p:cNvGrpSpPr/>
                        <p:nvPr/>
                      </p:nvGrpSpPr>
                      <p:grpSpPr>
                        <a:xfrm>
                          <a:off x="5081396" y="5441537"/>
                          <a:ext cx="27336" cy="62769"/>
                          <a:chOff x="5081396" y="5441537"/>
                          <a:chExt cx="27336" cy="62769"/>
                        </a:xfrm>
                      </p:grpSpPr>
                      <p:sp>
                        <p:nvSpPr>
                          <p:cNvPr id="2423" name="Google Shape;2423;p46"/>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46"/>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25" name="Google Shape;2425;p46"/>
                      <p:cNvGrpSpPr/>
                      <p:nvPr/>
                    </p:nvGrpSpPr>
                    <p:grpSpPr>
                      <a:xfrm>
                        <a:off x="5145690" y="5441537"/>
                        <a:ext cx="60388" cy="62769"/>
                        <a:chOff x="5145690" y="5441537"/>
                        <a:chExt cx="60388" cy="62769"/>
                      </a:xfrm>
                    </p:grpSpPr>
                    <p:grpSp>
                      <p:nvGrpSpPr>
                        <p:cNvPr id="2426" name="Google Shape;2426;p46"/>
                        <p:cNvGrpSpPr/>
                        <p:nvPr/>
                      </p:nvGrpSpPr>
                      <p:grpSpPr>
                        <a:xfrm>
                          <a:off x="5145690" y="5441537"/>
                          <a:ext cx="27336" cy="62769"/>
                          <a:chOff x="5145690" y="5441537"/>
                          <a:chExt cx="27336" cy="62769"/>
                        </a:xfrm>
                      </p:grpSpPr>
                      <p:sp>
                        <p:nvSpPr>
                          <p:cNvPr id="2427" name="Google Shape;2427;p46"/>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8" name="Google Shape;2428;p46"/>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29" name="Google Shape;2429;p46"/>
                        <p:cNvGrpSpPr/>
                        <p:nvPr/>
                      </p:nvGrpSpPr>
                      <p:grpSpPr>
                        <a:xfrm>
                          <a:off x="5178742" y="5441537"/>
                          <a:ext cx="27336" cy="62769"/>
                          <a:chOff x="5178742" y="5441537"/>
                          <a:chExt cx="27336" cy="62769"/>
                        </a:xfrm>
                      </p:grpSpPr>
                      <p:sp>
                        <p:nvSpPr>
                          <p:cNvPr id="2430" name="Google Shape;2430;p46"/>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1" name="Google Shape;2431;p46"/>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32" name="Google Shape;2432;p46"/>
                      <p:cNvGrpSpPr/>
                      <p:nvPr/>
                    </p:nvGrpSpPr>
                    <p:grpSpPr>
                      <a:xfrm>
                        <a:off x="5243036" y="5441537"/>
                        <a:ext cx="60483" cy="62769"/>
                        <a:chOff x="5243036" y="5441537"/>
                        <a:chExt cx="60483" cy="62769"/>
                      </a:xfrm>
                    </p:grpSpPr>
                    <p:grpSp>
                      <p:nvGrpSpPr>
                        <p:cNvPr id="2433" name="Google Shape;2433;p46"/>
                        <p:cNvGrpSpPr/>
                        <p:nvPr/>
                      </p:nvGrpSpPr>
                      <p:grpSpPr>
                        <a:xfrm>
                          <a:off x="5243036" y="5441537"/>
                          <a:ext cx="27336" cy="62769"/>
                          <a:chOff x="5243036" y="5441537"/>
                          <a:chExt cx="27336" cy="62769"/>
                        </a:xfrm>
                      </p:grpSpPr>
                      <p:sp>
                        <p:nvSpPr>
                          <p:cNvPr id="2434" name="Google Shape;2434;p46"/>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5" name="Google Shape;2435;p46"/>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36" name="Google Shape;2436;p46"/>
                        <p:cNvGrpSpPr/>
                        <p:nvPr/>
                      </p:nvGrpSpPr>
                      <p:grpSpPr>
                        <a:xfrm>
                          <a:off x="5276183" y="5441537"/>
                          <a:ext cx="27336" cy="62769"/>
                          <a:chOff x="5276183" y="5441537"/>
                          <a:chExt cx="27336" cy="62769"/>
                        </a:xfrm>
                      </p:grpSpPr>
                      <p:sp>
                        <p:nvSpPr>
                          <p:cNvPr id="2437" name="Google Shape;2437;p46"/>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8" name="Google Shape;2438;p46"/>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439" name="Google Shape;2439;p46"/>
                    <p:cNvGrpSpPr/>
                    <p:nvPr/>
                  </p:nvGrpSpPr>
                  <p:grpSpPr>
                    <a:xfrm>
                      <a:off x="5048250" y="5528214"/>
                      <a:ext cx="255269" cy="62769"/>
                      <a:chOff x="5048250" y="5528214"/>
                      <a:chExt cx="255269" cy="62769"/>
                    </a:xfrm>
                  </p:grpSpPr>
                  <p:grpSp>
                    <p:nvGrpSpPr>
                      <p:cNvPr id="2440" name="Google Shape;2440;p46"/>
                      <p:cNvGrpSpPr/>
                      <p:nvPr/>
                    </p:nvGrpSpPr>
                    <p:grpSpPr>
                      <a:xfrm>
                        <a:off x="5048250" y="5528214"/>
                        <a:ext cx="60482" cy="62769"/>
                        <a:chOff x="5048250" y="5528214"/>
                        <a:chExt cx="60482" cy="62769"/>
                      </a:xfrm>
                    </p:grpSpPr>
                    <p:grpSp>
                      <p:nvGrpSpPr>
                        <p:cNvPr id="2441" name="Google Shape;2441;p46"/>
                        <p:cNvGrpSpPr/>
                        <p:nvPr/>
                      </p:nvGrpSpPr>
                      <p:grpSpPr>
                        <a:xfrm>
                          <a:off x="5048250" y="5528214"/>
                          <a:ext cx="27336" cy="62769"/>
                          <a:chOff x="5048250" y="5528214"/>
                          <a:chExt cx="27336" cy="62769"/>
                        </a:xfrm>
                      </p:grpSpPr>
                      <p:sp>
                        <p:nvSpPr>
                          <p:cNvPr id="2442" name="Google Shape;2442;p46"/>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3" name="Google Shape;2443;p46"/>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44" name="Google Shape;2444;p46"/>
                        <p:cNvGrpSpPr/>
                        <p:nvPr/>
                      </p:nvGrpSpPr>
                      <p:grpSpPr>
                        <a:xfrm>
                          <a:off x="5081396" y="5528214"/>
                          <a:ext cx="27336" cy="62769"/>
                          <a:chOff x="5081396" y="5528214"/>
                          <a:chExt cx="27336" cy="62769"/>
                        </a:xfrm>
                      </p:grpSpPr>
                      <p:sp>
                        <p:nvSpPr>
                          <p:cNvPr id="2445" name="Google Shape;2445;p46"/>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6" name="Google Shape;2446;p46"/>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47" name="Google Shape;2447;p46"/>
                      <p:cNvGrpSpPr/>
                      <p:nvPr/>
                    </p:nvGrpSpPr>
                    <p:grpSpPr>
                      <a:xfrm>
                        <a:off x="5145690" y="5528214"/>
                        <a:ext cx="60388" cy="62769"/>
                        <a:chOff x="5145690" y="5528214"/>
                        <a:chExt cx="60388" cy="62769"/>
                      </a:xfrm>
                    </p:grpSpPr>
                    <p:grpSp>
                      <p:nvGrpSpPr>
                        <p:cNvPr id="2448" name="Google Shape;2448;p46"/>
                        <p:cNvGrpSpPr/>
                        <p:nvPr/>
                      </p:nvGrpSpPr>
                      <p:grpSpPr>
                        <a:xfrm>
                          <a:off x="5145690" y="5528214"/>
                          <a:ext cx="27336" cy="62769"/>
                          <a:chOff x="5145690" y="5528214"/>
                          <a:chExt cx="27336" cy="62769"/>
                        </a:xfrm>
                      </p:grpSpPr>
                      <p:sp>
                        <p:nvSpPr>
                          <p:cNvPr id="2449" name="Google Shape;2449;p46"/>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0" name="Google Shape;2450;p46"/>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51" name="Google Shape;2451;p46"/>
                        <p:cNvGrpSpPr/>
                        <p:nvPr/>
                      </p:nvGrpSpPr>
                      <p:grpSpPr>
                        <a:xfrm>
                          <a:off x="5178742" y="5528214"/>
                          <a:ext cx="27336" cy="62769"/>
                          <a:chOff x="5178742" y="5528214"/>
                          <a:chExt cx="27336" cy="62769"/>
                        </a:xfrm>
                      </p:grpSpPr>
                      <p:sp>
                        <p:nvSpPr>
                          <p:cNvPr id="2452" name="Google Shape;2452;p46"/>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6"/>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54" name="Google Shape;2454;p46"/>
                      <p:cNvGrpSpPr/>
                      <p:nvPr/>
                    </p:nvGrpSpPr>
                    <p:grpSpPr>
                      <a:xfrm>
                        <a:off x="5243036" y="5528214"/>
                        <a:ext cx="60483" cy="62769"/>
                        <a:chOff x="5243036" y="5528214"/>
                        <a:chExt cx="60483" cy="62769"/>
                      </a:xfrm>
                    </p:grpSpPr>
                    <p:grpSp>
                      <p:nvGrpSpPr>
                        <p:cNvPr id="2455" name="Google Shape;2455;p46"/>
                        <p:cNvGrpSpPr/>
                        <p:nvPr/>
                      </p:nvGrpSpPr>
                      <p:grpSpPr>
                        <a:xfrm>
                          <a:off x="5243036" y="5528214"/>
                          <a:ext cx="27336" cy="62769"/>
                          <a:chOff x="5243036" y="5528214"/>
                          <a:chExt cx="27336" cy="62769"/>
                        </a:xfrm>
                      </p:grpSpPr>
                      <p:sp>
                        <p:nvSpPr>
                          <p:cNvPr id="2456" name="Google Shape;2456;p46"/>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7" name="Google Shape;2457;p46"/>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58" name="Google Shape;2458;p46"/>
                        <p:cNvGrpSpPr/>
                        <p:nvPr/>
                      </p:nvGrpSpPr>
                      <p:grpSpPr>
                        <a:xfrm>
                          <a:off x="5276183" y="5528214"/>
                          <a:ext cx="27336" cy="62769"/>
                          <a:chOff x="5276183" y="5528214"/>
                          <a:chExt cx="27336" cy="62769"/>
                        </a:xfrm>
                      </p:grpSpPr>
                      <p:sp>
                        <p:nvSpPr>
                          <p:cNvPr id="2459" name="Google Shape;2459;p46"/>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0" name="Google Shape;2460;p46"/>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461" name="Google Shape;2461;p46"/>
                    <p:cNvGrpSpPr/>
                    <p:nvPr/>
                  </p:nvGrpSpPr>
                  <p:grpSpPr>
                    <a:xfrm>
                      <a:off x="5048250" y="5614892"/>
                      <a:ext cx="255269" cy="62769"/>
                      <a:chOff x="5048250" y="5614892"/>
                      <a:chExt cx="255269" cy="62769"/>
                    </a:xfrm>
                  </p:grpSpPr>
                  <p:grpSp>
                    <p:nvGrpSpPr>
                      <p:cNvPr id="2462" name="Google Shape;2462;p46"/>
                      <p:cNvGrpSpPr/>
                      <p:nvPr/>
                    </p:nvGrpSpPr>
                    <p:grpSpPr>
                      <a:xfrm>
                        <a:off x="5048250" y="5614892"/>
                        <a:ext cx="60482" cy="62769"/>
                        <a:chOff x="5048250" y="5614892"/>
                        <a:chExt cx="60482" cy="62769"/>
                      </a:xfrm>
                    </p:grpSpPr>
                    <p:grpSp>
                      <p:nvGrpSpPr>
                        <p:cNvPr id="2463" name="Google Shape;2463;p46"/>
                        <p:cNvGrpSpPr/>
                        <p:nvPr/>
                      </p:nvGrpSpPr>
                      <p:grpSpPr>
                        <a:xfrm>
                          <a:off x="5048250" y="5614892"/>
                          <a:ext cx="27336" cy="62769"/>
                          <a:chOff x="5048250" y="5614892"/>
                          <a:chExt cx="27336" cy="62769"/>
                        </a:xfrm>
                      </p:grpSpPr>
                      <p:sp>
                        <p:nvSpPr>
                          <p:cNvPr id="2464" name="Google Shape;2464;p46"/>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5" name="Google Shape;2465;p46"/>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66" name="Google Shape;2466;p46"/>
                        <p:cNvGrpSpPr/>
                        <p:nvPr/>
                      </p:nvGrpSpPr>
                      <p:grpSpPr>
                        <a:xfrm>
                          <a:off x="5081396" y="5614892"/>
                          <a:ext cx="27336" cy="62769"/>
                          <a:chOff x="5081396" y="5614892"/>
                          <a:chExt cx="27336" cy="62769"/>
                        </a:xfrm>
                      </p:grpSpPr>
                      <p:sp>
                        <p:nvSpPr>
                          <p:cNvPr id="2467" name="Google Shape;2467;p46"/>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8" name="Google Shape;2468;p46"/>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69" name="Google Shape;2469;p46"/>
                      <p:cNvGrpSpPr/>
                      <p:nvPr/>
                    </p:nvGrpSpPr>
                    <p:grpSpPr>
                      <a:xfrm>
                        <a:off x="5243036" y="5614892"/>
                        <a:ext cx="60483" cy="62769"/>
                        <a:chOff x="5243036" y="5614892"/>
                        <a:chExt cx="60483" cy="62769"/>
                      </a:xfrm>
                    </p:grpSpPr>
                    <p:grpSp>
                      <p:nvGrpSpPr>
                        <p:cNvPr id="2470" name="Google Shape;2470;p46"/>
                        <p:cNvGrpSpPr/>
                        <p:nvPr/>
                      </p:nvGrpSpPr>
                      <p:grpSpPr>
                        <a:xfrm>
                          <a:off x="5243036" y="5614892"/>
                          <a:ext cx="27336" cy="62769"/>
                          <a:chOff x="5243036" y="5614892"/>
                          <a:chExt cx="27336" cy="62769"/>
                        </a:xfrm>
                      </p:grpSpPr>
                      <p:sp>
                        <p:nvSpPr>
                          <p:cNvPr id="2471" name="Google Shape;2471;p46"/>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2" name="Google Shape;2472;p46"/>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73" name="Google Shape;2473;p46"/>
                        <p:cNvGrpSpPr/>
                        <p:nvPr/>
                      </p:nvGrpSpPr>
                      <p:grpSpPr>
                        <a:xfrm>
                          <a:off x="5276183" y="5614892"/>
                          <a:ext cx="27336" cy="62769"/>
                          <a:chOff x="5276183" y="5614892"/>
                          <a:chExt cx="27336" cy="62769"/>
                        </a:xfrm>
                      </p:grpSpPr>
                      <p:sp>
                        <p:nvSpPr>
                          <p:cNvPr id="2474" name="Google Shape;2474;p46"/>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5" name="Google Shape;2475;p46"/>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2476" name="Google Shape;2476;p46"/>
                <p:cNvGrpSpPr/>
                <p:nvPr/>
              </p:nvGrpSpPr>
              <p:grpSpPr>
                <a:xfrm>
                  <a:off x="7142731" y="837301"/>
                  <a:ext cx="254670" cy="423492"/>
                  <a:chOff x="5015674" y="5177694"/>
                  <a:chExt cx="320420" cy="532828"/>
                </a:xfrm>
              </p:grpSpPr>
              <p:grpSp>
                <p:nvGrpSpPr>
                  <p:cNvPr id="2477" name="Google Shape;2477;p46"/>
                  <p:cNvGrpSpPr/>
                  <p:nvPr/>
                </p:nvGrpSpPr>
                <p:grpSpPr>
                  <a:xfrm>
                    <a:off x="5015674" y="5177694"/>
                    <a:ext cx="320420" cy="532828"/>
                    <a:chOff x="5015674" y="5177694"/>
                    <a:chExt cx="320420" cy="532828"/>
                  </a:xfrm>
                </p:grpSpPr>
                <p:grpSp>
                  <p:nvGrpSpPr>
                    <p:cNvPr id="2478" name="Google Shape;2478;p46"/>
                    <p:cNvGrpSpPr/>
                    <p:nvPr/>
                  </p:nvGrpSpPr>
                  <p:grpSpPr>
                    <a:xfrm>
                      <a:off x="5015674" y="5177694"/>
                      <a:ext cx="320420" cy="532828"/>
                      <a:chOff x="5015674" y="5177694"/>
                      <a:chExt cx="320420" cy="532828"/>
                    </a:xfrm>
                  </p:grpSpPr>
                  <p:sp>
                    <p:nvSpPr>
                      <p:cNvPr id="2479" name="Google Shape;2479;p46"/>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0" name="Google Shape;2480;p46"/>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81" name="Google Shape;2481;p46"/>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82" name="Google Shape;2482;p46"/>
                    <p:cNvGrpSpPr/>
                    <p:nvPr/>
                  </p:nvGrpSpPr>
                  <p:grpSpPr>
                    <a:xfrm>
                      <a:off x="5130641" y="5286375"/>
                      <a:ext cx="90487" cy="90487"/>
                      <a:chOff x="5130641" y="5286375"/>
                      <a:chExt cx="90487" cy="90487"/>
                    </a:xfrm>
                  </p:grpSpPr>
                  <p:grpSp>
                    <p:nvGrpSpPr>
                      <p:cNvPr id="2483" name="Google Shape;2483;p46"/>
                      <p:cNvGrpSpPr/>
                      <p:nvPr/>
                    </p:nvGrpSpPr>
                    <p:grpSpPr>
                      <a:xfrm>
                        <a:off x="5130641" y="5286375"/>
                        <a:ext cx="90487" cy="90487"/>
                        <a:chOff x="5130641" y="5286375"/>
                        <a:chExt cx="90487" cy="90487"/>
                      </a:xfrm>
                    </p:grpSpPr>
                    <p:sp>
                      <p:nvSpPr>
                        <p:cNvPr id="2484" name="Google Shape;2484;p46"/>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5" name="Google Shape;2485;p46"/>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86" name="Google Shape;2486;p46"/>
                      <p:cNvGrpSpPr/>
                      <p:nvPr/>
                    </p:nvGrpSpPr>
                    <p:grpSpPr>
                      <a:xfrm>
                        <a:off x="5134165" y="5289899"/>
                        <a:ext cx="83343" cy="83343"/>
                        <a:chOff x="5134165" y="5289899"/>
                        <a:chExt cx="83343" cy="83343"/>
                      </a:xfrm>
                    </p:grpSpPr>
                    <p:sp>
                      <p:nvSpPr>
                        <p:cNvPr id="2487" name="Google Shape;2487;p46"/>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8" name="Google Shape;2488;p46"/>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489" name="Google Shape;2489;p46"/>
                  <p:cNvGrpSpPr/>
                  <p:nvPr/>
                </p:nvGrpSpPr>
                <p:grpSpPr>
                  <a:xfrm>
                    <a:off x="5048250" y="5441537"/>
                    <a:ext cx="255269" cy="236124"/>
                    <a:chOff x="5048250" y="5441537"/>
                    <a:chExt cx="255269" cy="236124"/>
                  </a:xfrm>
                </p:grpSpPr>
                <p:grpSp>
                  <p:nvGrpSpPr>
                    <p:cNvPr id="2490" name="Google Shape;2490;p46"/>
                    <p:cNvGrpSpPr/>
                    <p:nvPr/>
                  </p:nvGrpSpPr>
                  <p:grpSpPr>
                    <a:xfrm>
                      <a:off x="5048250" y="5441537"/>
                      <a:ext cx="255269" cy="62769"/>
                      <a:chOff x="5048250" y="5441537"/>
                      <a:chExt cx="255269" cy="62769"/>
                    </a:xfrm>
                  </p:grpSpPr>
                  <p:grpSp>
                    <p:nvGrpSpPr>
                      <p:cNvPr id="2491" name="Google Shape;2491;p46"/>
                      <p:cNvGrpSpPr/>
                      <p:nvPr/>
                    </p:nvGrpSpPr>
                    <p:grpSpPr>
                      <a:xfrm>
                        <a:off x="5048250" y="5441537"/>
                        <a:ext cx="60482" cy="62769"/>
                        <a:chOff x="5048250" y="5441537"/>
                        <a:chExt cx="60482" cy="62769"/>
                      </a:xfrm>
                    </p:grpSpPr>
                    <p:grpSp>
                      <p:nvGrpSpPr>
                        <p:cNvPr id="2492" name="Google Shape;2492;p46"/>
                        <p:cNvGrpSpPr/>
                        <p:nvPr/>
                      </p:nvGrpSpPr>
                      <p:grpSpPr>
                        <a:xfrm>
                          <a:off x="5048250" y="5441537"/>
                          <a:ext cx="27336" cy="62769"/>
                          <a:chOff x="5048250" y="5441537"/>
                          <a:chExt cx="27336" cy="62769"/>
                        </a:xfrm>
                      </p:grpSpPr>
                      <p:sp>
                        <p:nvSpPr>
                          <p:cNvPr id="2493" name="Google Shape;2493;p46"/>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46"/>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95" name="Google Shape;2495;p46"/>
                        <p:cNvGrpSpPr/>
                        <p:nvPr/>
                      </p:nvGrpSpPr>
                      <p:grpSpPr>
                        <a:xfrm>
                          <a:off x="5081396" y="5441537"/>
                          <a:ext cx="27336" cy="62769"/>
                          <a:chOff x="5081396" y="5441537"/>
                          <a:chExt cx="27336" cy="62769"/>
                        </a:xfrm>
                      </p:grpSpPr>
                      <p:sp>
                        <p:nvSpPr>
                          <p:cNvPr id="2496" name="Google Shape;2496;p46"/>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46"/>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98" name="Google Shape;2498;p46"/>
                      <p:cNvGrpSpPr/>
                      <p:nvPr/>
                    </p:nvGrpSpPr>
                    <p:grpSpPr>
                      <a:xfrm>
                        <a:off x="5145690" y="5441537"/>
                        <a:ext cx="60388" cy="62769"/>
                        <a:chOff x="5145690" y="5441537"/>
                        <a:chExt cx="60388" cy="62769"/>
                      </a:xfrm>
                    </p:grpSpPr>
                    <p:grpSp>
                      <p:nvGrpSpPr>
                        <p:cNvPr id="2499" name="Google Shape;2499;p46"/>
                        <p:cNvGrpSpPr/>
                        <p:nvPr/>
                      </p:nvGrpSpPr>
                      <p:grpSpPr>
                        <a:xfrm>
                          <a:off x="5145690" y="5441537"/>
                          <a:ext cx="27336" cy="62769"/>
                          <a:chOff x="5145690" y="5441537"/>
                          <a:chExt cx="27336" cy="62769"/>
                        </a:xfrm>
                      </p:grpSpPr>
                      <p:sp>
                        <p:nvSpPr>
                          <p:cNvPr id="2500" name="Google Shape;2500;p46"/>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1" name="Google Shape;2501;p46"/>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02" name="Google Shape;2502;p46"/>
                        <p:cNvGrpSpPr/>
                        <p:nvPr/>
                      </p:nvGrpSpPr>
                      <p:grpSpPr>
                        <a:xfrm>
                          <a:off x="5178742" y="5441537"/>
                          <a:ext cx="27336" cy="62769"/>
                          <a:chOff x="5178742" y="5441537"/>
                          <a:chExt cx="27336" cy="62769"/>
                        </a:xfrm>
                      </p:grpSpPr>
                      <p:sp>
                        <p:nvSpPr>
                          <p:cNvPr id="2503" name="Google Shape;2503;p46"/>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4" name="Google Shape;2504;p46"/>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05" name="Google Shape;2505;p46"/>
                      <p:cNvGrpSpPr/>
                      <p:nvPr/>
                    </p:nvGrpSpPr>
                    <p:grpSpPr>
                      <a:xfrm>
                        <a:off x="5243036" y="5441537"/>
                        <a:ext cx="60483" cy="62769"/>
                        <a:chOff x="5243036" y="5441537"/>
                        <a:chExt cx="60483" cy="62769"/>
                      </a:xfrm>
                    </p:grpSpPr>
                    <p:grpSp>
                      <p:nvGrpSpPr>
                        <p:cNvPr id="2506" name="Google Shape;2506;p46"/>
                        <p:cNvGrpSpPr/>
                        <p:nvPr/>
                      </p:nvGrpSpPr>
                      <p:grpSpPr>
                        <a:xfrm>
                          <a:off x="5243036" y="5441537"/>
                          <a:ext cx="27336" cy="62769"/>
                          <a:chOff x="5243036" y="5441537"/>
                          <a:chExt cx="27336" cy="62769"/>
                        </a:xfrm>
                      </p:grpSpPr>
                      <p:sp>
                        <p:nvSpPr>
                          <p:cNvPr id="2507" name="Google Shape;2507;p46"/>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46"/>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09" name="Google Shape;2509;p46"/>
                        <p:cNvGrpSpPr/>
                        <p:nvPr/>
                      </p:nvGrpSpPr>
                      <p:grpSpPr>
                        <a:xfrm>
                          <a:off x="5276183" y="5441537"/>
                          <a:ext cx="27336" cy="62769"/>
                          <a:chOff x="5276183" y="5441537"/>
                          <a:chExt cx="27336" cy="62769"/>
                        </a:xfrm>
                      </p:grpSpPr>
                      <p:sp>
                        <p:nvSpPr>
                          <p:cNvPr id="2510" name="Google Shape;2510;p46"/>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46"/>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512" name="Google Shape;2512;p46"/>
                    <p:cNvGrpSpPr/>
                    <p:nvPr/>
                  </p:nvGrpSpPr>
                  <p:grpSpPr>
                    <a:xfrm>
                      <a:off x="5048250" y="5528214"/>
                      <a:ext cx="255269" cy="62769"/>
                      <a:chOff x="5048250" y="5528214"/>
                      <a:chExt cx="255269" cy="62769"/>
                    </a:xfrm>
                  </p:grpSpPr>
                  <p:grpSp>
                    <p:nvGrpSpPr>
                      <p:cNvPr id="2513" name="Google Shape;2513;p46"/>
                      <p:cNvGrpSpPr/>
                      <p:nvPr/>
                    </p:nvGrpSpPr>
                    <p:grpSpPr>
                      <a:xfrm>
                        <a:off x="5048250" y="5528214"/>
                        <a:ext cx="60482" cy="62769"/>
                        <a:chOff x="5048250" y="5528214"/>
                        <a:chExt cx="60482" cy="62769"/>
                      </a:xfrm>
                    </p:grpSpPr>
                    <p:grpSp>
                      <p:nvGrpSpPr>
                        <p:cNvPr id="2514" name="Google Shape;2514;p46"/>
                        <p:cNvGrpSpPr/>
                        <p:nvPr/>
                      </p:nvGrpSpPr>
                      <p:grpSpPr>
                        <a:xfrm>
                          <a:off x="5048250" y="5528214"/>
                          <a:ext cx="27336" cy="62769"/>
                          <a:chOff x="5048250" y="5528214"/>
                          <a:chExt cx="27336" cy="62769"/>
                        </a:xfrm>
                      </p:grpSpPr>
                      <p:sp>
                        <p:nvSpPr>
                          <p:cNvPr id="2515" name="Google Shape;2515;p46"/>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46"/>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17" name="Google Shape;2517;p46"/>
                        <p:cNvGrpSpPr/>
                        <p:nvPr/>
                      </p:nvGrpSpPr>
                      <p:grpSpPr>
                        <a:xfrm>
                          <a:off x="5081396" y="5528214"/>
                          <a:ext cx="27336" cy="62769"/>
                          <a:chOff x="5081396" y="5528214"/>
                          <a:chExt cx="27336" cy="62769"/>
                        </a:xfrm>
                      </p:grpSpPr>
                      <p:sp>
                        <p:nvSpPr>
                          <p:cNvPr id="2518" name="Google Shape;2518;p46"/>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46"/>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20" name="Google Shape;2520;p46"/>
                      <p:cNvGrpSpPr/>
                      <p:nvPr/>
                    </p:nvGrpSpPr>
                    <p:grpSpPr>
                      <a:xfrm>
                        <a:off x="5145690" y="5528214"/>
                        <a:ext cx="60388" cy="62769"/>
                        <a:chOff x="5145690" y="5528214"/>
                        <a:chExt cx="60388" cy="62769"/>
                      </a:xfrm>
                    </p:grpSpPr>
                    <p:grpSp>
                      <p:nvGrpSpPr>
                        <p:cNvPr id="2521" name="Google Shape;2521;p46"/>
                        <p:cNvGrpSpPr/>
                        <p:nvPr/>
                      </p:nvGrpSpPr>
                      <p:grpSpPr>
                        <a:xfrm>
                          <a:off x="5145690" y="5528214"/>
                          <a:ext cx="27336" cy="62769"/>
                          <a:chOff x="5145690" y="5528214"/>
                          <a:chExt cx="27336" cy="62769"/>
                        </a:xfrm>
                      </p:grpSpPr>
                      <p:sp>
                        <p:nvSpPr>
                          <p:cNvPr id="2522" name="Google Shape;2522;p46"/>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46"/>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24" name="Google Shape;2524;p46"/>
                        <p:cNvGrpSpPr/>
                        <p:nvPr/>
                      </p:nvGrpSpPr>
                      <p:grpSpPr>
                        <a:xfrm>
                          <a:off x="5178742" y="5528214"/>
                          <a:ext cx="27336" cy="62769"/>
                          <a:chOff x="5178742" y="5528214"/>
                          <a:chExt cx="27336" cy="62769"/>
                        </a:xfrm>
                      </p:grpSpPr>
                      <p:sp>
                        <p:nvSpPr>
                          <p:cNvPr id="2525" name="Google Shape;2525;p46"/>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46"/>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27" name="Google Shape;2527;p46"/>
                      <p:cNvGrpSpPr/>
                      <p:nvPr/>
                    </p:nvGrpSpPr>
                    <p:grpSpPr>
                      <a:xfrm>
                        <a:off x="5243036" y="5528214"/>
                        <a:ext cx="60483" cy="62769"/>
                        <a:chOff x="5243036" y="5528214"/>
                        <a:chExt cx="60483" cy="62769"/>
                      </a:xfrm>
                    </p:grpSpPr>
                    <p:grpSp>
                      <p:nvGrpSpPr>
                        <p:cNvPr id="2528" name="Google Shape;2528;p46"/>
                        <p:cNvGrpSpPr/>
                        <p:nvPr/>
                      </p:nvGrpSpPr>
                      <p:grpSpPr>
                        <a:xfrm>
                          <a:off x="5243036" y="5528214"/>
                          <a:ext cx="27336" cy="62769"/>
                          <a:chOff x="5243036" y="5528214"/>
                          <a:chExt cx="27336" cy="62769"/>
                        </a:xfrm>
                      </p:grpSpPr>
                      <p:sp>
                        <p:nvSpPr>
                          <p:cNvPr id="2529" name="Google Shape;2529;p46"/>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46"/>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1" name="Google Shape;2531;p46"/>
                        <p:cNvGrpSpPr/>
                        <p:nvPr/>
                      </p:nvGrpSpPr>
                      <p:grpSpPr>
                        <a:xfrm>
                          <a:off x="5276183" y="5528214"/>
                          <a:ext cx="27336" cy="62769"/>
                          <a:chOff x="5276183" y="5528214"/>
                          <a:chExt cx="27336" cy="62769"/>
                        </a:xfrm>
                      </p:grpSpPr>
                      <p:sp>
                        <p:nvSpPr>
                          <p:cNvPr id="2532" name="Google Shape;2532;p46"/>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46"/>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534" name="Google Shape;2534;p46"/>
                    <p:cNvGrpSpPr/>
                    <p:nvPr/>
                  </p:nvGrpSpPr>
                  <p:grpSpPr>
                    <a:xfrm>
                      <a:off x="5048250" y="5614892"/>
                      <a:ext cx="255269" cy="62769"/>
                      <a:chOff x="5048250" y="5614892"/>
                      <a:chExt cx="255269" cy="62769"/>
                    </a:xfrm>
                  </p:grpSpPr>
                  <p:grpSp>
                    <p:nvGrpSpPr>
                      <p:cNvPr id="2535" name="Google Shape;2535;p46"/>
                      <p:cNvGrpSpPr/>
                      <p:nvPr/>
                    </p:nvGrpSpPr>
                    <p:grpSpPr>
                      <a:xfrm>
                        <a:off x="5048250" y="5614892"/>
                        <a:ext cx="60482" cy="62769"/>
                        <a:chOff x="5048250" y="5614892"/>
                        <a:chExt cx="60482" cy="62769"/>
                      </a:xfrm>
                    </p:grpSpPr>
                    <p:grpSp>
                      <p:nvGrpSpPr>
                        <p:cNvPr id="2536" name="Google Shape;2536;p46"/>
                        <p:cNvGrpSpPr/>
                        <p:nvPr/>
                      </p:nvGrpSpPr>
                      <p:grpSpPr>
                        <a:xfrm>
                          <a:off x="5048250" y="5614892"/>
                          <a:ext cx="27336" cy="62769"/>
                          <a:chOff x="5048250" y="5614892"/>
                          <a:chExt cx="27336" cy="62769"/>
                        </a:xfrm>
                      </p:grpSpPr>
                      <p:sp>
                        <p:nvSpPr>
                          <p:cNvPr id="2537" name="Google Shape;2537;p46"/>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46"/>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9" name="Google Shape;2539;p46"/>
                        <p:cNvGrpSpPr/>
                        <p:nvPr/>
                      </p:nvGrpSpPr>
                      <p:grpSpPr>
                        <a:xfrm>
                          <a:off x="5081396" y="5614892"/>
                          <a:ext cx="27336" cy="62769"/>
                          <a:chOff x="5081396" y="5614892"/>
                          <a:chExt cx="27336" cy="62769"/>
                        </a:xfrm>
                      </p:grpSpPr>
                      <p:sp>
                        <p:nvSpPr>
                          <p:cNvPr id="2540" name="Google Shape;2540;p46"/>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46"/>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42" name="Google Shape;2542;p46"/>
                      <p:cNvGrpSpPr/>
                      <p:nvPr/>
                    </p:nvGrpSpPr>
                    <p:grpSpPr>
                      <a:xfrm>
                        <a:off x="5243036" y="5614892"/>
                        <a:ext cx="60483" cy="62769"/>
                        <a:chOff x="5243036" y="5614892"/>
                        <a:chExt cx="60483" cy="62769"/>
                      </a:xfrm>
                    </p:grpSpPr>
                    <p:grpSp>
                      <p:nvGrpSpPr>
                        <p:cNvPr id="2543" name="Google Shape;2543;p46"/>
                        <p:cNvGrpSpPr/>
                        <p:nvPr/>
                      </p:nvGrpSpPr>
                      <p:grpSpPr>
                        <a:xfrm>
                          <a:off x="5243036" y="5614892"/>
                          <a:ext cx="27336" cy="62769"/>
                          <a:chOff x="5243036" y="5614892"/>
                          <a:chExt cx="27336" cy="62769"/>
                        </a:xfrm>
                      </p:grpSpPr>
                      <p:sp>
                        <p:nvSpPr>
                          <p:cNvPr id="2544" name="Google Shape;2544;p46"/>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46"/>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6" name="Google Shape;2546;p46"/>
                        <p:cNvGrpSpPr/>
                        <p:nvPr/>
                      </p:nvGrpSpPr>
                      <p:grpSpPr>
                        <a:xfrm>
                          <a:off x="5276183" y="5614892"/>
                          <a:ext cx="27336" cy="62769"/>
                          <a:chOff x="5276183" y="5614892"/>
                          <a:chExt cx="27336" cy="62769"/>
                        </a:xfrm>
                      </p:grpSpPr>
                      <p:sp>
                        <p:nvSpPr>
                          <p:cNvPr id="2547" name="Google Shape;2547;p46"/>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46"/>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grpSp>
            <p:nvGrpSpPr>
              <p:cNvPr id="2549" name="Google Shape;2549;p46"/>
              <p:cNvGrpSpPr/>
              <p:nvPr/>
            </p:nvGrpSpPr>
            <p:grpSpPr>
              <a:xfrm>
                <a:off x="5726815" y="3587199"/>
                <a:ext cx="527475" cy="552144"/>
                <a:chOff x="5790825" y="3866102"/>
                <a:chExt cx="715123" cy="748569"/>
              </a:xfrm>
            </p:grpSpPr>
            <p:sp>
              <p:nvSpPr>
                <p:cNvPr id="2550" name="Google Shape;2550;p46"/>
                <p:cNvSpPr/>
                <p:nvPr/>
              </p:nvSpPr>
              <p:spPr>
                <a:xfrm>
                  <a:off x="6026467" y="4523993"/>
                  <a:ext cx="244411" cy="50863"/>
                </a:xfrm>
                <a:custGeom>
                  <a:avLst/>
                  <a:gdLst/>
                  <a:ahLst/>
                  <a:cxnLst/>
                  <a:rect l="l" t="t" r="r" b="b"/>
                  <a:pathLst>
                    <a:path w="244411" h="50863" extrusionOk="0">
                      <a:moveTo>
                        <a:pt x="225552" y="191"/>
                      </a:moveTo>
                      <a:cubicBezTo>
                        <a:pt x="193262" y="11335"/>
                        <a:pt x="158686" y="17526"/>
                        <a:pt x="122587" y="17526"/>
                      </a:cubicBezTo>
                      <a:cubicBezTo>
                        <a:pt x="86487" y="17526"/>
                        <a:pt x="51435" y="11335"/>
                        <a:pt x="19050" y="0"/>
                      </a:cubicBezTo>
                      <a:lnTo>
                        <a:pt x="0" y="50863"/>
                      </a:lnTo>
                      <a:lnTo>
                        <a:pt x="244411" y="50863"/>
                      </a:lnTo>
                      <a:lnTo>
                        <a:pt x="225457" y="19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46"/>
                <p:cNvSpPr/>
                <p:nvPr/>
              </p:nvSpPr>
              <p:spPr>
                <a:xfrm>
                  <a:off x="5834729" y="3912774"/>
                  <a:ext cx="628554" cy="606551"/>
                </a:xfrm>
                <a:custGeom>
                  <a:avLst/>
                  <a:gdLst/>
                  <a:ahLst/>
                  <a:cxnLst/>
                  <a:rect l="l" t="t" r="r" b="b"/>
                  <a:pathLst>
                    <a:path w="628554" h="606551" extrusionOk="0">
                      <a:moveTo>
                        <a:pt x="314325" y="0"/>
                      </a:moveTo>
                      <a:cubicBezTo>
                        <a:pt x="140684" y="0"/>
                        <a:pt x="0" y="140779"/>
                        <a:pt x="0" y="314325"/>
                      </a:cubicBezTo>
                      <a:cubicBezTo>
                        <a:pt x="0" y="446722"/>
                        <a:pt x="81820" y="559880"/>
                        <a:pt x="197644" y="606266"/>
                      </a:cubicBezTo>
                      <a:lnTo>
                        <a:pt x="203835" y="589693"/>
                      </a:lnTo>
                      <a:cubicBezTo>
                        <a:pt x="94678" y="545878"/>
                        <a:pt x="17621" y="439198"/>
                        <a:pt x="17621" y="314420"/>
                      </a:cubicBezTo>
                      <a:cubicBezTo>
                        <a:pt x="17621" y="150590"/>
                        <a:pt x="150400" y="17716"/>
                        <a:pt x="314230" y="17716"/>
                      </a:cubicBezTo>
                      <a:cubicBezTo>
                        <a:pt x="478060" y="17716"/>
                        <a:pt x="610838" y="150495"/>
                        <a:pt x="610838" y="314420"/>
                      </a:cubicBezTo>
                      <a:cubicBezTo>
                        <a:pt x="610838" y="439483"/>
                        <a:pt x="533495" y="546354"/>
                        <a:pt x="424053" y="589979"/>
                      </a:cubicBezTo>
                      <a:lnTo>
                        <a:pt x="430244" y="606552"/>
                      </a:lnTo>
                      <a:cubicBezTo>
                        <a:pt x="546354" y="560356"/>
                        <a:pt x="628555" y="447008"/>
                        <a:pt x="628555" y="314420"/>
                      </a:cubicBezTo>
                      <a:cubicBezTo>
                        <a:pt x="628555" y="140779"/>
                        <a:pt x="487775" y="95"/>
                        <a:pt x="314230" y="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46"/>
                <p:cNvSpPr/>
                <p:nvPr/>
              </p:nvSpPr>
              <p:spPr>
                <a:xfrm>
                  <a:off x="6045612" y="4507420"/>
                  <a:ext cx="206502" cy="34099"/>
                </a:xfrm>
                <a:custGeom>
                  <a:avLst/>
                  <a:gdLst/>
                  <a:ahLst/>
                  <a:cxnLst/>
                  <a:rect l="l" t="t" r="r" b="b"/>
                  <a:pathLst>
                    <a:path w="206502" h="34099" extrusionOk="0">
                      <a:moveTo>
                        <a:pt x="206407" y="16764"/>
                      </a:moveTo>
                      <a:lnTo>
                        <a:pt x="200216" y="190"/>
                      </a:lnTo>
                      <a:cubicBezTo>
                        <a:pt x="169926" y="10668"/>
                        <a:pt x="137350" y="16383"/>
                        <a:pt x="103537" y="16383"/>
                      </a:cubicBezTo>
                      <a:cubicBezTo>
                        <a:pt x="69723" y="16383"/>
                        <a:pt x="36671" y="10573"/>
                        <a:pt x="6191" y="0"/>
                      </a:cubicBezTo>
                      <a:lnTo>
                        <a:pt x="0" y="16573"/>
                      </a:lnTo>
                      <a:cubicBezTo>
                        <a:pt x="32480" y="27908"/>
                        <a:pt x="67246" y="34099"/>
                        <a:pt x="103537" y="34099"/>
                      </a:cubicBezTo>
                      <a:cubicBezTo>
                        <a:pt x="139827" y="34099"/>
                        <a:pt x="174212" y="27908"/>
                        <a:pt x="206502" y="1676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46"/>
                <p:cNvSpPr/>
                <p:nvPr/>
              </p:nvSpPr>
              <p:spPr>
                <a:xfrm>
                  <a:off x="5910548" y="3989260"/>
                  <a:ext cx="475678" cy="458247"/>
                </a:xfrm>
                <a:custGeom>
                  <a:avLst/>
                  <a:gdLst/>
                  <a:ahLst/>
                  <a:cxnLst/>
                  <a:rect l="l" t="t" r="r" b="b"/>
                  <a:pathLst>
                    <a:path w="475678" h="458247" extrusionOk="0">
                      <a:moveTo>
                        <a:pt x="475679" y="237839"/>
                      </a:moveTo>
                      <a:cubicBezTo>
                        <a:pt x="475679" y="106680"/>
                        <a:pt x="368998" y="0"/>
                        <a:pt x="237839" y="0"/>
                      </a:cubicBezTo>
                      <a:cubicBezTo>
                        <a:pt x="106680" y="0"/>
                        <a:pt x="0" y="106680"/>
                        <a:pt x="0" y="237839"/>
                      </a:cubicBezTo>
                      <a:cubicBezTo>
                        <a:pt x="0" y="337471"/>
                        <a:pt x="61532" y="422910"/>
                        <a:pt x="148590" y="458248"/>
                      </a:cubicBezTo>
                      <a:lnTo>
                        <a:pt x="153448" y="445103"/>
                      </a:lnTo>
                      <a:cubicBezTo>
                        <a:pt x="71723" y="411766"/>
                        <a:pt x="13907" y="331375"/>
                        <a:pt x="13907" y="237839"/>
                      </a:cubicBezTo>
                      <a:cubicBezTo>
                        <a:pt x="13907" y="114395"/>
                        <a:pt x="114300" y="14002"/>
                        <a:pt x="237744" y="14002"/>
                      </a:cubicBezTo>
                      <a:cubicBezTo>
                        <a:pt x="361188" y="14002"/>
                        <a:pt x="461581" y="114395"/>
                        <a:pt x="461581" y="237839"/>
                      </a:cubicBezTo>
                      <a:cubicBezTo>
                        <a:pt x="461581" y="331184"/>
                        <a:pt x="404051" y="411385"/>
                        <a:pt x="322707" y="444913"/>
                      </a:cubicBezTo>
                      <a:lnTo>
                        <a:pt x="327565" y="458057"/>
                      </a:lnTo>
                      <a:cubicBezTo>
                        <a:pt x="414338" y="422529"/>
                        <a:pt x="475583" y="337280"/>
                        <a:pt x="475583" y="23793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46"/>
                <p:cNvSpPr/>
                <p:nvPr/>
              </p:nvSpPr>
              <p:spPr>
                <a:xfrm>
                  <a:off x="6072378" y="4439031"/>
                  <a:ext cx="152876" cy="25908"/>
                </a:xfrm>
                <a:custGeom>
                  <a:avLst/>
                  <a:gdLst/>
                  <a:ahLst/>
                  <a:cxnLst/>
                  <a:rect l="l" t="t" r="r" b="b"/>
                  <a:pathLst>
                    <a:path w="152876" h="25908" extrusionOk="0">
                      <a:moveTo>
                        <a:pt x="152686" y="13145"/>
                      </a:moveTo>
                      <a:lnTo>
                        <a:pt x="147828" y="0"/>
                      </a:lnTo>
                      <a:cubicBezTo>
                        <a:pt x="125254" y="7620"/>
                        <a:pt x="101156" y="11906"/>
                        <a:pt x="76009" y="11906"/>
                      </a:cubicBezTo>
                      <a:cubicBezTo>
                        <a:pt x="50863" y="11906"/>
                        <a:pt x="27242" y="7810"/>
                        <a:pt x="4858" y="190"/>
                      </a:cubicBezTo>
                      <a:lnTo>
                        <a:pt x="0" y="13335"/>
                      </a:lnTo>
                      <a:cubicBezTo>
                        <a:pt x="23908" y="21431"/>
                        <a:pt x="49435" y="25908"/>
                        <a:pt x="76105" y="25908"/>
                      </a:cubicBezTo>
                      <a:cubicBezTo>
                        <a:pt x="102775" y="25908"/>
                        <a:pt x="128778" y="21336"/>
                        <a:pt x="152876" y="131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46"/>
                <p:cNvSpPr/>
                <p:nvPr/>
              </p:nvSpPr>
              <p:spPr>
                <a:xfrm>
                  <a:off x="6129718" y="3866102"/>
                  <a:ext cx="37337" cy="37337"/>
                </a:xfrm>
                <a:custGeom>
                  <a:avLst/>
                  <a:gdLst/>
                  <a:ahLst/>
                  <a:cxnLst/>
                  <a:rect l="l" t="t" r="r" b="b"/>
                  <a:pathLst>
                    <a:path w="37337" h="37337" extrusionOk="0">
                      <a:moveTo>
                        <a:pt x="18669" y="37338"/>
                      </a:moveTo>
                      <a:cubicBezTo>
                        <a:pt x="28956" y="37338"/>
                        <a:pt x="37338" y="28956"/>
                        <a:pt x="37338" y="18669"/>
                      </a:cubicBezTo>
                      <a:cubicBezTo>
                        <a:pt x="37338" y="8382"/>
                        <a:pt x="28956" y="0"/>
                        <a:pt x="18669" y="0"/>
                      </a:cubicBezTo>
                      <a:cubicBezTo>
                        <a:pt x="8382" y="0"/>
                        <a:pt x="0" y="8382"/>
                        <a:pt x="0" y="18669"/>
                      </a:cubicBezTo>
                      <a:cubicBezTo>
                        <a:pt x="0" y="28956"/>
                        <a:pt x="8382" y="37338"/>
                        <a:pt x="18669" y="3733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46"/>
                <p:cNvSpPr/>
                <p:nvPr/>
              </p:nvSpPr>
              <p:spPr>
                <a:xfrm>
                  <a:off x="6314897" y="3920407"/>
                  <a:ext cx="37312" cy="37312"/>
                </a:xfrm>
                <a:custGeom>
                  <a:avLst/>
                  <a:gdLst/>
                  <a:ahLst/>
                  <a:cxnLst/>
                  <a:rect l="l" t="t" r="r" b="b"/>
                  <a:pathLst>
                    <a:path w="37312" h="37312" extrusionOk="0">
                      <a:moveTo>
                        <a:pt x="8560" y="34373"/>
                      </a:moveTo>
                      <a:cubicBezTo>
                        <a:pt x="17228" y="39897"/>
                        <a:pt x="28753" y="37421"/>
                        <a:pt x="34373" y="28753"/>
                      </a:cubicBezTo>
                      <a:cubicBezTo>
                        <a:pt x="39897" y="20085"/>
                        <a:pt x="37421" y="8560"/>
                        <a:pt x="28753" y="2940"/>
                      </a:cubicBezTo>
                      <a:cubicBezTo>
                        <a:pt x="20085" y="-2584"/>
                        <a:pt x="8560" y="-108"/>
                        <a:pt x="2940" y="8560"/>
                      </a:cubicBezTo>
                      <a:cubicBezTo>
                        <a:pt x="-2584" y="17228"/>
                        <a:pt x="-108" y="28753"/>
                        <a:pt x="8560" y="3437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46"/>
                <p:cNvSpPr/>
                <p:nvPr/>
              </p:nvSpPr>
              <p:spPr>
                <a:xfrm>
                  <a:off x="6441216" y="4066348"/>
                  <a:ext cx="37276" cy="37276"/>
                </a:xfrm>
                <a:custGeom>
                  <a:avLst/>
                  <a:gdLst/>
                  <a:ahLst/>
                  <a:cxnLst/>
                  <a:rect l="l" t="t" r="r" b="b"/>
                  <a:pathLst>
                    <a:path w="37276" h="37276" extrusionOk="0">
                      <a:moveTo>
                        <a:pt x="35593" y="10923"/>
                      </a:moveTo>
                      <a:cubicBezTo>
                        <a:pt x="31306" y="1588"/>
                        <a:pt x="20257" y="-2602"/>
                        <a:pt x="10923" y="1684"/>
                      </a:cubicBezTo>
                      <a:cubicBezTo>
                        <a:pt x="1588" y="5970"/>
                        <a:pt x="-2603" y="17019"/>
                        <a:pt x="1684" y="26353"/>
                      </a:cubicBezTo>
                      <a:cubicBezTo>
                        <a:pt x="5970" y="35688"/>
                        <a:pt x="17019" y="39879"/>
                        <a:pt x="26354" y="35593"/>
                      </a:cubicBezTo>
                      <a:cubicBezTo>
                        <a:pt x="35688" y="31307"/>
                        <a:pt x="39879" y="20258"/>
                        <a:pt x="35593" y="1092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46"/>
                <p:cNvSpPr/>
                <p:nvPr/>
              </p:nvSpPr>
              <p:spPr>
                <a:xfrm>
                  <a:off x="6468624" y="4257395"/>
                  <a:ext cx="37324" cy="37345"/>
                </a:xfrm>
                <a:custGeom>
                  <a:avLst/>
                  <a:gdLst/>
                  <a:ahLst/>
                  <a:cxnLst/>
                  <a:rect l="l" t="t" r="r" b="b"/>
                  <a:pathLst>
                    <a:path w="37324" h="37345" extrusionOk="0">
                      <a:moveTo>
                        <a:pt x="21329" y="184"/>
                      </a:moveTo>
                      <a:cubicBezTo>
                        <a:pt x="11138" y="-1245"/>
                        <a:pt x="1708" y="5804"/>
                        <a:pt x="184" y="15995"/>
                      </a:cubicBezTo>
                      <a:cubicBezTo>
                        <a:pt x="-1245" y="26187"/>
                        <a:pt x="5804" y="35617"/>
                        <a:pt x="15995" y="37141"/>
                      </a:cubicBezTo>
                      <a:cubicBezTo>
                        <a:pt x="26187" y="38665"/>
                        <a:pt x="35617" y="31521"/>
                        <a:pt x="37141" y="21329"/>
                      </a:cubicBezTo>
                      <a:cubicBezTo>
                        <a:pt x="38570" y="11138"/>
                        <a:pt x="31521" y="1708"/>
                        <a:pt x="21329" y="18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46"/>
                <p:cNvSpPr/>
                <p:nvPr/>
              </p:nvSpPr>
              <p:spPr>
                <a:xfrm>
                  <a:off x="6388332" y="4432850"/>
                  <a:ext cx="37317" cy="37317"/>
                </a:xfrm>
                <a:custGeom>
                  <a:avLst/>
                  <a:gdLst/>
                  <a:ahLst/>
                  <a:cxnLst/>
                  <a:rect l="l" t="t" r="r" b="b"/>
                  <a:pathLst>
                    <a:path w="37317" h="37317" extrusionOk="0">
                      <a:moveTo>
                        <a:pt x="4562" y="6467"/>
                      </a:moveTo>
                      <a:cubicBezTo>
                        <a:pt x="-2201" y="14277"/>
                        <a:pt x="-1344" y="25993"/>
                        <a:pt x="6466" y="32755"/>
                      </a:cubicBezTo>
                      <a:cubicBezTo>
                        <a:pt x="14277" y="39518"/>
                        <a:pt x="25993" y="38661"/>
                        <a:pt x="32756" y="30851"/>
                      </a:cubicBezTo>
                      <a:cubicBezTo>
                        <a:pt x="39518" y="23040"/>
                        <a:pt x="38661" y="11324"/>
                        <a:pt x="30850" y="4561"/>
                      </a:cubicBezTo>
                      <a:cubicBezTo>
                        <a:pt x="23040" y="-2201"/>
                        <a:pt x="11324" y="-1344"/>
                        <a:pt x="4562" y="646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46"/>
                <p:cNvSpPr/>
                <p:nvPr/>
              </p:nvSpPr>
              <p:spPr>
                <a:xfrm>
                  <a:off x="5870744" y="4432469"/>
                  <a:ext cx="37316" cy="37317"/>
                </a:xfrm>
                <a:custGeom>
                  <a:avLst/>
                  <a:gdLst/>
                  <a:ahLst/>
                  <a:cxnLst/>
                  <a:rect l="l" t="t" r="r" b="b"/>
                  <a:pathLst>
                    <a:path w="37316" h="37317" extrusionOk="0">
                      <a:moveTo>
                        <a:pt x="6466" y="4561"/>
                      </a:moveTo>
                      <a:cubicBezTo>
                        <a:pt x="-1344" y="11324"/>
                        <a:pt x="-2201" y="23040"/>
                        <a:pt x="4561" y="30851"/>
                      </a:cubicBezTo>
                      <a:cubicBezTo>
                        <a:pt x="11324" y="38661"/>
                        <a:pt x="23040" y="39518"/>
                        <a:pt x="30850" y="32756"/>
                      </a:cubicBezTo>
                      <a:cubicBezTo>
                        <a:pt x="38661" y="25993"/>
                        <a:pt x="39518" y="14277"/>
                        <a:pt x="32755" y="6467"/>
                      </a:cubicBezTo>
                      <a:cubicBezTo>
                        <a:pt x="25993" y="-1344"/>
                        <a:pt x="14277" y="-2201"/>
                        <a:pt x="6466" y="456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46"/>
                <p:cNvSpPr/>
                <p:nvPr/>
              </p:nvSpPr>
              <p:spPr>
                <a:xfrm>
                  <a:off x="5790825" y="4256919"/>
                  <a:ext cx="37229" cy="37229"/>
                </a:xfrm>
                <a:custGeom>
                  <a:avLst/>
                  <a:gdLst/>
                  <a:ahLst/>
                  <a:cxnLst/>
                  <a:rect l="l" t="t" r="r" b="b"/>
                  <a:pathLst>
                    <a:path w="37229" h="37229" extrusionOk="0">
                      <a:moveTo>
                        <a:pt x="15995" y="89"/>
                      </a:moveTo>
                      <a:cubicBezTo>
                        <a:pt x="5804" y="1517"/>
                        <a:pt x="-1245" y="10947"/>
                        <a:pt x="184" y="21234"/>
                      </a:cubicBezTo>
                      <a:cubicBezTo>
                        <a:pt x="1613" y="31426"/>
                        <a:pt x="11042" y="38474"/>
                        <a:pt x="21234" y="37046"/>
                      </a:cubicBezTo>
                      <a:cubicBezTo>
                        <a:pt x="31426" y="35617"/>
                        <a:pt x="38474" y="26187"/>
                        <a:pt x="37046" y="15995"/>
                      </a:cubicBezTo>
                      <a:cubicBezTo>
                        <a:pt x="35617" y="5804"/>
                        <a:pt x="26187" y="-1245"/>
                        <a:pt x="15995" y="18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46"/>
                <p:cNvSpPr/>
                <p:nvPr/>
              </p:nvSpPr>
              <p:spPr>
                <a:xfrm>
                  <a:off x="5818455" y="4065855"/>
                  <a:ext cx="37310" cy="37310"/>
                </a:xfrm>
                <a:custGeom>
                  <a:avLst/>
                  <a:gdLst/>
                  <a:ahLst/>
                  <a:cxnLst/>
                  <a:rect l="l" t="t" r="r" b="b"/>
                  <a:pathLst>
                    <a:path w="37310" h="37310" extrusionOk="0">
                      <a:moveTo>
                        <a:pt x="35610" y="26466"/>
                      </a:moveTo>
                      <a:cubicBezTo>
                        <a:pt x="39896" y="17131"/>
                        <a:pt x="35800" y="5987"/>
                        <a:pt x="26466" y="1701"/>
                      </a:cubicBezTo>
                      <a:cubicBezTo>
                        <a:pt x="17131" y="-2586"/>
                        <a:pt x="5987" y="1510"/>
                        <a:pt x="1701" y="10845"/>
                      </a:cubicBezTo>
                      <a:cubicBezTo>
                        <a:pt x="-2586" y="20179"/>
                        <a:pt x="1510" y="31323"/>
                        <a:pt x="10845" y="35610"/>
                      </a:cubicBezTo>
                      <a:cubicBezTo>
                        <a:pt x="20179" y="39896"/>
                        <a:pt x="31323" y="35800"/>
                        <a:pt x="35610" y="2646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46"/>
                <p:cNvSpPr/>
                <p:nvPr/>
              </p:nvSpPr>
              <p:spPr>
                <a:xfrm>
                  <a:off x="5944999" y="3920270"/>
                  <a:ext cx="37301" cy="37301"/>
                </a:xfrm>
                <a:custGeom>
                  <a:avLst/>
                  <a:gdLst/>
                  <a:ahLst/>
                  <a:cxnLst/>
                  <a:rect l="l" t="t" r="r" b="b"/>
                  <a:pathLst>
                    <a:path w="37301" h="37301" extrusionOk="0">
                      <a:moveTo>
                        <a:pt x="28700" y="34319"/>
                      </a:moveTo>
                      <a:cubicBezTo>
                        <a:pt x="37368" y="28795"/>
                        <a:pt x="39939" y="17270"/>
                        <a:pt x="34320" y="8602"/>
                      </a:cubicBezTo>
                      <a:cubicBezTo>
                        <a:pt x="28795" y="-66"/>
                        <a:pt x="17270" y="-2638"/>
                        <a:pt x="8602" y="2982"/>
                      </a:cubicBezTo>
                      <a:cubicBezTo>
                        <a:pt x="-66" y="8602"/>
                        <a:pt x="-2638" y="20032"/>
                        <a:pt x="2982" y="28700"/>
                      </a:cubicBezTo>
                      <a:cubicBezTo>
                        <a:pt x="8602" y="37367"/>
                        <a:pt x="20032" y="39939"/>
                        <a:pt x="28700" y="3431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46"/>
                <p:cNvSpPr/>
                <p:nvPr/>
              </p:nvSpPr>
              <p:spPr>
                <a:xfrm>
                  <a:off x="6147434" y="4248054"/>
                  <a:ext cx="2476" cy="3333"/>
                </a:xfrm>
                <a:custGeom>
                  <a:avLst/>
                  <a:gdLst/>
                  <a:ahLst/>
                  <a:cxnLst/>
                  <a:rect l="l" t="t" r="r" b="b"/>
                  <a:pathLst>
                    <a:path w="2476" h="3333" extrusionOk="0">
                      <a:moveTo>
                        <a:pt x="2477" y="3238"/>
                      </a:moveTo>
                      <a:lnTo>
                        <a:pt x="1238" y="0"/>
                      </a:lnTo>
                      <a:lnTo>
                        <a:pt x="0" y="3143"/>
                      </a:lnTo>
                      <a:cubicBezTo>
                        <a:pt x="476" y="3143"/>
                        <a:pt x="1048" y="3334"/>
                        <a:pt x="1524" y="3334"/>
                      </a:cubicBezTo>
                      <a:cubicBezTo>
                        <a:pt x="1810" y="3334"/>
                        <a:pt x="2096" y="3334"/>
                        <a:pt x="2381" y="333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46"/>
                <p:cNvSpPr/>
                <p:nvPr/>
              </p:nvSpPr>
              <p:spPr>
                <a:xfrm>
                  <a:off x="6124765" y="4202810"/>
                  <a:ext cx="48577" cy="44005"/>
                </a:xfrm>
                <a:custGeom>
                  <a:avLst/>
                  <a:gdLst/>
                  <a:ahLst/>
                  <a:cxnLst/>
                  <a:rect l="l" t="t" r="r" b="b"/>
                  <a:pathLst>
                    <a:path w="48577" h="44005" extrusionOk="0">
                      <a:moveTo>
                        <a:pt x="48577" y="24289"/>
                      </a:moveTo>
                      <a:cubicBezTo>
                        <a:pt x="48577" y="10859"/>
                        <a:pt x="37719" y="0"/>
                        <a:pt x="24289" y="0"/>
                      </a:cubicBezTo>
                      <a:cubicBezTo>
                        <a:pt x="10858" y="0"/>
                        <a:pt x="0" y="10859"/>
                        <a:pt x="0" y="24289"/>
                      </a:cubicBezTo>
                      <a:cubicBezTo>
                        <a:pt x="0" y="32195"/>
                        <a:pt x="3810" y="39053"/>
                        <a:pt x="9620" y="43529"/>
                      </a:cubicBezTo>
                      <a:lnTo>
                        <a:pt x="17717" y="21908"/>
                      </a:lnTo>
                      <a:lnTo>
                        <a:pt x="23908" y="24194"/>
                      </a:lnTo>
                      <a:lnTo>
                        <a:pt x="30099" y="21908"/>
                      </a:lnTo>
                      <a:lnTo>
                        <a:pt x="38386" y="44005"/>
                      </a:lnTo>
                      <a:cubicBezTo>
                        <a:pt x="44482" y="39624"/>
                        <a:pt x="48577" y="32480"/>
                        <a:pt x="48577" y="2428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6" name="Google Shape;2566;p46"/>
                <p:cNvSpPr/>
                <p:nvPr/>
              </p:nvSpPr>
              <p:spPr>
                <a:xfrm>
                  <a:off x="6011608" y="4224718"/>
                  <a:ext cx="274320" cy="350043"/>
                </a:xfrm>
                <a:custGeom>
                  <a:avLst/>
                  <a:gdLst/>
                  <a:ahLst/>
                  <a:cxnLst/>
                  <a:rect l="l" t="t" r="r" b="b"/>
                  <a:pathLst>
                    <a:path w="274320" h="350043" extrusionOk="0">
                      <a:moveTo>
                        <a:pt x="226600" y="222599"/>
                      </a:moveTo>
                      <a:lnTo>
                        <a:pt x="221742" y="209455"/>
                      </a:lnTo>
                      <a:lnTo>
                        <a:pt x="151638" y="22098"/>
                      </a:lnTo>
                      <a:lnTo>
                        <a:pt x="143351" y="0"/>
                      </a:lnTo>
                      <a:lnTo>
                        <a:pt x="137160" y="2286"/>
                      </a:lnTo>
                      <a:lnTo>
                        <a:pt x="130969" y="0"/>
                      </a:lnTo>
                      <a:lnTo>
                        <a:pt x="122777" y="21622"/>
                      </a:lnTo>
                      <a:lnTo>
                        <a:pt x="52483" y="209740"/>
                      </a:lnTo>
                      <a:lnTo>
                        <a:pt x="47530" y="222790"/>
                      </a:lnTo>
                      <a:lnTo>
                        <a:pt x="27051" y="277749"/>
                      </a:lnTo>
                      <a:lnTo>
                        <a:pt x="20860" y="294322"/>
                      </a:lnTo>
                      <a:lnTo>
                        <a:pt x="0" y="350044"/>
                      </a:lnTo>
                      <a:lnTo>
                        <a:pt x="14859" y="350044"/>
                      </a:lnTo>
                      <a:lnTo>
                        <a:pt x="33909" y="299275"/>
                      </a:lnTo>
                      <a:lnTo>
                        <a:pt x="40100" y="282607"/>
                      </a:lnTo>
                      <a:lnTo>
                        <a:pt x="60674" y="227743"/>
                      </a:lnTo>
                      <a:lnTo>
                        <a:pt x="65627" y="214598"/>
                      </a:lnTo>
                      <a:lnTo>
                        <a:pt x="135922" y="26575"/>
                      </a:lnTo>
                      <a:lnTo>
                        <a:pt x="137160" y="23336"/>
                      </a:lnTo>
                      <a:lnTo>
                        <a:pt x="138303" y="26575"/>
                      </a:lnTo>
                      <a:lnTo>
                        <a:pt x="208598" y="214408"/>
                      </a:lnTo>
                      <a:lnTo>
                        <a:pt x="213455" y="227457"/>
                      </a:lnTo>
                      <a:lnTo>
                        <a:pt x="234220" y="282892"/>
                      </a:lnTo>
                      <a:lnTo>
                        <a:pt x="240411" y="299466"/>
                      </a:lnTo>
                      <a:lnTo>
                        <a:pt x="259366" y="350044"/>
                      </a:lnTo>
                      <a:lnTo>
                        <a:pt x="274320" y="350044"/>
                      </a:lnTo>
                      <a:lnTo>
                        <a:pt x="253556" y="294608"/>
                      </a:lnTo>
                      <a:lnTo>
                        <a:pt x="247364" y="277939"/>
                      </a:lnTo>
                      <a:lnTo>
                        <a:pt x="226600" y="222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7" name="Google Shape;2567;p46"/>
                <p:cNvSpPr/>
                <p:nvPr/>
              </p:nvSpPr>
              <p:spPr>
                <a:xfrm>
                  <a:off x="5908071" y="4574762"/>
                  <a:ext cx="494252" cy="39909"/>
                </a:xfrm>
                <a:custGeom>
                  <a:avLst/>
                  <a:gdLst/>
                  <a:ahLst/>
                  <a:cxnLst/>
                  <a:rect l="l" t="t" r="r" b="b"/>
                  <a:pathLst>
                    <a:path w="494252" h="39909" extrusionOk="0">
                      <a:moveTo>
                        <a:pt x="118396" y="0"/>
                      </a:moveTo>
                      <a:lnTo>
                        <a:pt x="103537" y="0"/>
                      </a:lnTo>
                      <a:lnTo>
                        <a:pt x="0" y="0"/>
                      </a:lnTo>
                      <a:lnTo>
                        <a:pt x="0" y="39910"/>
                      </a:lnTo>
                      <a:lnTo>
                        <a:pt x="494252" y="39910"/>
                      </a:lnTo>
                      <a:lnTo>
                        <a:pt x="494252" y="0"/>
                      </a:lnTo>
                      <a:lnTo>
                        <a:pt x="377857" y="0"/>
                      </a:lnTo>
                      <a:lnTo>
                        <a:pt x="362902" y="0"/>
                      </a:lnTo>
                      <a:lnTo>
                        <a:pt x="11839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8" name="Google Shape;2568;p46"/>
              <p:cNvGrpSpPr/>
              <p:nvPr/>
            </p:nvGrpSpPr>
            <p:grpSpPr>
              <a:xfrm>
                <a:off x="7648812" y="2150286"/>
                <a:ext cx="701589" cy="421472"/>
                <a:chOff x="4478368" y="1233487"/>
                <a:chExt cx="954024" cy="573119"/>
              </a:xfrm>
            </p:grpSpPr>
            <p:grpSp>
              <p:nvGrpSpPr>
                <p:cNvPr id="2569" name="Google Shape;2569;p46"/>
                <p:cNvGrpSpPr/>
                <p:nvPr/>
              </p:nvGrpSpPr>
              <p:grpSpPr>
                <a:xfrm>
                  <a:off x="4652962" y="1233487"/>
                  <a:ext cx="666750" cy="379475"/>
                  <a:chOff x="4652962" y="1233487"/>
                  <a:chExt cx="666750" cy="379475"/>
                </a:xfrm>
              </p:grpSpPr>
              <p:grpSp>
                <p:nvGrpSpPr>
                  <p:cNvPr id="2570" name="Google Shape;2570;p46"/>
                  <p:cNvGrpSpPr/>
                  <p:nvPr/>
                </p:nvGrpSpPr>
                <p:grpSpPr>
                  <a:xfrm>
                    <a:off x="4652962" y="1233487"/>
                    <a:ext cx="666750" cy="379380"/>
                    <a:chOff x="4652962" y="1233487"/>
                    <a:chExt cx="666750" cy="379380"/>
                  </a:xfrm>
                </p:grpSpPr>
                <p:grpSp>
                  <p:nvGrpSpPr>
                    <p:cNvPr id="2571" name="Google Shape;2571;p46"/>
                    <p:cNvGrpSpPr/>
                    <p:nvPr/>
                  </p:nvGrpSpPr>
                  <p:grpSpPr>
                    <a:xfrm>
                      <a:off x="4652962" y="1233487"/>
                      <a:ext cx="666750" cy="379380"/>
                      <a:chOff x="4652962" y="1233487"/>
                      <a:chExt cx="666750" cy="379380"/>
                    </a:xfrm>
                  </p:grpSpPr>
                  <p:sp>
                    <p:nvSpPr>
                      <p:cNvPr id="2572" name="Google Shape;2572;p46"/>
                      <p:cNvSpPr/>
                      <p:nvPr/>
                    </p:nvSpPr>
                    <p:spPr>
                      <a:xfrm>
                        <a:off x="4652962" y="1380648"/>
                        <a:ext cx="666750" cy="232219"/>
                      </a:xfrm>
                      <a:custGeom>
                        <a:avLst/>
                        <a:gdLst/>
                        <a:ahLst/>
                        <a:cxnLst/>
                        <a:rect l="l" t="t" r="r" b="b"/>
                        <a:pathLst>
                          <a:path w="666750" h="232219" extrusionOk="0">
                            <a:moveTo>
                              <a:pt x="0" y="0"/>
                            </a:moveTo>
                            <a:lnTo>
                              <a:pt x="666750" y="0"/>
                            </a:lnTo>
                            <a:lnTo>
                              <a:pt x="666750" y="232220"/>
                            </a:lnTo>
                            <a:lnTo>
                              <a:pt x="0" y="23222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46"/>
                      <p:cNvSpPr/>
                      <p:nvPr/>
                    </p:nvSpPr>
                    <p:spPr>
                      <a:xfrm>
                        <a:off x="4652962" y="1295400"/>
                        <a:ext cx="666750" cy="85725"/>
                      </a:xfrm>
                      <a:custGeom>
                        <a:avLst/>
                        <a:gdLst/>
                        <a:ahLst/>
                        <a:cxnLst/>
                        <a:rect l="l" t="t" r="r" b="b"/>
                        <a:pathLst>
                          <a:path w="666750" h="85725" extrusionOk="0">
                            <a:moveTo>
                              <a:pt x="666750" y="85725"/>
                            </a:moveTo>
                            <a:lnTo>
                              <a:pt x="0" y="85725"/>
                            </a:lnTo>
                            <a:lnTo>
                              <a:pt x="28575" y="0"/>
                            </a:lnTo>
                            <a:lnTo>
                              <a:pt x="638175" y="0"/>
                            </a:lnTo>
                            <a:lnTo>
                              <a:pt x="66675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74" name="Google Shape;2574;p46"/>
                      <p:cNvGrpSpPr/>
                      <p:nvPr/>
                    </p:nvGrpSpPr>
                    <p:grpSpPr>
                      <a:xfrm>
                        <a:off x="4702968" y="1233487"/>
                        <a:ext cx="280987" cy="352425"/>
                        <a:chOff x="4702968" y="1233487"/>
                        <a:chExt cx="280987" cy="352425"/>
                      </a:xfrm>
                    </p:grpSpPr>
                    <p:sp>
                      <p:nvSpPr>
                        <p:cNvPr id="2575" name="Google Shape;2575;p46"/>
                        <p:cNvSpPr/>
                        <p:nvPr/>
                      </p:nvSpPr>
                      <p:spPr>
                        <a:xfrm>
                          <a:off x="4710112" y="1266825"/>
                          <a:ext cx="266700" cy="319087"/>
                        </a:xfrm>
                        <a:custGeom>
                          <a:avLst/>
                          <a:gdLst/>
                          <a:ahLst/>
                          <a:cxnLst/>
                          <a:rect l="l" t="t" r="r" b="b"/>
                          <a:pathLst>
                            <a:path w="266700" h="319087" extrusionOk="0">
                              <a:moveTo>
                                <a:pt x="266700" y="319088"/>
                              </a:moveTo>
                              <a:lnTo>
                                <a:pt x="266700" y="66675"/>
                              </a:lnTo>
                              <a:lnTo>
                                <a:pt x="123825" y="0"/>
                              </a:lnTo>
                              <a:lnTo>
                                <a:pt x="0" y="66675"/>
                              </a:lnTo>
                              <a:lnTo>
                                <a:pt x="0" y="319088"/>
                              </a:lnTo>
                              <a:lnTo>
                                <a:pt x="266700" y="3190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46"/>
                        <p:cNvSpPr/>
                        <p:nvPr/>
                      </p:nvSpPr>
                      <p:spPr>
                        <a:xfrm>
                          <a:off x="4702968" y="1233487"/>
                          <a:ext cx="280987" cy="101155"/>
                        </a:xfrm>
                        <a:custGeom>
                          <a:avLst/>
                          <a:gdLst/>
                          <a:ahLst/>
                          <a:cxnLst/>
                          <a:rect l="l" t="t" r="r" b="b"/>
                          <a:pathLst>
                            <a:path w="280987" h="101155" extrusionOk="0">
                              <a:moveTo>
                                <a:pt x="7144" y="101156"/>
                              </a:moveTo>
                              <a:lnTo>
                                <a:pt x="130969" y="33909"/>
                              </a:lnTo>
                              <a:lnTo>
                                <a:pt x="273844" y="100013"/>
                              </a:lnTo>
                              <a:lnTo>
                                <a:pt x="280988" y="71438"/>
                              </a:lnTo>
                              <a:lnTo>
                                <a:pt x="133350" y="0"/>
                              </a:lnTo>
                              <a:lnTo>
                                <a:pt x="0" y="76200"/>
                              </a:lnTo>
                              <a:lnTo>
                                <a:pt x="7144" y="101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77" name="Google Shape;2577;p46"/>
                      <p:cNvGrpSpPr/>
                      <p:nvPr/>
                    </p:nvGrpSpPr>
                    <p:grpSpPr>
                      <a:xfrm>
                        <a:off x="4998243" y="1233487"/>
                        <a:ext cx="280987" cy="352425"/>
                        <a:chOff x="4998243" y="1233487"/>
                        <a:chExt cx="280987" cy="352425"/>
                      </a:xfrm>
                    </p:grpSpPr>
                    <p:sp>
                      <p:nvSpPr>
                        <p:cNvPr id="2578" name="Google Shape;2578;p46"/>
                        <p:cNvSpPr/>
                        <p:nvPr/>
                      </p:nvSpPr>
                      <p:spPr>
                        <a:xfrm>
                          <a:off x="5005387" y="1266825"/>
                          <a:ext cx="266700" cy="319087"/>
                        </a:xfrm>
                        <a:custGeom>
                          <a:avLst/>
                          <a:gdLst/>
                          <a:ahLst/>
                          <a:cxnLst/>
                          <a:rect l="l" t="t" r="r" b="b"/>
                          <a:pathLst>
                            <a:path w="266700" h="319087" extrusionOk="0">
                              <a:moveTo>
                                <a:pt x="266700" y="319088"/>
                              </a:moveTo>
                              <a:lnTo>
                                <a:pt x="266700" y="66675"/>
                              </a:lnTo>
                              <a:lnTo>
                                <a:pt x="123825" y="0"/>
                              </a:lnTo>
                              <a:lnTo>
                                <a:pt x="0" y="66675"/>
                              </a:lnTo>
                              <a:lnTo>
                                <a:pt x="0" y="319088"/>
                              </a:lnTo>
                              <a:lnTo>
                                <a:pt x="266700" y="3190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9" name="Google Shape;2579;p46"/>
                        <p:cNvSpPr/>
                        <p:nvPr/>
                      </p:nvSpPr>
                      <p:spPr>
                        <a:xfrm>
                          <a:off x="4998243" y="1233487"/>
                          <a:ext cx="280987" cy="101155"/>
                        </a:xfrm>
                        <a:custGeom>
                          <a:avLst/>
                          <a:gdLst/>
                          <a:ahLst/>
                          <a:cxnLst/>
                          <a:rect l="l" t="t" r="r" b="b"/>
                          <a:pathLst>
                            <a:path w="280987" h="101155" extrusionOk="0">
                              <a:moveTo>
                                <a:pt x="7144" y="101156"/>
                              </a:moveTo>
                              <a:lnTo>
                                <a:pt x="130969" y="33909"/>
                              </a:lnTo>
                              <a:lnTo>
                                <a:pt x="273844" y="100013"/>
                              </a:lnTo>
                              <a:lnTo>
                                <a:pt x="280988" y="71438"/>
                              </a:lnTo>
                              <a:lnTo>
                                <a:pt x="133350" y="0"/>
                              </a:lnTo>
                              <a:lnTo>
                                <a:pt x="0" y="76200"/>
                              </a:lnTo>
                              <a:lnTo>
                                <a:pt x="7144" y="101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580" name="Google Shape;2580;p46"/>
                    <p:cNvSpPr/>
                    <p:nvPr/>
                  </p:nvSpPr>
                  <p:spPr>
                    <a:xfrm>
                      <a:off x="4751355" y="1350930"/>
                      <a:ext cx="190499" cy="261937"/>
                    </a:xfrm>
                    <a:custGeom>
                      <a:avLst/>
                      <a:gdLst/>
                      <a:ahLst/>
                      <a:cxnLst/>
                      <a:rect l="l" t="t" r="r" b="b"/>
                      <a:pathLst>
                        <a:path w="190499" h="261937" extrusionOk="0">
                          <a:moveTo>
                            <a:pt x="0" y="0"/>
                          </a:moveTo>
                          <a:lnTo>
                            <a:pt x="190500" y="0"/>
                          </a:lnTo>
                          <a:lnTo>
                            <a:pt x="190500" y="261938"/>
                          </a:lnTo>
                          <a:lnTo>
                            <a:pt x="0" y="26193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1" name="Google Shape;2581;p46"/>
                    <p:cNvSpPr/>
                    <p:nvPr/>
                  </p:nvSpPr>
                  <p:spPr>
                    <a:xfrm>
                      <a:off x="5041867" y="1350930"/>
                      <a:ext cx="190500" cy="261937"/>
                    </a:xfrm>
                    <a:custGeom>
                      <a:avLst/>
                      <a:gdLst/>
                      <a:ahLst/>
                      <a:cxnLst/>
                      <a:rect l="l" t="t" r="r" b="b"/>
                      <a:pathLst>
                        <a:path w="190500" h="261937" extrusionOk="0">
                          <a:moveTo>
                            <a:pt x="0" y="0"/>
                          </a:moveTo>
                          <a:lnTo>
                            <a:pt x="190500" y="0"/>
                          </a:lnTo>
                          <a:lnTo>
                            <a:pt x="190500" y="261938"/>
                          </a:lnTo>
                          <a:lnTo>
                            <a:pt x="0" y="26193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2" name="Google Shape;2582;p46"/>
                    <p:cNvSpPr/>
                    <p:nvPr/>
                  </p:nvSpPr>
                  <p:spPr>
                    <a:xfrm>
                      <a:off x="4976812" y="1393031"/>
                      <a:ext cx="28575" cy="219836"/>
                    </a:xfrm>
                    <a:custGeom>
                      <a:avLst/>
                      <a:gdLst/>
                      <a:ahLst/>
                      <a:cxnLst/>
                      <a:rect l="l" t="t" r="r" b="b"/>
                      <a:pathLst>
                        <a:path w="28575" h="219836" extrusionOk="0">
                          <a:moveTo>
                            <a:pt x="0" y="0"/>
                          </a:moveTo>
                          <a:lnTo>
                            <a:pt x="28575" y="0"/>
                          </a:lnTo>
                          <a:lnTo>
                            <a:pt x="28575" y="219837"/>
                          </a:lnTo>
                          <a:lnTo>
                            <a:pt x="0" y="21983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3" name="Google Shape;2583;p46"/>
                    <p:cNvSpPr/>
                    <p:nvPr/>
                  </p:nvSpPr>
                  <p:spPr>
                    <a:xfrm>
                      <a:off x="5283993" y="1393031"/>
                      <a:ext cx="28575" cy="219836"/>
                    </a:xfrm>
                    <a:custGeom>
                      <a:avLst/>
                      <a:gdLst/>
                      <a:ahLst/>
                      <a:cxnLst/>
                      <a:rect l="l" t="t" r="r" b="b"/>
                      <a:pathLst>
                        <a:path w="28575" h="219836" extrusionOk="0">
                          <a:moveTo>
                            <a:pt x="0" y="0"/>
                          </a:moveTo>
                          <a:lnTo>
                            <a:pt x="28575" y="0"/>
                          </a:lnTo>
                          <a:lnTo>
                            <a:pt x="28575" y="219837"/>
                          </a:lnTo>
                          <a:lnTo>
                            <a:pt x="0" y="21983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4" name="Google Shape;2584;p46"/>
                    <p:cNvSpPr/>
                    <p:nvPr/>
                  </p:nvSpPr>
                  <p:spPr>
                    <a:xfrm>
                      <a:off x="4662487" y="1393031"/>
                      <a:ext cx="28575" cy="219836"/>
                    </a:xfrm>
                    <a:custGeom>
                      <a:avLst/>
                      <a:gdLst/>
                      <a:ahLst/>
                      <a:cxnLst/>
                      <a:rect l="l" t="t" r="r" b="b"/>
                      <a:pathLst>
                        <a:path w="28575" h="219836" extrusionOk="0">
                          <a:moveTo>
                            <a:pt x="0" y="0"/>
                          </a:moveTo>
                          <a:lnTo>
                            <a:pt x="28575" y="0"/>
                          </a:lnTo>
                          <a:lnTo>
                            <a:pt x="28575" y="219837"/>
                          </a:lnTo>
                          <a:lnTo>
                            <a:pt x="0" y="21983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85" name="Google Shape;2585;p46"/>
                  <p:cNvSpPr/>
                  <p:nvPr/>
                </p:nvSpPr>
                <p:spPr>
                  <a:xfrm>
                    <a:off x="4796599" y="1551622"/>
                    <a:ext cx="40481" cy="61340"/>
                  </a:xfrm>
                  <a:custGeom>
                    <a:avLst/>
                    <a:gdLst/>
                    <a:ahLst/>
                    <a:cxnLst/>
                    <a:rect l="l" t="t" r="r" b="b"/>
                    <a:pathLst>
                      <a:path w="40481" h="61340" extrusionOk="0">
                        <a:moveTo>
                          <a:pt x="0" y="0"/>
                        </a:moveTo>
                        <a:lnTo>
                          <a:pt x="40481" y="0"/>
                        </a:lnTo>
                        <a:lnTo>
                          <a:pt x="40481" y="61341"/>
                        </a:lnTo>
                        <a:lnTo>
                          <a:pt x="0" y="6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6" name="Google Shape;2586;p46"/>
                  <p:cNvSpPr/>
                  <p:nvPr/>
                </p:nvSpPr>
                <p:spPr>
                  <a:xfrm>
                    <a:off x="5088159" y="1551622"/>
                    <a:ext cx="106394" cy="61340"/>
                  </a:xfrm>
                  <a:custGeom>
                    <a:avLst/>
                    <a:gdLst/>
                    <a:ahLst/>
                    <a:cxnLst/>
                    <a:rect l="l" t="t" r="r" b="b"/>
                    <a:pathLst>
                      <a:path w="106394" h="61340" extrusionOk="0">
                        <a:moveTo>
                          <a:pt x="0" y="0"/>
                        </a:moveTo>
                        <a:lnTo>
                          <a:pt x="106394" y="0"/>
                        </a:lnTo>
                        <a:lnTo>
                          <a:pt x="106394" y="61341"/>
                        </a:lnTo>
                        <a:lnTo>
                          <a:pt x="0" y="6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87" name="Google Shape;2587;p46"/>
                  <p:cNvGrpSpPr/>
                  <p:nvPr/>
                </p:nvGrpSpPr>
                <p:grpSpPr>
                  <a:xfrm>
                    <a:off x="4735639" y="1402461"/>
                    <a:ext cx="216693" cy="41719"/>
                    <a:chOff x="4735639" y="1402461"/>
                    <a:chExt cx="216693" cy="41719"/>
                  </a:xfrm>
                </p:grpSpPr>
                <p:sp>
                  <p:nvSpPr>
                    <p:cNvPr id="2588" name="Google Shape;2588;p46"/>
                    <p:cNvSpPr/>
                    <p:nvPr/>
                  </p:nvSpPr>
                  <p:spPr>
                    <a:xfrm>
                      <a:off x="47356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9" name="Google Shape;2589;p46"/>
                    <p:cNvSpPr/>
                    <p:nvPr/>
                  </p:nvSpPr>
                  <p:spPr>
                    <a:xfrm>
                      <a:off x="47737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46"/>
                    <p:cNvSpPr/>
                    <p:nvPr/>
                  </p:nvSpPr>
                  <p:spPr>
                    <a:xfrm>
                      <a:off x="48118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46"/>
                    <p:cNvSpPr/>
                    <p:nvPr/>
                  </p:nvSpPr>
                  <p:spPr>
                    <a:xfrm>
                      <a:off x="48499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46"/>
                    <p:cNvSpPr/>
                    <p:nvPr/>
                  </p:nvSpPr>
                  <p:spPr>
                    <a:xfrm>
                      <a:off x="48880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46"/>
                    <p:cNvSpPr/>
                    <p:nvPr/>
                  </p:nvSpPr>
                  <p:spPr>
                    <a:xfrm>
                      <a:off x="49261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4"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4" name="Google Shape;2594;p46"/>
                  <p:cNvGrpSpPr/>
                  <p:nvPr/>
                </p:nvGrpSpPr>
                <p:grpSpPr>
                  <a:xfrm>
                    <a:off x="4735639" y="1465611"/>
                    <a:ext cx="216693" cy="41719"/>
                    <a:chOff x="4735639" y="1465611"/>
                    <a:chExt cx="216693" cy="41719"/>
                  </a:xfrm>
                </p:grpSpPr>
                <p:sp>
                  <p:nvSpPr>
                    <p:cNvPr id="2595" name="Google Shape;2595;p46"/>
                    <p:cNvSpPr/>
                    <p:nvPr/>
                  </p:nvSpPr>
                  <p:spPr>
                    <a:xfrm>
                      <a:off x="47356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46"/>
                    <p:cNvSpPr/>
                    <p:nvPr/>
                  </p:nvSpPr>
                  <p:spPr>
                    <a:xfrm>
                      <a:off x="47737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7" name="Google Shape;2597;p46"/>
                    <p:cNvSpPr/>
                    <p:nvPr/>
                  </p:nvSpPr>
                  <p:spPr>
                    <a:xfrm>
                      <a:off x="48118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8" name="Google Shape;2598;p46"/>
                    <p:cNvSpPr/>
                    <p:nvPr/>
                  </p:nvSpPr>
                  <p:spPr>
                    <a:xfrm>
                      <a:off x="48499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46"/>
                    <p:cNvSpPr/>
                    <p:nvPr/>
                  </p:nvSpPr>
                  <p:spPr>
                    <a:xfrm>
                      <a:off x="48880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46"/>
                    <p:cNvSpPr/>
                    <p:nvPr/>
                  </p:nvSpPr>
                  <p:spPr>
                    <a:xfrm>
                      <a:off x="49261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4"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01" name="Google Shape;2601;p46"/>
                  <p:cNvGrpSpPr/>
                  <p:nvPr/>
                </p:nvGrpSpPr>
                <p:grpSpPr>
                  <a:xfrm>
                    <a:off x="5022912" y="1402461"/>
                    <a:ext cx="216693" cy="41719"/>
                    <a:chOff x="5022912" y="1402461"/>
                    <a:chExt cx="216693" cy="41719"/>
                  </a:xfrm>
                </p:grpSpPr>
                <p:sp>
                  <p:nvSpPr>
                    <p:cNvPr id="2602" name="Google Shape;2602;p46"/>
                    <p:cNvSpPr/>
                    <p:nvPr/>
                  </p:nvSpPr>
                  <p:spPr>
                    <a:xfrm>
                      <a:off x="50229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46"/>
                    <p:cNvSpPr/>
                    <p:nvPr/>
                  </p:nvSpPr>
                  <p:spPr>
                    <a:xfrm>
                      <a:off x="50610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46"/>
                    <p:cNvSpPr/>
                    <p:nvPr/>
                  </p:nvSpPr>
                  <p:spPr>
                    <a:xfrm>
                      <a:off x="50991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46"/>
                    <p:cNvSpPr/>
                    <p:nvPr/>
                  </p:nvSpPr>
                  <p:spPr>
                    <a:xfrm>
                      <a:off x="51372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46"/>
                    <p:cNvSpPr/>
                    <p:nvPr/>
                  </p:nvSpPr>
                  <p:spPr>
                    <a:xfrm>
                      <a:off x="51753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46"/>
                    <p:cNvSpPr/>
                    <p:nvPr/>
                  </p:nvSpPr>
                  <p:spPr>
                    <a:xfrm>
                      <a:off x="52134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08" name="Google Shape;2608;p46"/>
                  <p:cNvGrpSpPr/>
                  <p:nvPr/>
                </p:nvGrpSpPr>
                <p:grpSpPr>
                  <a:xfrm>
                    <a:off x="5022912" y="1465611"/>
                    <a:ext cx="216693" cy="41719"/>
                    <a:chOff x="5022912" y="1465611"/>
                    <a:chExt cx="216693" cy="41719"/>
                  </a:xfrm>
                </p:grpSpPr>
                <p:sp>
                  <p:nvSpPr>
                    <p:cNvPr id="2609" name="Google Shape;2609;p46"/>
                    <p:cNvSpPr/>
                    <p:nvPr/>
                  </p:nvSpPr>
                  <p:spPr>
                    <a:xfrm>
                      <a:off x="50229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46"/>
                    <p:cNvSpPr/>
                    <p:nvPr/>
                  </p:nvSpPr>
                  <p:spPr>
                    <a:xfrm>
                      <a:off x="50610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46"/>
                    <p:cNvSpPr/>
                    <p:nvPr/>
                  </p:nvSpPr>
                  <p:spPr>
                    <a:xfrm>
                      <a:off x="50991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46"/>
                    <p:cNvSpPr/>
                    <p:nvPr/>
                  </p:nvSpPr>
                  <p:spPr>
                    <a:xfrm>
                      <a:off x="51372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46"/>
                    <p:cNvSpPr/>
                    <p:nvPr/>
                  </p:nvSpPr>
                  <p:spPr>
                    <a:xfrm>
                      <a:off x="51753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4" name="Google Shape;2614;p46"/>
                    <p:cNvSpPr/>
                    <p:nvPr/>
                  </p:nvSpPr>
                  <p:spPr>
                    <a:xfrm>
                      <a:off x="52134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615" name="Google Shape;2615;p46"/>
                <p:cNvSpPr/>
                <p:nvPr/>
              </p:nvSpPr>
              <p:spPr>
                <a:xfrm>
                  <a:off x="4478368" y="1638300"/>
                  <a:ext cx="954024" cy="168306"/>
                </a:xfrm>
                <a:custGeom>
                  <a:avLst/>
                  <a:gdLst/>
                  <a:ahLst/>
                  <a:cxnLst/>
                  <a:rect l="l" t="t" r="r" b="b"/>
                  <a:pathLst>
                    <a:path w="954024" h="168306" extrusionOk="0">
                      <a:moveTo>
                        <a:pt x="174593" y="0"/>
                      </a:moveTo>
                      <a:lnTo>
                        <a:pt x="841343" y="0"/>
                      </a:lnTo>
                      <a:lnTo>
                        <a:pt x="954024" y="168307"/>
                      </a:lnTo>
                      <a:lnTo>
                        <a:pt x="0" y="44482"/>
                      </a:lnTo>
                      <a:lnTo>
                        <a:pt x="174593"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6" name="Google Shape;2616;p46"/>
              <p:cNvGrpSpPr/>
              <p:nvPr/>
            </p:nvGrpSpPr>
            <p:grpSpPr>
              <a:xfrm>
                <a:off x="5015865" y="2219495"/>
                <a:ext cx="375520" cy="448300"/>
                <a:chOff x="3985545" y="2724150"/>
                <a:chExt cx="510634" cy="609600"/>
              </a:xfrm>
            </p:grpSpPr>
            <p:grpSp>
              <p:nvGrpSpPr>
                <p:cNvPr id="2617" name="Google Shape;2617;p46"/>
                <p:cNvGrpSpPr/>
                <p:nvPr/>
              </p:nvGrpSpPr>
              <p:grpSpPr>
                <a:xfrm>
                  <a:off x="4350638" y="2870549"/>
                  <a:ext cx="145541" cy="225076"/>
                  <a:chOff x="4350638" y="2870549"/>
                  <a:chExt cx="145541" cy="225076"/>
                </a:xfrm>
              </p:grpSpPr>
              <p:sp>
                <p:nvSpPr>
                  <p:cNvPr id="2618" name="Google Shape;2618;p46"/>
                  <p:cNvSpPr/>
                  <p:nvPr/>
                </p:nvSpPr>
                <p:spPr>
                  <a:xfrm>
                    <a:off x="4414837" y="3028950"/>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46"/>
                  <p:cNvSpPr/>
                  <p:nvPr/>
                </p:nvSpPr>
                <p:spPr>
                  <a:xfrm>
                    <a:off x="4350638" y="2870549"/>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20" name="Google Shape;2620;p46"/>
                <p:cNvGrpSpPr/>
                <p:nvPr/>
              </p:nvGrpSpPr>
              <p:grpSpPr>
                <a:xfrm>
                  <a:off x="3985545" y="3104673"/>
                  <a:ext cx="145541" cy="229077"/>
                  <a:chOff x="3985545" y="3104673"/>
                  <a:chExt cx="145541" cy="229077"/>
                </a:xfrm>
              </p:grpSpPr>
              <p:sp>
                <p:nvSpPr>
                  <p:cNvPr id="2621" name="Google Shape;2621;p46"/>
                  <p:cNvSpPr/>
                  <p:nvPr/>
                </p:nvSpPr>
                <p:spPr>
                  <a:xfrm>
                    <a:off x="4043362" y="3267075"/>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46"/>
                  <p:cNvSpPr/>
                  <p:nvPr/>
                </p:nvSpPr>
                <p:spPr>
                  <a:xfrm>
                    <a:off x="3985545" y="3104673"/>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23" name="Google Shape;2623;p46"/>
                <p:cNvGrpSpPr/>
                <p:nvPr/>
              </p:nvGrpSpPr>
              <p:grpSpPr>
                <a:xfrm>
                  <a:off x="4192714" y="2724150"/>
                  <a:ext cx="227266" cy="400050"/>
                  <a:chOff x="4192714" y="2724150"/>
                  <a:chExt cx="227266" cy="400050"/>
                </a:xfrm>
              </p:grpSpPr>
              <p:sp>
                <p:nvSpPr>
                  <p:cNvPr id="2624" name="Google Shape;2624;p46"/>
                  <p:cNvSpPr/>
                  <p:nvPr/>
                </p:nvSpPr>
                <p:spPr>
                  <a:xfrm>
                    <a:off x="4300537" y="3057525"/>
                    <a:ext cx="19050" cy="66675"/>
                  </a:xfrm>
                  <a:custGeom>
                    <a:avLst/>
                    <a:gdLst/>
                    <a:ahLst/>
                    <a:cxnLst/>
                    <a:rect l="l" t="t" r="r" b="b"/>
                    <a:pathLst>
                      <a:path w="19050" h="66675" extrusionOk="0">
                        <a:moveTo>
                          <a:pt x="0" y="0"/>
                        </a:moveTo>
                        <a:lnTo>
                          <a:pt x="19050" y="0"/>
                        </a:lnTo>
                        <a:lnTo>
                          <a:pt x="19050"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46"/>
                  <p:cNvSpPr/>
                  <p:nvPr/>
                </p:nvSpPr>
                <p:spPr>
                  <a:xfrm>
                    <a:off x="4192714" y="2724150"/>
                    <a:ext cx="227266" cy="344424"/>
                  </a:xfrm>
                  <a:custGeom>
                    <a:avLst/>
                    <a:gdLst/>
                    <a:ahLst/>
                    <a:cxnLst/>
                    <a:rect l="l" t="t" r="r" b="b"/>
                    <a:pathLst>
                      <a:path w="227266" h="344424" extrusionOk="0">
                        <a:moveTo>
                          <a:pt x="227267" y="230791"/>
                        </a:moveTo>
                        <a:cubicBezTo>
                          <a:pt x="227267" y="293561"/>
                          <a:pt x="176403" y="344424"/>
                          <a:pt x="113633" y="344424"/>
                        </a:cubicBezTo>
                        <a:cubicBezTo>
                          <a:pt x="50864" y="344424"/>
                          <a:pt x="0" y="293561"/>
                          <a:pt x="0" y="230791"/>
                        </a:cubicBezTo>
                        <a:cubicBezTo>
                          <a:pt x="0" y="168021"/>
                          <a:pt x="50864" y="0"/>
                          <a:pt x="113633" y="0"/>
                        </a:cubicBezTo>
                        <a:cubicBezTo>
                          <a:pt x="176403" y="0"/>
                          <a:pt x="227267" y="168021"/>
                          <a:pt x="227267" y="23079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26" name="Google Shape;2626;p46"/>
              <p:cNvGrpSpPr/>
              <p:nvPr/>
            </p:nvGrpSpPr>
            <p:grpSpPr>
              <a:xfrm>
                <a:off x="6211266" y="2098222"/>
                <a:ext cx="304143" cy="321795"/>
                <a:chOff x="5442679" y="2627947"/>
                <a:chExt cx="413575" cy="437578"/>
              </a:xfrm>
            </p:grpSpPr>
            <p:grpSp>
              <p:nvGrpSpPr>
                <p:cNvPr id="2627" name="Google Shape;2627;p46"/>
                <p:cNvGrpSpPr/>
                <p:nvPr/>
              </p:nvGrpSpPr>
              <p:grpSpPr>
                <a:xfrm>
                  <a:off x="5442679" y="2627947"/>
                  <a:ext cx="276891" cy="437578"/>
                  <a:chOff x="5442679" y="2627947"/>
                  <a:chExt cx="276891" cy="437578"/>
                </a:xfrm>
              </p:grpSpPr>
              <p:sp>
                <p:nvSpPr>
                  <p:cNvPr id="2628" name="Google Shape;2628;p46"/>
                  <p:cNvSpPr/>
                  <p:nvPr/>
                </p:nvSpPr>
                <p:spPr>
                  <a:xfrm>
                    <a:off x="5566504" y="2997327"/>
                    <a:ext cx="26765" cy="68198"/>
                  </a:xfrm>
                  <a:custGeom>
                    <a:avLst/>
                    <a:gdLst/>
                    <a:ahLst/>
                    <a:cxnLst/>
                    <a:rect l="l" t="t" r="r" b="b"/>
                    <a:pathLst>
                      <a:path w="26765" h="68198" extrusionOk="0">
                        <a:moveTo>
                          <a:pt x="0" y="0"/>
                        </a:moveTo>
                        <a:lnTo>
                          <a:pt x="26765" y="0"/>
                        </a:lnTo>
                        <a:lnTo>
                          <a:pt x="26765" y="68199"/>
                        </a:lnTo>
                        <a:lnTo>
                          <a:pt x="0" y="681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46"/>
                  <p:cNvSpPr/>
                  <p:nvPr/>
                </p:nvSpPr>
                <p:spPr>
                  <a:xfrm>
                    <a:off x="5442679" y="2627947"/>
                    <a:ext cx="276891" cy="425386"/>
                  </a:xfrm>
                  <a:custGeom>
                    <a:avLst/>
                    <a:gdLst/>
                    <a:ahLst/>
                    <a:cxnLst/>
                    <a:rect l="l" t="t" r="r" b="b"/>
                    <a:pathLst>
                      <a:path w="276891" h="425386" extrusionOk="0">
                        <a:moveTo>
                          <a:pt x="188881" y="299466"/>
                        </a:moveTo>
                        <a:lnTo>
                          <a:pt x="218599" y="302038"/>
                        </a:lnTo>
                        <a:lnTo>
                          <a:pt x="166306" y="188786"/>
                        </a:lnTo>
                        <a:lnTo>
                          <a:pt x="184594" y="193834"/>
                        </a:lnTo>
                        <a:lnTo>
                          <a:pt x="138398" y="0"/>
                        </a:lnTo>
                        <a:lnTo>
                          <a:pt x="92202" y="193548"/>
                        </a:lnTo>
                        <a:lnTo>
                          <a:pt x="110490" y="187928"/>
                        </a:lnTo>
                        <a:lnTo>
                          <a:pt x="58198" y="300419"/>
                        </a:lnTo>
                        <a:lnTo>
                          <a:pt x="87916" y="299466"/>
                        </a:lnTo>
                        <a:lnTo>
                          <a:pt x="0" y="425387"/>
                        </a:lnTo>
                        <a:lnTo>
                          <a:pt x="142304" y="385191"/>
                        </a:lnTo>
                        <a:lnTo>
                          <a:pt x="276892" y="425387"/>
                        </a:lnTo>
                        <a:lnTo>
                          <a:pt x="188881" y="29946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0" name="Google Shape;2630;p46"/>
                <p:cNvGrpSpPr/>
                <p:nvPr/>
              </p:nvGrpSpPr>
              <p:grpSpPr>
                <a:xfrm>
                  <a:off x="5719952" y="2792920"/>
                  <a:ext cx="136302" cy="215360"/>
                  <a:chOff x="5719952" y="2792920"/>
                  <a:chExt cx="136302" cy="215360"/>
                </a:xfrm>
              </p:grpSpPr>
              <p:sp>
                <p:nvSpPr>
                  <p:cNvPr id="2631" name="Google Shape;2631;p46"/>
                  <p:cNvSpPr/>
                  <p:nvPr/>
                </p:nvSpPr>
                <p:spPr>
                  <a:xfrm>
                    <a:off x="5780912" y="2974752"/>
                    <a:ext cx="13144" cy="33528"/>
                  </a:xfrm>
                  <a:custGeom>
                    <a:avLst/>
                    <a:gdLst/>
                    <a:ahLst/>
                    <a:cxnLst/>
                    <a:rect l="l" t="t" r="r" b="b"/>
                    <a:pathLst>
                      <a:path w="13144" h="33528" extrusionOk="0">
                        <a:moveTo>
                          <a:pt x="0" y="0"/>
                        </a:moveTo>
                        <a:lnTo>
                          <a:pt x="13145" y="0"/>
                        </a:lnTo>
                        <a:lnTo>
                          <a:pt x="13145" y="33528"/>
                        </a:lnTo>
                        <a:lnTo>
                          <a:pt x="0" y="335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46"/>
                  <p:cNvSpPr/>
                  <p:nvPr/>
                </p:nvSpPr>
                <p:spPr>
                  <a:xfrm>
                    <a:off x="5719952" y="2792920"/>
                    <a:ext cx="136302" cy="209359"/>
                  </a:xfrm>
                  <a:custGeom>
                    <a:avLst/>
                    <a:gdLst/>
                    <a:ahLst/>
                    <a:cxnLst/>
                    <a:rect l="l" t="t" r="r" b="b"/>
                    <a:pathLst>
                      <a:path w="136302" h="209359" extrusionOk="0">
                        <a:moveTo>
                          <a:pt x="93059" y="147447"/>
                        </a:moveTo>
                        <a:lnTo>
                          <a:pt x="107728" y="148685"/>
                        </a:lnTo>
                        <a:lnTo>
                          <a:pt x="81915" y="92964"/>
                        </a:lnTo>
                        <a:lnTo>
                          <a:pt x="90964" y="95441"/>
                        </a:lnTo>
                        <a:lnTo>
                          <a:pt x="68199" y="0"/>
                        </a:lnTo>
                        <a:lnTo>
                          <a:pt x="45434" y="95250"/>
                        </a:lnTo>
                        <a:lnTo>
                          <a:pt x="54483" y="92583"/>
                        </a:lnTo>
                        <a:lnTo>
                          <a:pt x="28670" y="147923"/>
                        </a:lnTo>
                        <a:lnTo>
                          <a:pt x="43339" y="147447"/>
                        </a:lnTo>
                        <a:lnTo>
                          <a:pt x="0" y="209359"/>
                        </a:lnTo>
                        <a:lnTo>
                          <a:pt x="70104" y="189643"/>
                        </a:lnTo>
                        <a:lnTo>
                          <a:pt x="136303" y="209359"/>
                        </a:lnTo>
                        <a:lnTo>
                          <a:pt x="93059" y="14744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33" name="Google Shape;2633;p46"/>
              <p:cNvGrpSpPr/>
              <p:nvPr/>
            </p:nvGrpSpPr>
            <p:grpSpPr>
              <a:xfrm>
                <a:off x="7917963" y="3259304"/>
                <a:ext cx="163279" cy="257982"/>
                <a:chOff x="7910702" y="2743200"/>
                <a:chExt cx="222027" cy="350805"/>
              </a:xfrm>
            </p:grpSpPr>
            <p:sp>
              <p:nvSpPr>
                <p:cNvPr id="2634" name="Google Shape;2634;p46"/>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46"/>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6" name="Google Shape;2636;p46"/>
              <p:cNvGrpSpPr/>
              <p:nvPr/>
            </p:nvGrpSpPr>
            <p:grpSpPr>
              <a:xfrm>
                <a:off x="8138701" y="3277245"/>
                <a:ext cx="236326" cy="373397"/>
                <a:chOff x="7910702" y="2743200"/>
                <a:chExt cx="222027" cy="350805"/>
              </a:xfrm>
            </p:grpSpPr>
            <p:sp>
              <p:nvSpPr>
                <p:cNvPr id="2637" name="Google Shape;2637;p46"/>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46"/>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639" name="Google Shape;2639;p46"/>
            <p:cNvSpPr/>
            <p:nvPr/>
          </p:nvSpPr>
          <p:spPr>
            <a:xfrm>
              <a:off x="4917727" y="811910"/>
              <a:ext cx="3502200" cy="3514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
        <p:nvSpPr>
          <p:cNvPr id="2640" name="Google Shape;2640;p46"/>
          <p:cNvSpPr txBox="1">
            <a:spLocks noGrp="1"/>
          </p:cNvSpPr>
          <p:nvPr>
            <p:ph type="title"/>
          </p:nvPr>
        </p:nvSpPr>
        <p:spPr>
          <a:xfrm>
            <a:off x="647595" y="1659512"/>
            <a:ext cx="3858900" cy="191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Đại học Bách khoa Hà Nội là cơ sở giáo dục đại học có diện tích khuôn viên lớn nhất trong nội thành Hà Nội.</a:t>
            </a:r>
            <a:endParaRPr sz="2400"/>
          </a:p>
        </p:txBody>
      </p:sp>
      <p:cxnSp>
        <p:nvCxnSpPr>
          <p:cNvPr id="2641" name="Google Shape;2641;p46"/>
          <p:cNvCxnSpPr>
            <a:stCxn id="2642" idx="4"/>
            <a:endCxn id="2643" idx="5"/>
          </p:cNvCxnSpPr>
          <p:nvPr/>
        </p:nvCxnSpPr>
        <p:spPr>
          <a:xfrm flipH="1">
            <a:off x="6632800" y="3203838"/>
            <a:ext cx="1036500" cy="739800"/>
          </a:xfrm>
          <a:prstGeom prst="straightConnector1">
            <a:avLst/>
          </a:prstGeom>
          <a:noFill/>
          <a:ln w="19050" cap="flat" cmpd="sng">
            <a:solidFill>
              <a:schemeClr val="accent1"/>
            </a:solidFill>
            <a:prstDash val="dash"/>
            <a:round/>
            <a:headEnd type="none" w="med" len="med"/>
            <a:tailEnd type="none" w="med" len="med"/>
          </a:ln>
        </p:spPr>
      </p:cxnSp>
      <p:cxnSp>
        <p:nvCxnSpPr>
          <p:cNvPr id="2644" name="Google Shape;2644;p46"/>
          <p:cNvCxnSpPr>
            <a:stCxn id="2643" idx="2"/>
            <a:endCxn id="2645" idx="0"/>
          </p:cNvCxnSpPr>
          <p:nvPr/>
        </p:nvCxnSpPr>
        <p:spPr>
          <a:xfrm rot="10800000">
            <a:off x="6329638" y="2535362"/>
            <a:ext cx="204900" cy="1367400"/>
          </a:xfrm>
          <a:prstGeom prst="straightConnector1">
            <a:avLst/>
          </a:prstGeom>
          <a:noFill/>
          <a:ln w="19050" cap="flat" cmpd="sng">
            <a:solidFill>
              <a:schemeClr val="accent1"/>
            </a:solidFill>
            <a:prstDash val="dash"/>
            <a:round/>
            <a:headEnd type="none" w="med" len="med"/>
            <a:tailEnd type="none" w="med" len="med"/>
          </a:ln>
        </p:spPr>
      </p:cxnSp>
      <p:sp>
        <p:nvSpPr>
          <p:cNvPr id="2643" name="Google Shape;2643;p46"/>
          <p:cNvSpPr/>
          <p:nvPr/>
        </p:nvSpPr>
        <p:spPr>
          <a:xfrm>
            <a:off x="6534538" y="384516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2646" name="Google Shape;2646;p46"/>
          <p:cNvCxnSpPr>
            <a:stCxn id="2645" idx="6"/>
            <a:endCxn id="2642" idx="2"/>
          </p:cNvCxnSpPr>
          <p:nvPr/>
        </p:nvCxnSpPr>
        <p:spPr>
          <a:xfrm>
            <a:off x="6387238" y="2592967"/>
            <a:ext cx="1224600" cy="553200"/>
          </a:xfrm>
          <a:prstGeom prst="straightConnector1">
            <a:avLst/>
          </a:prstGeom>
          <a:noFill/>
          <a:ln w="19050" cap="flat" cmpd="sng">
            <a:solidFill>
              <a:schemeClr val="accent1"/>
            </a:solidFill>
            <a:prstDash val="dash"/>
            <a:round/>
            <a:headEnd type="none" w="med" len="med"/>
            <a:tailEnd type="none" w="med" len="med"/>
          </a:ln>
        </p:spPr>
      </p:cxnSp>
      <p:sp>
        <p:nvSpPr>
          <p:cNvPr id="2642" name="Google Shape;2642;p46"/>
          <p:cNvSpPr/>
          <p:nvPr/>
        </p:nvSpPr>
        <p:spPr>
          <a:xfrm>
            <a:off x="7611700" y="3088638"/>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645" name="Google Shape;2645;p46"/>
          <p:cNvSpPr/>
          <p:nvPr/>
        </p:nvSpPr>
        <p:spPr>
          <a:xfrm>
            <a:off x="6272038" y="253536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2647" name="Google Shape;2647;p46"/>
          <p:cNvGrpSpPr/>
          <p:nvPr/>
        </p:nvGrpSpPr>
        <p:grpSpPr>
          <a:xfrm>
            <a:off x="5021037" y="3053497"/>
            <a:ext cx="178843" cy="282573"/>
            <a:chOff x="7910702" y="2743200"/>
            <a:chExt cx="222027" cy="350805"/>
          </a:xfrm>
        </p:grpSpPr>
        <p:sp>
          <p:nvSpPr>
            <p:cNvPr id="2648" name="Google Shape;2648;p46"/>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46"/>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0" name="Google Shape;2650;p46"/>
          <p:cNvGrpSpPr/>
          <p:nvPr/>
        </p:nvGrpSpPr>
        <p:grpSpPr>
          <a:xfrm>
            <a:off x="5199522" y="3053363"/>
            <a:ext cx="258839" cy="408968"/>
            <a:chOff x="7910702" y="2743200"/>
            <a:chExt cx="222027" cy="350805"/>
          </a:xfrm>
        </p:grpSpPr>
        <p:sp>
          <p:nvSpPr>
            <p:cNvPr id="2651" name="Google Shape;2651;p46"/>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46"/>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7925867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Mục lục</a:t>
            </a:r>
            <a:endParaRPr/>
          </a:p>
        </p:txBody>
      </p:sp>
      <p:sp>
        <p:nvSpPr>
          <p:cNvPr id="662" name="Google Shape;662;p37"/>
          <p:cNvSpPr txBox="1">
            <a:spLocks noGrp="1"/>
          </p:cNvSpPr>
          <p:nvPr>
            <p:ph type="title" idx="7"/>
          </p:nvPr>
        </p:nvSpPr>
        <p:spPr>
          <a:xfrm>
            <a:off x="872400" y="1282926"/>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663" name="Google Shape;663;p37"/>
          <p:cNvSpPr txBox="1">
            <a:spLocks noGrp="1"/>
          </p:cNvSpPr>
          <p:nvPr>
            <p:ph type="title" idx="8"/>
          </p:nvPr>
        </p:nvSpPr>
        <p:spPr>
          <a:xfrm>
            <a:off x="872400" y="2905727"/>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664" name="Google Shape;664;p37"/>
          <p:cNvSpPr txBox="1">
            <a:spLocks noGrp="1"/>
          </p:cNvSpPr>
          <p:nvPr>
            <p:ph type="title" idx="9"/>
          </p:nvPr>
        </p:nvSpPr>
        <p:spPr>
          <a:xfrm>
            <a:off x="3495471" y="1282926"/>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665" name="Google Shape;665;p37"/>
          <p:cNvSpPr txBox="1">
            <a:spLocks noGrp="1"/>
          </p:cNvSpPr>
          <p:nvPr>
            <p:ph type="title" idx="13"/>
          </p:nvPr>
        </p:nvSpPr>
        <p:spPr>
          <a:xfrm>
            <a:off x="3495471" y="2905727"/>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666" name="Google Shape;666;p37"/>
          <p:cNvSpPr txBox="1">
            <a:spLocks noGrp="1"/>
          </p:cNvSpPr>
          <p:nvPr>
            <p:ph type="title" idx="14"/>
          </p:nvPr>
        </p:nvSpPr>
        <p:spPr>
          <a:xfrm>
            <a:off x="6118550" y="1282926"/>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668" name="Google Shape;668;p37"/>
          <p:cNvSpPr txBox="1">
            <a:spLocks noGrp="1"/>
          </p:cNvSpPr>
          <p:nvPr>
            <p:ph type="subTitle" idx="16"/>
          </p:nvPr>
        </p:nvSpPr>
        <p:spPr>
          <a:xfrm>
            <a:off x="930710" y="1769906"/>
            <a:ext cx="2305500" cy="101178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Giới thiệu thành viên</a:t>
            </a:r>
            <a:endParaRPr/>
          </a:p>
        </p:txBody>
      </p:sp>
      <p:sp>
        <p:nvSpPr>
          <p:cNvPr id="669" name="Google Shape;669;p37"/>
          <p:cNvSpPr txBox="1">
            <a:spLocks noGrp="1"/>
          </p:cNvSpPr>
          <p:nvPr>
            <p:ph type="subTitle" idx="17"/>
          </p:nvPr>
        </p:nvSpPr>
        <p:spPr>
          <a:xfrm>
            <a:off x="3495471" y="1698280"/>
            <a:ext cx="2305500" cy="10789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Giới thiệu bài toán</a:t>
            </a:r>
            <a:endParaRPr/>
          </a:p>
        </p:txBody>
      </p:sp>
      <p:sp>
        <p:nvSpPr>
          <p:cNvPr id="670" name="Google Shape;670;p37"/>
          <p:cNvSpPr txBox="1">
            <a:spLocks noGrp="1"/>
          </p:cNvSpPr>
          <p:nvPr>
            <p:ph type="subTitle" idx="18"/>
          </p:nvPr>
        </p:nvSpPr>
        <p:spPr>
          <a:xfrm>
            <a:off x="6118549" y="1877112"/>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Phương pháp</a:t>
            </a:r>
            <a:endParaRPr/>
          </a:p>
        </p:txBody>
      </p:sp>
      <p:sp>
        <p:nvSpPr>
          <p:cNvPr id="671" name="Google Shape;671;p37"/>
          <p:cNvSpPr txBox="1">
            <a:spLocks noGrp="1"/>
          </p:cNvSpPr>
          <p:nvPr>
            <p:ph type="subTitle" idx="19"/>
          </p:nvPr>
        </p:nvSpPr>
        <p:spPr>
          <a:xfrm>
            <a:off x="872400" y="3499975"/>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Kết quả</a:t>
            </a:r>
            <a:endParaRPr/>
          </a:p>
        </p:txBody>
      </p:sp>
      <p:sp>
        <p:nvSpPr>
          <p:cNvPr id="672" name="Google Shape;672;p37"/>
          <p:cNvSpPr txBox="1">
            <a:spLocks noGrp="1"/>
          </p:cNvSpPr>
          <p:nvPr>
            <p:ph type="subTitle" idx="20"/>
          </p:nvPr>
        </p:nvSpPr>
        <p:spPr>
          <a:xfrm>
            <a:off x="3495471" y="3499975"/>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Kết luận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656"/>
        <p:cNvGrpSpPr/>
        <p:nvPr/>
      </p:nvGrpSpPr>
      <p:grpSpPr>
        <a:xfrm>
          <a:off x="0" y="0"/>
          <a:ext cx="0" cy="0"/>
          <a:chOff x="0" y="0"/>
          <a:chExt cx="0" cy="0"/>
        </a:xfrm>
      </p:grpSpPr>
      <p:sp>
        <p:nvSpPr>
          <p:cNvPr id="2657" name="Google Shape;2657;p47"/>
          <p:cNvSpPr txBox="1">
            <a:spLocks noGrp="1"/>
          </p:cNvSpPr>
          <p:nvPr>
            <p:ph type="subTitle" idx="1"/>
          </p:nvPr>
        </p:nvSpPr>
        <p:spPr>
          <a:xfrm>
            <a:off x="743950" y="943250"/>
            <a:ext cx="4505100" cy="279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2658" name="Google Shape;2658;p47"/>
          <p:cNvSpPr txBox="1">
            <a:spLocks noGrp="1"/>
          </p:cNvSpPr>
          <p:nvPr>
            <p:ph type="title"/>
          </p:nvPr>
        </p:nvSpPr>
        <p:spPr>
          <a:xfrm>
            <a:off x="743950" y="3739000"/>
            <a:ext cx="4505100" cy="4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—Someone Famous</a:t>
            </a:r>
            <a:endParaRPr/>
          </a:p>
        </p:txBody>
      </p:sp>
      <p:grpSp>
        <p:nvGrpSpPr>
          <p:cNvPr id="2659" name="Google Shape;2659;p47"/>
          <p:cNvGrpSpPr/>
          <p:nvPr/>
        </p:nvGrpSpPr>
        <p:grpSpPr>
          <a:xfrm>
            <a:off x="5590750" y="1195713"/>
            <a:ext cx="2840025" cy="3300225"/>
            <a:chOff x="5590750" y="1195713"/>
            <a:chExt cx="2840025" cy="3300225"/>
          </a:xfrm>
        </p:grpSpPr>
        <p:sp>
          <p:nvSpPr>
            <p:cNvPr id="2660" name="Google Shape;2660;p47"/>
            <p:cNvSpPr/>
            <p:nvPr/>
          </p:nvSpPr>
          <p:spPr>
            <a:xfrm flipH="1">
              <a:off x="7495975" y="3626238"/>
              <a:ext cx="934800" cy="869700"/>
            </a:xfrm>
            <a:prstGeom prst="roundRect">
              <a:avLst>
                <a:gd name="adj" fmla="val 0"/>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661" name="Google Shape;2661;p47"/>
            <p:cNvSpPr/>
            <p:nvPr/>
          </p:nvSpPr>
          <p:spPr>
            <a:xfrm flipH="1">
              <a:off x="5590750" y="2419904"/>
              <a:ext cx="1238700" cy="1152300"/>
            </a:xfrm>
            <a:prstGeom prst="roundRect">
              <a:avLst>
                <a:gd name="adj" fmla="val 0"/>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662" name="Google Shape;2662;p47"/>
            <p:cNvSpPr/>
            <p:nvPr/>
          </p:nvSpPr>
          <p:spPr>
            <a:xfrm flipH="1">
              <a:off x="7256500" y="1195713"/>
              <a:ext cx="934800" cy="869700"/>
            </a:xfrm>
            <a:prstGeom prst="roundRect">
              <a:avLst>
                <a:gd name="adj" fmla="val 0"/>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2663" name="Google Shape;2663;p47"/>
            <p:cNvGrpSpPr/>
            <p:nvPr/>
          </p:nvGrpSpPr>
          <p:grpSpPr>
            <a:xfrm flipH="1">
              <a:off x="7594470" y="3848930"/>
              <a:ext cx="258867" cy="430472"/>
              <a:chOff x="5015674" y="5177694"/>
              <a:chExt cx="320420" cy="532828"/>
            </a:xfrm>
          </p:grpSpPr>
          <p:grpSp>
            <p:nvGrpSpPr>
              <p:cNvPr id="2664" name="Google Shape;2664;p47"/>
              <p:cNvGrpSpPr/>
              <p:nvPr/>
            </p:nvGrpSpPr>
            <p:grpSpPr>
              <a:xfrm>
                <a:off x="5015674" y="5177694"/>
                <a:ext cx="320420" cy="532828"/>
                <a:chOff x="5015674" y="5177694"/>
                <a:chExt cx="320420" cy="532828"/>
              </a:xfrm>
            </p:grpSpPr>
            <p:grpSp>
              <p:nvGrpSpPr>
                <p:cNvPr id="2665" name="Google Shape;2665;p47"/>
                <p:cNvGrpSpPr/>
                <p:nvPr/>
              </p:nvGrpSpPr>
              <p:grpSpPr>
                <a:xfrm>
                  <a:off x="5015674" y="5177694"/>
                  <a:ext cx="320420" cy="532828"/>
                  <a:chOff x="5015674" y="5177694"/>
                  <a:chExt cx="320420" cy="532828"/>
                </a:xfrm>
              </p:grpSpPr>
              <p:sp>
                <p:nvSpPr>
                  <p:cNvPr id="2666" name="Google Shape;2666;p47"/>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7" name="Google Shape;2667;p47"/>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68" name="Google Shape;2668;p47"/>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69" name="Google Shape;2669;p47"/>
                <p:cNvGrpSpPr/>
                <p:nvPr/>
              </p:nvGrpSpPr>
              <p:grpSpPr>
                <a:xfrm>
                  <a:off x="5130641" y="5286375"/>
                  <a:ext cx="90487" cy="90487"/>
                  <a:chOff x="5130641" y="5286375"/>
                  <a:chExt cx="90487" cy="90487"/>
                </a:xfrm>
              </p:grpSpPr>
              <p:grpSp>
                <p:nvGrpSpPr>
                  <p:cNvPr id="2670" name="Google Shape;2670;p47"/>
                  <p:cNvGrpSpPr/>
                  <p:nvPr/>
                </p:nvGrpSpPr>
                <p:grpSpPr>
                  <a:xfrm>
                    <a:off x="5130641" y="5286375"/>
                    <a:ext cx="90487" cy="90487"/>
                    <a:chOff x="5130641" y="5286375"/>
                    <a:chExt cx="90487" cy="90487"/>
                  </a:xfrm>
                </p:grpSpPr>
                <p:sp>
                  <p:nvSpPr>
                    <p:cNvPr id="2671" name="Google Shape;2671;p47"/>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47"/>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73" name="Google Shape;2673;p47"/>
                  <p:cNvGrpSpPr/>
                  <p:nvPr/>
                </p:nvGrpSpPr>
                <p:grpSpPr>
                  <a:xfrm>
                    <a:off x="5134165" y="5289899"/>
                    <a:ext cx="83343" cy="83343"/>
                    <a:chOff x="5134165" y="5289899"/>
                    <a:chExt cx="83343" cy="83343"/>
                  </a:xfrm>
                </p:grpSpPr>
                <p:sp>
                  <p:nvSpPr>
                    <p:cNvPr id="2674" name="Google Shape;2674;p47"/>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5" name="Google Shape;2675;p47"/>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676" name="Google Shape;2676;p47"/>
              <p:cNvGrpSpPr/>
              <p:nvPr/>
            </p:nvGrpSpPr>
            <p:grpSpPr>
              <a:xfrm>
                <a:off x="5048250" y="5441537"/>
                <a:ext cx="255269" cy="236124"/>
                <a:chOff x="5048250" y="5441537"/>
                <a:chExt cx="255269" cy="236124"/>
              </a:xfrm>
            </p:grpSpPr>
            <p:grpSp>
              <p:nvGrpSpPr>
                <p:cNvPr id="2677" name="Google Shape;2677;p47"/>
                <p:cNvGrpSpPr/>
                <p:nvPr/>
              </p:nvGrpSpPr>
              <p:grpSpPr>
                <a:xfrm>
                  <a:off x="5048250" y="5441537"/>
                  <a:ext cx="255269" cy="62769"/>
                  <a:chOff x="5048250" y="5441537"/>
                  <a:chExt cx="255269" cy="62769"/>
                </a:xfrm>
              </p:grpSpPr>
              <p:grpSp>
                <p:nvGrpSpPr>
                  <p:cNvPr id="2678" name="Google Shape;2678;p47"/>
                  <p:cNvGrpSpPr/>
                  <p:nvPr/>
                </p:nvGrpSpPr>
                <p:grpSpPr>
                  <a:xfrm>
                    <a:off x="5048250" y="5441537"/>
                    <a:ext cx="60482" cy="62769"/>
                    <a:chOff x="5048250" y="5441537"/>
                    <a:chExt cx="60482" cy="62769"/>
                  </a:xfrm>
                </p:grpSpPr>
                <p:grpSp>
                  <p:nvGrpSpPr>
                    <p:cNvPr id="2679" name="Google Shape;2679;p47"/>
                    <p:cNvGrpSpPr/>
                    <p:nvPr/>
                  </p:nvGrpSpPr>
                  <p:grpSpPr>
                    <a:xfrm>
                      <a:off x="5048250" y="5441537"/>
                      <a:ext cx="27336" cy="62769"/>
                      <a:chOff x="5048250" y="5441537"/>
                      <a:chExt cx="27336" cy="62769"/>
                    </a:xfrm>
                  </p:grpSpPr>
                  <p:sp>
                    <p:nvSpPr>
                      <p:cNvPr id="2680" name="Google Shape;2680;p47"/>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7"/>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2" name="Google Shape;2682;p47"/>
                    <p:cNvGrpSpPr/>
                    <p:nvPr/>
                  </p:nvGrpSpPr>
                  <p:grpSpPr>
                    <a:xfrm>
                      <a:off x="5081396" y="5441537"/>
                      <a:ext cx="27336" cy="62769"/>
                      <a:chOff x="5081396" y="5441537"/>
                      <a:chExt cx="27336" cy="62769"/>
                    </a:xfrm>
                  </p:grpSpPr>
                  <p:sp>
                    <p:nvSpPr>
                      <p:cNvPr id="2683" name="Google Shape;2683;p47"/>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7"/>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85" name="Google Shape;2685;p47"/>
                  <p:cNvGrpSpPr/>
                  <p:nvPr/>
                </p:nvGrpSpPr>
                <p:grpSpPr>
                  <a:xfrm>
                    <a:off x="5145690" y="5441537"/>
                    <a:ext cx="60388" cy="62769"/>
                    <a:chOff x="5145690" y="5441537"/>
                    <a:chExt cx="60388" cy="62769"/>
                  </a:xfrm>
                </p:grpSpPr>
                <p:grpSp>
                  <p:nvGrpSpPr>
                    <p:cNvPr id="2686" name="Google Shape;2686;p47"/>
                    <p:cNvGrpSpPr/>
                    <p:nvPr/>
                  </p:nvGrpSpPr>
                  <p:grpSpPr>
                    <a:xfrm>
                      <a:off x="5145690" y="5441537"/>
                      <a:ext cx="27336" cy="62769"/>
                      <a:chOff x="5145690" y="5441537"/>
                      <a:chExt cx="27336" cy="62769"/>
                    </a:xfrm>
                  </p:grpSpPr>
                  <p:sp>
                    <p:nvSpPr>
                      <p:cNvPr id="2687" name="Google Shape;2687;p47"/>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7"/>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9" name="Google Shape;2689;p47"/>
                    <p:cNvGrpSpPr/>
                    <p:nvPr/>
                  </p:nvGrpSpPr>
                  <p:grpSpPr>
                    <a:xfrm>
                      <a:off x="5178742" y="5441537"/>
                      <a:ext cx="27336" cy="62769"/>
                      <a:chOff x="5178742" y="5441537"/>
                      <a:chExt cx="27336" cy="62769"/>
                    </a:xfrm>
                  </p:grpSpPr>
                  <p:sp>
                    <p:nvSpPr>
                      <p:cNvPr id="2690" name="Google Shape;2690;p47"/>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7"/>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92" name="Google Shape;2692;p47"/>
                  <p:cNvGrpSpPr/>
                  <p:nvPr/>
                </p:nvGrpSpPr>
                <p:grpSpPr>
                  <a:xfrm>
                    <a:off x="5243036" y="5441537"/>
                    <a:ext cx="60483" cy="62769"/>
                    <a:chOff x="5243036" y="5441537"/>
                    <a:chExt cx="60483" cy="62769"/>
                  </a:xfrm>
                </p:grpSpPr>
                <p:grpSp>
                  <p:nvGrpSpPr>
                    <p:cNvPr id="2693" name="Google Shape;2693;p47"/>
                    <p:cNvGrpSpPr/>
                    <p:nvPr/>
                  </p:nvGrpSpPr>
                  <p:grpSpPr>
                    <a:xfrm>
                      <a:off x="5243036" y="5441537"/>
                      <a:ext cx="27336" cy="62769"/>
                      <a:chOff x="5243036" y="5441537"/>
                      <a:chExt cx="27336" cy="62769"/>
                    </a:xfrm>
                  </p:grpSpPr>
                  <p:sp>
                    <p:nvSpPr>
                      <p:cNvPr id="2694" name="Google Shape;2694;p47"/>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7"/>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6" name="Google Shape;2696;p47"/>
                    <p:cNvGrpSpPr/>
                    <p:nvPr/>
                  </p:nvGrpSpPr>
                  <p:grpSpPr>
                    <a:xfrm>
                      <a:off x="5276183" y="5441537"/>
                      <a:ext cx="27336" cy="62769"/>
                      <a:chOff x="5276183" y="5441537"/>
                      <a:chExt cx="27336" cy="62769"/>
                    </a:xfrm>
                  </p:grpSpPr>
                  <p:sp>
                    <p:nvSpPr>
                      <p:cNvPr id="2697" name="Google Shape;2697;p47"/>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7"/>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699" name="Google Shape;2699;p47"/>
                <p:cNvGrpSpPr/>
                <p:nvPr/>
              </p:nvGrpSpPr>
              <p:grpSpPr>
                <a:xfrm>
                  <a:off x="5048250" y="5528214"/>
                  <a:ext cx="255269" cy="62769"/>
                  <a:chOff x="5048250" y="5528214"/>
                  <a:chExt cx="255269" cy="62769"/>
                </a:xfrm>
              </p:grpSpPr>
              <p:grpSp>
                <p:nvGrpSpPr>
                  <p:cNvPr id="2700" name="Google Shape;2700;p47"/>
                  <p:cNvGrpSpPr/>
                  <p:nvPr/>
                </p:nvGrpSpPr>
                <p:grpSpPr>
                  <a:xfrm>
                    <a:off x="5048250" y="5528214"/>
                    <a:ext cx="60482" cy="62769"/>
                    <a:chOff x="5048250" y="5528214"/>
                    <a:chExt cx="60482" cy="62769"/>
                  </a:xfrm>
                </p:grpSpPr>
                <p:grpSp>
                  <p:nvGrpSpPr>
                    <p:cNvPr id="2701" name="Google Shape;2701;p47"/>
                    <p:cNvGrpSpPr/>
                    <p:nvPr/>
                  </p:nvGrpSpPr>
                  <p:grpSpPr>
                    <a:xfrm>
                      <a:off x="5048250" y="5528214"/>
                      <a:ext cx="27336" cy="62769"/>
                      <a:chOff x="5048250" y="5528214"/>
                      <a:chExt cx="27336" cy="62769"/>
                    </a:xfrm>
                  </p:grpSpPr>
                  <p:sp>
                    <p:nvSpPr>
                      <p:cNvPr id="2702" name="Google Shape;2702;p47"/>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7"/>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4" name="Google Shape;2704;p47"/>
                    <p:cNvGrpSpPr/>
                    <p:nvPr/>
                  </p:nvGrpSpPr>
                  <p:grpSpPr>
                    <a:xfrm>
                      <a:off x="5081396" y="5528214"/>
                      <a:ext cx="27336" cy="62769"/>
                      <a:chOff x="5081396" y="5528214"/>
                      <a:chExt cx="27336" cy="62769"/>
                    </a:xfrm>
                  </p:grpSpPr>
                  <p:sp>
                    <p:nvSpPr>
                      <p:cNvPr id="2705" name="Google Shape;2705;p47"/>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7"/>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07" name="Google Shape;2707;p47"/>
                  <p:cNvGrpSpPr/>
                  <p:nvPr/>
                </p:nvGrpSpPr>
                <p:grpSpPr>
                  <a:xfrm>
                    <a:off x="5145690" y="5528214"/>
                    <a:ext cx="60388" cy="62769"/>
                    <a:chOff x="5145690" y="5528214"/>
                    <a:chExt cx="60388" cy="62769"/>
                  </a:xfrm>
                </p:grpSpPr>
                <p:grpSp>
                  <p:nvGrpSpPr>
                    <p:cNvPr id="2708" name="Google Shape;2708;p47"/>
                    <p:cNvGrpSpPr/>
                    <p:nvPr/>
                  </p:nvGrpSpPr>
                  <p:grpSpPr>
                    <a:xfrm>
                      <a:off x="5145690" y="5528214"/>
                      <a:ext cx="27336" cy="62769"/>
                      <a:chOff x="5145690" y="5528214"/>
                      <a:chExt cx="27336" cy="62769"/>
                    </a:xfrm>
                  </p:grpSpPr>
                  <p:sp>
                    <p:nvSpPr>
                      <p:cNvPr id="2709" name="Google Shape;2709;p47"/>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47"/>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11" name="Google Shape;2711;p47"/>
                    <p:cNvGrpSpPr/>
                    <p:nvPr/>
                  </p:nvGrpSpPr>
                  <p:grpSpPr>
                    <a:xfrm>
                      <a:off x="5178742" y="5528214"/>
                      <a:ext cx="27336" cy="62769"/>
                      <a:chOff x="5178742" y="5528214"/>
                      <a:chExt cx="27336" cy="62769"/>
                    </a:xfrm>
                  </p:grpSpPr>
                  <p:sp>
                    <p:nvSpPr>
                      <p:cNvPr id="2712" name="Google Shape;2712;p47"/>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7"/>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14" name="Google Shape;2714;p47"/>
                  <p:cNvGrpSpPr/>
                  <p:nvPr/>
                </p:nvGrpSpPr>
                <p:grpSpPr>
                  <a:xfrm>
                    <a:off x="5243036" y="5528214"/>
                    <a:ext cx="60483" cy="62769"/>
                    <a:chOff x="5243036" y="5528214"/>
                    <a:chExt cx="60483" cy="62769"/>
                  </a:xfrm>
                </p:grpSpPr>
                <p:grpSp>
                  <p:nvGrpSpPr>
                    <p:cNvPr id="2715" name="Google Shape;2715;p47"/>
                    <p:cNvGrpSpPr/>
                    <p:nvPr/>
                  </p:nvGrpSpPr>
                  <p:grpSpPr>
                    <a:xfrm>
                      <a:off x="5243036" y="5528214"/>
                      <a:ext cx="27336" cy="62769"/>
                      <a:chOff x="5243036" y="5528214"/>
                      <a:chExt cx="27336" cy="62769"/>
                    </a:xfrm>
                  </p:grpSpPr>
                  <p:sp>
                    <p:nvSpPr>
                      <p:cNvPr id="2716" name="Google Shape;2716;p47"/>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7"/>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18" name="Google Shape;2718;p47"/>
                    <p:cNvGrpSpPr/>
                    <p:nvPr/>
                  </p:nvGrpSpPr>
                  <p:grpSpPr>
                    <a:xfrm>
                      <a:off x="5276183" y="5528214"/>
                      <a:ext cx="27336" cy="62769"/>
                      <a:chOff x="5276183" y="5528214"/>
                      <a:chExt cx="27336" cy="62769"/>
                    </a:xfrm>
                  </p:grpSpPr>
                  <p:sp>
                    <p:nvSpPr>
                      <p:cNvPr id="2719" name="Google Shape;2719;p47"/>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7"/>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721" name="Google Shape;2721;p47"/>
                <p:cNvGrpSpPr/>
                <p:nvPr/>
              </p:nvGrpSpPr>
              <p:grpSpPr>
                <a:xfrm>
                  <a:off x="5048250" y="5614892"/>
                  <a:ext cx="255269" cy="62769"/>
                  <a:chOff x="5048250" y="5614892"/>
                  <a:chExt cx="255269" cy="62769"/>
                </a:xfrm>
              </p:grpSpPr>
              <p:grpSp>
                <p:nvGrpSpPr>
                  <p:cNvPr id="2722" name="Google Shape;2722;p47"/>
                  <p:cNvGrpSpPr/>
                  <p:nvPr/>
                </p:nvGrpSpPr>
                <p:grpSpPr>
                  <a:xfrm>
                    <a:off x="5048250" y="5614892"/>
                    <a:ext cx="60482" cy="62769"/>
                    <a:chOff x="5048250" y="5614892"/>
                    <a:chExt cx="60482" cy="62769"/>
                  </a:xfrm>
                </p:grpSpPr>
                <p:grpSp>
                  <p:nvGrpSpPr>
                    <p:cNvPr id="2723" name="Google Shape;2723;p47"/>
                    <p:cNvGrpSpPr/>
                    <p:nvPr/>
                  </p:nvGrpSpPr>
                  <p:grpSpPr>
                    <a:xfrm>
                      <a:off x="5048250" y="5614892"/>
                      <a:ext cx="27336" cy="62769"/>
                      <a:chOff x="5048250" y="5614892"/>
                      <a:chExt cx="27336" cy="62769"/>
                    </a:xfrm>
                  </p:grpSpPr>
                  <p:sp>
                    <p:nvSpPr>
                      <p:cNvPr id="2724" name="Google Shape;2724;p47"/>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7"/>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26" name="Google Shape;2726;p47"/>
                    <p:cNvGrpSpPr/>
                    <p:nvPr/>
                  </p:nvGrpSpPr>
                  <p:grpSpPr>
                    <a:xfrm>
                      <a:off x="5081396" y="5614892"/>
                      <a:ext cx="27336" cy="62769"/>
                      <a:chOff x="5081396" y="5614892"/>
                      <a:chExt cx="27336" cy="62769"/>
                    </a:xfrm>
                  </p:grpSpPr>
                  <p:sp>
                    <p:nvSpPr>
                      <p:cNvPr id="2727" name="Google Shape;2727;p47"/>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7"/>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29" name="Google Shape;2729;p47"/>
                  <p:cNvGrpSpPr/>
                  <p:nvPr/>
                </p:nvGrpSpPr>
                <p:grpSpPr>
                  <a:xfrm>
                    <a:off x="5243036" y="5614892"/>
                    <a:ext cx="60483" cy="62769"/>
                    <a:chOff x="5243036" y="5614892"/>
                    <a:chExt cx="60483" cy="62769"/>
                  </a:xfrm>
                </p:grpSpPr>
                <p:grpSp>
                  <p:nvGrpSpPr>
                    <p:cNvPr id="2730" name="Google Shape;2730;p47"/>
                    <p:cNvGrpSpPr/>
                    <p:nvPr/>
                  </p:nvGrpSpPr>
                  <p:grpSpPr>
                    <a:xfrm>
                      <a:off x="5243036" y="5614892"/>
                      <a:ext cx="27336" cy="62769"/>
                      <a:chOff x="5243036" y="5614892"/>
                      <a:chExt cx="27336" cy="62769"/>
                    </a:xfrm>
                  </p:grpSpPr>
                  <p:sp>
                    <p:nvSpPr>
                      <p:cNvPr id="2731" name="Google Shape;2731;p47"/>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7"/>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3" name="Google Shape;2733;p47"/>
                    <p:cNvGrpSpPr/>
                    <p:nvPr/>
                  </p:nvGrpSpPr>
                  <p:grpSpPr>
                    <a:xfrm>
                      <a:off x="5276183" y="5614892"/>
                      <a:ext cx="27336" cy="62769"/>
                      <a:chOff x="5276183" y="5614892"/>
                      <a:chExt cx="27336" cy="62769"/>
                    </a:xfrm>
                  </p:grpSpPr>
                  <p:sp>
                    <p:nvSpPr>
                      <p:cNvPr id="2734" name="Google Shape;2734;p47"/>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7"/>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2736" name="Google Shape;2736;p47"/>
            <p:cNvGrpSpPr/>
            <p:nvPr/>
          </p:nvGrpSpPr>
          <p:grpSpPr>
            <a:xfrm flipH="1">
              <a:off x="7327740" y="1372468"/>
              <a:ext cx="792317" cy="430437"/>
              <a:chOff x="7142731" y="837301"/>
              <a:chExt cx="779532" cy="423492"/>
            </a:xfrm>
          </p:grpSpPr>
          <p:grpSp>
            <p:nvGrpSpPr>
              <p:cNvPr id="2737" name="Google Shape;2737;p47"/>
              <p:cNvGrpSpPr/>
              <p:nvPr/>
            </p:nvGrpSpPr>
            <p:grpSpPr>
              <a:xfrm>
                <a:off x="7667594" y="837301"/>
                <a:ext cx="254670" cy="423492"/>
                <a:chOff x="5015674" y="5177694"/>
                <a:chExt cx="320420" cy="532828"/>
              </a:xfrm>
            </p:grpSpPr>
            <p:grpSp>
              <p:nvGrpSpPr>
                <p:cNvPr id="2738" name="Google Shape;2738;p47"/>
                <p:cNvGrpSpPr/>
                <p:nvPr/>
              </p:nvGrpSpPr>
              <p:grpSpPr>
                <a:xfrm>
                  <a:off x="5015674" y="5177694"/>
                  <a:ext cx="320420" cy="532828"/>
                  <a:chOff x="5015674" y="5177694"/>
                  <a:chExt cx="320420" cy="532828"/>
                </a:xfrm>
              </p:grpSpPr>
              <p:grpSp>
                <p:nvGrpSpPr>
                  <p:cNvPr id="2739" name="Google Shape;2739;p47"/>
                  <p:cNvGrpSpPr/>
                  <p:nvPr/>
                </p:nvGrpSpPr>
                <p:grpSpPr>
                  <a:xfrm>
                    <a:off x="5015674" y="5177694"/>
                    <a:ext cx="320420" cy="532828"/>
                    <a:chOff x="5015674" y="5177694"/>
                    <a:chExt cx="320420" cy="532828"/>
                  </a:xfrm>
                </p:grpSpPr>
                <p:sp>
                  <p:nvSpPr>
                    <p:cNvPr id="2740" name="Google Shape;2740;p47"/>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7"/>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42" name="Google Shape;2742;p47"/>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43" name="Google Shape;2743;p47"/>
                  <p:cNvGrpSpPr/>
                  <p:nvPr/>
                </p:nvGrpSpPr>
                <p:grpSpPr>
                  <a:xfrm>
                    <a:off x="5130641" y="5286375"/>
                    <a:ext cx="90487" cy="90487"/>
                    <a:chOff x="5130641" y="5286375"/>
                    <a:chExt cx="90487" cy="90487"/>
                  </a:xfrm>
                </p:grpSpPr>
                <p:grpSp>
                  <p:nvGrpSpPr>
                    <p:cNvPr id="2744" name="Google Shape;2744;p47"/>
                    <p:cNvGrpSpPr/>
                    <p:nvPr/>
                  </p:nvGrpSpPr>
                  <p:grpSpPr>
                    <a:xfrm>
                      <a:off x="5130641" y="5286375"/>
                      <a:ext cx="90487" cy="90487"/>
                      <a:chOff x="5130641" y="5286375"/>
                      <a:chExt cx="90487" cy="90487"/>
                    </a:xfrm>
                  </p:grpSpPr>
                  <p:sp>
                    <p:nvSpPr>
                      <p:cNvPr id="2745" name="Google Shape;2745;p47"/>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7"/>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7" name="Google Shape;2747;p47"/>
                    <p:cNvGrpSpPr/>
                    <p:nvPr/>
                  </p:nvGrpSpPr>
                  <p:grpSpPr>
                    <a:xfrm>
                      <a:off x="5134165" y="5289899"/>
                      <a:ext cx="83343" cy="83343"/>
                      <a:chOff x="5134165" y="5289899"/>
                      <a:chExt cx="83343" cy="83343"/>
                    </a:xfrm>
                  </p:grpSpPr>
                  <p:sp>
                    <p:nvSpPr>
                      <p:cNvPr id="2748" name="Google Shape;2748;p47"/>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7"/>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750" name="Google Shape;2750;p47"/>
                <p:cNvGrpSpPr/>
                <p:nvPr/>
              </p:nvGrpSpPr>
              <p:grpSpPr>
                <a:xfrm>
                  <a:off x="5048250" y="5441537"/>
                  <a:ext cx="255269" cy="236124"/>
                  <a:chOff x="5048250" y="5441537"/>
                  <a:chExt cx="255269" cy="236124"/>
                </a:xfrm>
              </p:grpSpPr>
              <p:grpSp>
                <p:nvGrpSpPr>
                  <p:cNvPr id="2751" name="Google Shape;2751;p47"/>
                  <p:cNvGrpSpPr/>
                  <p:nvPr/>
                </p:nvGrpSpPr>
                <p:grpSpPr>
                  <a:xfrm>
                    <a:off x="5048250" y="5441537"/>
                    <a:ext cx="255269" cy="62769"/>
                    <a:chOff x="5048250" y="5441537"/>
                    <a:chExt cx="255269" cy="62769"/>
                  </a:xfrm>
                </p:grpSpPr>
                <p:grpSp>
                  <p:nvGrpSpPr>
                    <p:cNvPr id="2752" name="Google Shape;2752;p47"/>
                    <p:cNvGrpSpPr/>
                    <p:nvPr/>
                  </p:nvGrpSpPr>
                  <p:grpSpPr>
                    <a:xfrm>
                      <a:off x="5048250" y="5441537"/>
                      <a:ext cx="60482" cy="62769"/>
                      <a:chOff x="5048250" y="5441537"/>
                      <a:chExt cx="60482" cy="62769"/>
                    </a:xfrm>
                  </p:grpSpPr>
                  <p:grpSp>
                    <p:nvGrpSpPr>
                      <p:cNvPr id="2753" name="Google Shape;2753;p47"/>
                      <p:cNvGrpSpPr/>
                      <p:nvPr/>
                    </p:nvGrpSpPr>
                    <p:grpSpPr>
                      <a:xfrm>
                        <a:off x="5048250" y="5441537"/>
                        <a:ext cx="27336" cy="62769"/>
                        <a:chOff x="5048250" y="5441537"/>
                        <a:chExt cx="27336" cy="62769"/>
                      </a:xfrm>
                    </p:grpSpPr>
                    <p:sp>
                      <p:nvSpPr>
                        <p:cNvPr id="2754" name="Google Shape;2754;p47"/>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7"/>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6" name="Google Shape;2756;p47"/>
                      <p:cNvGrpSpPr/>
                      <p:nvPr/>
                    </p:nvGrpSpPr>
                    <p:grpSpPr>
                      <a:xfrm>
                        <a:off x="5081396" y="5441537"/>
                        <a:ext cx="27336" cy="62769"/>
                        <a:chOff x="5081396" y="5441537"/>
                        <a:chExt cx="27336" cy="62769"/>
                      </a:xfrm>
                    </p:grpSpPr>
                    <p:sp>
                      <p:nvSpPr>
                        <p:cNvPr id="2757" name="Google Shape;2757;p47"/>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7"/>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59" name="Google Shape;2759;p47"/>
                    <p:cNvGrpSpPr/>
                    <p:nvPr/>
                  </p:nvGrpSpPr>
                  <p:grpSpPr>
                    <a:xfrm>
                      <a:off x="5145690" y="5441537"/>
                      <a:ext cx="60388" cy="62769"/>
                      <a:chOff x="5145690" y="5441537"/>
                      <a:chExt cx="60388" cy="62769"/>
                    </a:xfrm>
                  </p:grpSpPr>
                  <p:grpSp>
                    <p:nvGrpSpPr>
                      <p:cNvPr id="2760" name="Google Shape;2760;p47"/>
                      <p:cNvGrpSpPr/>
                      <p:nvPr/>
                    </p:nvGrpSpPr>
                    <p:grpSpPr>
                      <a:xfrm>
                        <a:off x="5145690" y="5441537"/>
                        <a:ext cx="27336" cy="62769"/>
                        <a:chOff x="5145690" y="5441537"/>
                        <a:chExt cx="27336" cy="62769"/>
                      </a:xfrm>
                    </p:grpSpPr>
                    <p:sp>
                      <p:nvSpPr>
                        <p:cNvPr id="2761" name="Google Shape;2761;p47"/>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7"/>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3" name="Google Shape;2763;p47"/>
                      <p:cNvGrpSpPr/>
                      <p:nvPr/>
                    </p:nvGrpSpPr>
                    <p:grpSpPr>
                      <a:xfrm>
                        <a:off x="5178742" y="5441537"/>
                        <a:ext cx="27336" cy="62769"/>
                        <a:chOff x="5178742" y="5441537"/>
                        <a:chExt cx="27336" cy="62769"/>
                      </a:xfrm>
                    </p:grpSpPr>
                    <p:sp>
                      <p:nvSpPr>
                        <p:cNvPr id="2764" name="Google Shape;2764;p47"/>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7"/>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66" name="Google Shape;2766;p47"/>
                    <p:cNvGrpSpPr/>
                    <p:nvPr/>
                  </p:nvGrpSpPr>
                  <p:grpSpPr>
                    <a:xfrm>
                      <a:off x="5243036" y="5441537"/>
                      <a:ext cx="60483" cy="62769"/>
                      <a:chOff x="5243036" y="5441537"/>
                      <a:chExt cx="60483" cy="62769"/>
                    </a:xfrm>
                  </p:grpSpPr>
                  <p:grpSp>
                    <p:nvGrpSpPr>
                      <p:cNvPr id="2767" name="Google Shape;2767;p47"/>
                      <p:cNvGrpSpPr/>
                      <p:nvPr/>
                    </p:nvGrpSpPr>
                    <p:grpSpPr>
                      <a:xfrm>
                        <a:off x="5243036" y="5441537"/>
                        <a:ext cx="27336" cy="62769"/>
                        <a:chOff x="5243036" y="5441537"/>
                        <a:chExt cx="27336" cy="62769"/>
                      </a:xfrm>
                    </p:grpSpPr>
                    <p:sp>
                      <p:nvSpPr>
                        <p:cNvPr id="2768" name="Google Shape;2768;p47"/>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7"/>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0" name="Google Shape;2770;p47"/>
                      <p:cNvGrpSpPr/>
                      <p:nvPr/>
                    </p:nvGrpSpPr>
                    <p:grpSpPr>
                      <a:xfrm>
                        <a:off x="5276183" y="5441537"/>
                        <a:ext cx="27336" cy="62769"/>
                        <a:chOff x="5276183" y="5441537"/>
                        <a:chExt cx="27336" cy="62769"/>
                      </a:xfrm>
                    </p:grpSpPr>
                    <p:sp>
                      <p:nvSpPr>
                        <p:cNvPr id="2771" name="Google Shape;2771;p47"/>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7"/>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773" name="Google Shape;2773;p47"/>
                  <p:cNvGrpSpPr/>
                  <p:nvPr/>
                </p:nvGrpSpPr>
                <p:grpSpPr>
                  <a:xfrm>
                    <a:off x="5048250" y="5528214"/>
                    <a:ext cx="255269" cy="62769"/>
                    <a:chOff x="5048250" y="5528214"/>
                    <a:chExt cx="255269" cy="62769"/>
                  </a:xfrm>
                </p:grpSpPr>
                <p:grpSp>
                  <p:nvGrpSpPr>
                    <p:cNvPr id="2774" name="Google Shape;2774;p47"/>
                    <p:cNvGrpSpPr/>
                    <p:nvPr/>
                  </p:nvGrpSpPr>
                  <p:grpSpPr>
                    <a:xfrm>
                      <a:off x="5048250" y="5528214"/>
                      <a:ext cx="60482" cy="62769"/>
                      <a:chOff x="5048250" y="5528214"/>
                      <a:chExt cx="60482" cy="62769"/>
                    </a:xfrm>
                  </p:grpSpPr>
                  <p:grpSp>
                    <p:nvGrpSpPr>
                      <p:cNvPr id="2775" name="Google Shape;2775;p47"/>
                      <p:cNvGrpSpPr/>
                      <p:nvPr/>
                    </p:nvGrpSpPr>
                    <p:grpSpPr>
                      <a:xfrm>
                        <a:off x="5048250" y="5528214"/>
                        <a:ext cx="27336" cy="62769"/>
                        <a:chOff x="5048250" y="5528214"/>
                        <a:chExt cx="27336" cy="62769"/>
                      </a:xfrm>
                    </p:grpSpPr>
                    <p:sp>
                      <p:nvSpPr>
                        <p:cNvPr id="2776" name="Google Shape;2776;p47"/>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7"/>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8" name="Google Shape;2778;p47"/>
                      <p:cNvGrpSpPr/>
                      <p:nvPr/>
                    </p:nvGrpSpPr>
                    <p:grpSpPr>
                      <a:xfrm>
                        <a:off x="5081396" y="5528214"/>
                        <a:ext cx="27336" cy="62769"/>
                        <a:chOff x="5081396" y="5528214"/>
                        <a:chExt cx="27336" cy="62769"/>
                      </a:xfrm>
                    </p:grpSpPr>
                    <p:sp>
                      <p:nvSpPr>
                        <p:cNvPr id="2779" name="Google Shape;2779;p47"/>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7"/>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81" name="Google Shape;2781;p47"/>
                    <p:cNvGrpSpPr/>
                    <p:nvPr/>
                  </p:nvGrpSpPr>
                  <p:grpSpPr>
                    <a:xfrm>
                      <a:off x="5145690" y="5528214"/>
                      <a:ext cx="60388" cy="62769"/>
                      <a:chOff x="5145690" y="5528214"/>
                      <a:chExt cx="60388" cy="62769"/>
                    </a:xfrm>
                  </p:grpSpPr>
                  <p:grpSp>
                    <p:nvGrpSpPr>
                      <p:cNvPr id="2782" name="Google Shape;2782;p47"/>
                      <p:cNvGrpSpPr/>
                      <p:nvPr/>
                    </p:nvGrpSpPr>
                    <p:grpSpPr>
                      <a:xfrm>
                        <a:off x="5145690" y="5528214"/>
                        <a:ext cx="27336" cy="62769"/>
                        <a:chOff x="5145690" y="5528214"/>
                        <a:chExt cx="27336" cy="62769"/>
                      </a:xfrm>
                    </p:grpSpPr>
                    <p:sp>
                      <p:nvSpPr>
                        <p:cNvPr id="2783" name="Google Shape;2783;p47"/>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7"/>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5" name="Google Shape;2785;p47"/>
                      <p:cNvGrpSpPr/>
                      <p:nvPr/>
                    </p:nvGrpSpPr>
                    <p:grpSpPr>
                      <a:xfrm>
                        <a:off x="5178742" y="5528214"/>
                        <a:ext cx="27336" cy="62769"/>
                        <a:chOff x="5178742" y="5528214"/>
                        <a:chExt cx="27336" cy="62769"/>
                      </a:xfrm>
                    </p:grpSpPr>
                    <p:sp>
                      <p:nvSpPr>
                        <p:cNvPr id="2786" name="Google Shape;2786;p47"/>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7"/>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88" name="Google Shape;2788;p47"/>
                    <p:cNvGrpSpPr/>
                    <p:nvPr/>
                  </p:nvGrpSpPr>
                  <p:grpSpPr>
                    <a:xfrm>
                      <a:off x="5243036" y="5528214"/>
                      <a:ext cx="60483" cy="62769"/>
                      <a:chOff x="5243036" y="5528214"/>
                      <a:chExt cx="60483" cy="62769"/>
                    </a:xfrm>
                  </p:grpSpPr>
                  <p:grpSp>
                    <p:nvGrpSpPr>
                      <p:cNvPr id="2789" name="Google Shape;2789;p47"/>
                      <p:cNvGrpSpPr/>
                      <p:nvPr/>
                    </p:nvGrpSpPr>
                    <p:grpSpPr>
                      <a:xfrm>
                        <a:off x="5243036" y="5528214"/>
                        <a:ext cx="27336" cy="62769"/>
                        <a:chOff x="5243036" y="5528214"/>
                        <a:chExt cx="27336" cy="62769"/>
                      </a:xfrm>
                    </p:grpSpPr>
                    <p:sp>
                      <p:nvSpPr>
                        <p:cNvPr id="2790" name="Google Shape;2790;p47"/>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7"/>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92" name="Google Shape;2792;p47"/>
                      <p:cNvGrpSpPr/>
                      <p:nvPr/>
                    </p:nvGrpSpPr>
                    <p:grpSpPr>
                      <a:xfrm>
                        <a:off x="5276183" y="5528214"/>
                        <a:ext cx="27336" cy="62769"/>
                        <a:chOff x="5276183" y="5528214"/>
                        <a:chExt cx="27336" cy="62769"/>
                      </a:xfrm>
                    </p:grpSpPr>
                    <p:sp>
                      <p:nvSpPr>
                        <p:cNvPr id="2793" name="Google Shape;2793;p47"/>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7"/>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795" name="Google Shape;2795;p47"/>
                  <p:cNvGrpSpPr/>
                  <p:nvPr/>
                </p:nvGrpSpPr>
                <p:grpSpPr>
                  <a:xfrm>
                    <a:off x="5048250" y="5614892"/>
                    <a:ext cx="255269" cy="62769"/>
                    <a:chOff x="5048250" y="5614892"/>
                    <a:chExt cx="255269" cy="62769"/>
                  </a:xfrm>
                </p:grpSpPr>
                <p:grpSp>
                  <p:nvGrpSpPr>
                    <p:cNvPr id="2796" name="Google Shape;2796;p47"/>
                    <p:cNvGrpSpPr/>
                    <p:nvPr/>
                  </p:nvGrpSpPr>
                  <p:grpSpPr>
                    <a:xfrm>
                      <a:off x="5048250" y="5614892"/>
                      <a:ext cx="60482" cy="62769"/>
                      <a:chOff x="5048250" y="5614892"/>
                      <a:chExt cx="60482" cy="62769"/>
                    </a:xfrm>
                  </p:grpSpPr>
                  <p:grpSp>
                    <p:nvGrpSpPr>
                      <p:cNvPr id="2797" name="Google Shape;2797;p47"/>
                      <p:cNvGrpSpPr/>
                      <p:nvPr/>
                    </p:nvGrpSpPr>
                    <p:grpSpPr>
                      <a:xfrm>
                        <a:off x="5048250" y="5614892"/>
                        <a:ext cx="27336" cy="62769"/>
                        <a:chOff x="5048250" y="5614892"/>
                        <a:chExt cx="27336" cy="62769"/>
                      </a:xfrm>
                    </p:grpSpPr>
                    <p:sp>
                      <p:nvSpPr>
                        <p:cNvPr id="2798" name="Google Shape;2798;p47"/>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7"/>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0" name="Google Shape;2800;p47"/>
                      <p:cNvGrpSpPr/>
                      <p:nvPr/>
                    </p:nvGrpSpPr>
                    <p:grpSpPr>
                      <a:xfrm>
                        <a:off x="5081396" y="5614892"/>
                        <a:ext cx="27336" cy="62769"/>
                        <a:chOff x="5081396" y="5614892"/>
                        <a:chExt cx="27336" cy="62769"/>
                      </a:xfrm>
                    </p:grpSpPr>
                    <p:sp>
                      <p:nvSpPr>
                        <p:cNvPr id="2801" name="Google Shape;2801;p47"/>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7"/>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03" name="Google Shape;2803;p47"/>
                    <p:cNvGrpSpPr/>
                    <p:nvPr/>
                  </p:nvGrpSpPr>
                  <p:grpSpPr>
                    <a:xfrm>
                      <a:off x="5243036" y="5614892"/>
                      <a:ext cx="60483" cy="62769"/>
                      <a:chOff x="5243036" y="5614892"/>
                      <a:chExt cx="60483" cy="62769"/>
                    </a:xfrm>
                  </p:grpSpPr>
                  <p:grpSp>
                    <p:nvGrpSpPr>
                      <p:cNvPr id="2804" name="Google Shape;2804;p47"/>
                      <p:cNvGrpSpPr/>
                      <p:nvPr/>
                    </p:nvGrpSpPr>
                    <p:grpSpPr>
                      <a:xfrm>
                        <a:off x="5243036" y="5614892"/>
                        <a:ext cx="27336" cy="62769"/>
                        <a:chOff x="5243036" y="5614892"/>
                        <a:chExt cx="27336" cy="62769"/>
                      </a:xfrm>
                    </p:grpSpPr>
                    <p:sp>
                      <p:nvSpPr>
                        <p:cNvPr id="2805" name="Google Shape;2805;p47"/>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7"/>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7" name="Google Shape;2807;p47"/>
                      <p:cNvGrpSpPr/>
                      <p:nvPr/>
                    </p:nvGrpSpPr>
                    <p:grpSpPr>
                      <a:xfrm>
                        <a:off x="5276183" y="5614892"/>
                        <a:ext cx="27336" cy="62769"/>
                        <a:chOff x="5276183" y="5614892"/>
                        <a:chExt cx="27336" cy="62769"/>
                      </a:xfrm>
                    </p:grpSpPr>
                    <p:sp>
                      <p:nvSpPr>
                        <p:cNvPr id="2808" name="Google Shape;2808;p47"/>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7"/>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2810" name="Google Shape;2810;p47"/>
              <p:cNvGrpSpPr/>
              <p:nvPr/>
            </p:nvGrpSpPr>
            <p:grpSpPr>
              <a:xfrm>
                <a:off x="7405163" y="837301"/>
                <a:ext cx="254670" cy="423492"/>
                <a:chOff x="5015674" y="5177694"/>
                <a:chExt cx="320420" cy="532828"/>
              </a:xfrm>
            </p:grpSpPr>
            <p:grpSp>
              <p:nvGrpSpPr>
                <p:cNvPr id="2811" name="Google Shape;2811;p47"/>
                <p:cNvGrpSpPr/>
                <p:nvPr/>
              </p:nvGrpSpPr>
              <p:grpSpPr>
                <a:xfrm>
                  <a:off x="5015674" y="5177694"/>
                  <a:ext cx="320420" cy="532828"/>
                  <a:chOff x="5015674" y="5177694"/>
                  <a:chExt cx="320420" cy="532828"/>
                </a:xfrm>
              </p:grpSpPr>
              <p:grpSp>
                <p:nvGrpSpPr>
                  <p:cNvPr id="2812" name="Google Shape;2812;p47"/>
                  <p:cNvGrpSpPr/>
                  <p:nvPr/>
                </p:nvGrpSpPr>
                <p:grpSpPr>
                  <a:xfrm>
                    <a:off x="5015674" y="5177694"/>
                    <a:ext cx="320420" cy="532828"/>
                    <a:chOff x="5015674" y="5177694"/>
                    <a:chExt cx="320420" cy="532828"/>
                  </a:xfrm>
                </p:grpSpPr>
                <p:sp>
                  <p:nvSpPr>
                    <p:cNvPr id="2813" name="Google Shape;2813;p47"/>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4" name="Google Shape;2814;p47"/>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15" name="Google Shape;2815;p47"/>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16" name="Google Shape;2816;p47"/>
                  <p:cNvGrpSpPr/>
                  <p:nvPr/>
                </p:nvGrpSpPr>
                <p:grpSpPr>
                  <a:xfrm>
                    <a:off x="5130641" y="5286375"/>
                    <a:ext cx="90487" cy="90487"/>
                    <a:chOff x="5130641" y="5286375"/>
                    <a:chExt cx="90487" cy="90487"/>
                  </a:xfrm>
                </p:grpSpPr>
                <p:grpSp>
                  <p:nvGrpSpPr>
                    <p:cNvPr id="2817" name="Google Shape;2817;p47"/>
                    <p:cNvGrpSpPr/>
                    <p:nvPr/>
                  </p:nvGrpSpPr>
                  <p:grpSpPr>
                    <a:xfrm>
                      <a:off x="5130641" y="5286375"/>
                      <a:ext cx="90487" cy="90487"/>
                      <a:chOff x="5130641" y="5286375"/>
                      <a:chExt cx="90487" cy="90487"/>
                    </a:xfrm>
                  </p:grpSpPr>
                  <p:sp>
                    <p:nvSpPr>
                      <p:cNvPr id="2818" name="Google Shape;2818;p47"/>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7"/>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0" name="Google Shape;2820;p47"/>
                    <p:cNvGrpSpPr/>
                    <p:nvPr/>
                  </p:nvGrpSpPr>
                  <p:grpSpPr>
                    <a:xfrm>
                      <a:off x="5134165" y="5289899"/>
                      <a:ext cx="83343" cy="83343"/>
                      <a:chOff x="5134165" y="5289899"/>
                      <a:chExt cx="83343" cy="83343"/>
                    </a:xfrm>
                  </p:grpSpPr>
                  <p:sp>
                    <p:nvSpPr>
                      <p:cNvPr id="2821" name="Google Shape;2821;p47"/>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2" name="Google Shape;2822;p47"/>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823" name="Google Shape;2823;p47"/>
                <p:cNvGrpSpPr/>
                <p:nvPr/>
              </p:nvGrpSpPr>
              <p:grpSpPr>
                <a:xfrm>
                  <a:off x="5048250" y="5441537"/>
                  <a:ext cx="255269" cy="236124"/>
                  <a:chOff x="5048250" y="5441537"/>
                  <a:chExt cx="255269" cy="236124"/>
                </a:xfrm>
              </p:grpSpPr>
              <p:grpSp>
                <p:nvGrpSpPr>
                  <p:cNvPr id="2824" name="Google Shape;2824;p47"/>
                  <p:cNvGrpSpPr/>
                  <p:nvPr/>
                </p:nvGrpSpPr>
                <p:grpSpPr>
                  <a:xfrm>
                    <a:off x="5048250" y="5441537"/>
                    <a:ext cx="255269" cy="62769"/>
                    <a:chOff x="5048250" y="5441537"/>
                    <a:chExt cx="255269" cy="62769"/>
                  </a:xfrm>
                </p:grpSpPr>
                <p:grpSp>
                  <p:nvGrpSpPr>
                    <p:cNvPr id="2825" name="Google Shape;2825;p47"/>
                    <p:cNvGrpSpPr/>
                    <p:nvPr/>
                  </p:nvGrpSpPr>
                  <p:grpSpPr>
                    <a:xfrm>
                      <a:off x="5048250" y="5441537"/>
                      <a:ext cx="60482" cy="62769"/>
                      <a:chOff x="5048250" y="5441537"/>
                      <a:chExt cx="60482" cy="62769"/>
                    </a:xfrm>
                  </p:grpSpPr>
                  <p:grpSp>
                    <p:nvGrpSpPr>
                      <p:cNvPr id="2826" name="Google Shape;2826;p47"/>
                      <p:cNvGrpSpPr/>
                      <p:nvPr/>
                    </p:nvGrpSpPr>
                    <p:grpSpPr>
                      <a:xfrm>
                        <a:off x="5048250" y="5441537"/>
                        <a:ext cx="27336" cy="62769"/>
                        <a:chOff x="5048250" y="5441537"/>
                        <a:chExt cx="27336" cy="62769"/>
                      </a:xfrm>
                    </p:grpSpPr>
                    <p:sp>
                      <p:nvSpPr>
                        <p:cNvPr id="2827" name="Google Shape;2827;p47"/>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7"/>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9" name="Google Shape;2829;p47"/>
                      <p:cNvGrpSpPr/>
                      <p:nvPr/>
                    </p:nvGrpSpPr>
                    <p:grpSpPr>
                      <a:xfrm>
                        <a:off x="5081396" y="5441537"/>
                        <a:ext cx="27336" cy="62769"/>
                        <a:chOff x="5081396" y="5441537"/>
                        <a:chExt cx="27336" cy="62769"/>
                      </a:xfrm>
                    </p:grpSpPr>
                    <p:sp>
                      <p:nvSpPr>
                        <p:cNvPr id="2830" name="Google Shape;2830;p47"/>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7"/>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32" name="Google Shape;2832;p47"/>
                    <p:cNvGrpSpPr/>
                    <p:nvPr/>
                  </p:nvGrpSpPr>
                  <p:grpSpPr>
                    <a:xfrm>
                      <a:off x="5145690" y="5441537"/>
                      <a:ext cx="60388" cy="62769"/>
                      <a:chOff x="5145690" y="5441537"/>
                      <a:chExt cx="60388" cy="62769"/>
                    </a:xfrm>
                  </p:grpSpPr>
                  <p:grpSp>
                    <p:nvGrpSpPr>
                      <p:cNvPr id="2833" name="Google Shape;2833;p47"/>
                      <p:cNvGrpSpPr/>
                      <p:nvPr/>
                    </p:nvGrpSpPr>
                    <p:grpSpPr>
                      <a:xfrm>
                        <a:off x="5145690" y="5441537"/>
                        <a:ext cx="27336" cy="62769"/>
                        <a:chOff x="5145690" y="5441537"/>
                        <a:chExt cx="27336" cy="62769"/>
                      </a:xfrm>
                    </p:grpSpPr>
                    <p:sp>
                      <p:nvSpPr>
                        <p:cNvPr id="2834" name="Google Shape;2834;p47"/>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7"/>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36" name="Google Shape;2836;p47"/>
                      <p:cNvGrpSpPr/>
                      <p:nvPr/>
                    </p:nvGrpSpPr>
                    <p:grpSpPr>
                      <a:xfrm>
                        <a:off x="5178742" y="5441537"/>
                        <a:ext cx="27336" cy="62769"/>
                        <a:chOff x="5178742" y="5441537"/>
                        <a:chExt cx="27336" cy="62769"/>
                      </a:xfrm>
                    </p:grpSpPr>
                    <p:sp>
                      <p:nvSpPr>
                        <p:cNvPr id="2837" name="Google Shape;2837;p47"/>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7"/>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39" name="Google Shape;2839;p47"/>
                    <p:cNvGrpSpPr/>
                    <p:nvPr/>
                  </p:nvGrpSpPr>
                  <p:grpSpPr>
                    <a:xfrm>
                      <a:off x="5243036" y="5441537"/>
                      <a:ext cx="60483" cy="62769"/>
                      <a:chOff x="5243036" y="5441537"/>
                      <a:chExt cx="60483" cy="62769"/>
                    </a:xfrm>
                  </p:grpSpPr>
                  <p:grpSp>
                    <p:nvGrpSpPr>
                      <p:cNvPr id="2840" name="Google Shape;2840;p47"/>
                      <p:cNvGrpSpPr/>
                      <p:nvPr/>
                    </p:nvGrpSpPr>
                    <p:grpSpPr>
                      <a:xfrm>
                        <a:off x="5243036" y="5441537"/>
                        <a:ext cx="27336" cy="62769"/>
                        <a:chOff x="5243036" y="5441537"/>
                        <a:chExt cx="27336" cy="62769"/>
                      </a:xfrm>
                    </p:grpSpPr>
                    <p:sp>
                      <p:nvSpPr>
                        <p:cNvPr id="2841" name="Google Shape;2841;p47"/>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7"/>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3" name="Google Shape;2843;p47"/>
                      <p:cNvGrpSpPr/>
                      <p:nvPr/>
                    </p:nvGrpSpPr>
                    <p:grpSpPr>
                      <a:xfrm>
                        <a:off x="5276183" y="5441537"/>
                        <a:ext cx="27336" cy="62769"/>
                        <a:chOff x="5276183" y="5441537"/>
                        <a:chExt cx="27336" cy="62769"/>
                      </a:xfrm>
                    </p:grpSpPr>
                    <p:sp>
                      <p:nvSpPr>
                        <p:cNvPr id="2844" name="Google Shape;2844;p47"/>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7"/>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846" name="Google Shape;2846;p47"/>
                  <p:cNvGrpSpPr/>
                  <p:nvPr/>
                </p:nvGrpSpPr>
                <p:grpSpPr>
                  <a:xfrm>
                    <a:off x="5048250" y="5528214"/>
                    <a:ext cx="255269" cy="62769"/>
                    <a:chOff x="5048250" y="5528214"/>
                    <a:chExt cx="255269" cy="62769"/>
                  </a:xfrm>
                </p:grpSpPr>
                <p:grpSp>
                  <p:nvGrpSpPr>
                    <p:cNvPr id="2847" name="Google Shape;2847;p47"/>
                    <p:cNvGrpSpPr/>
                    <p:nvPr/>
                  </p:nvGrpSpPr>
                  <p:grpSpPr>
                    <a:xfrm>
                      <a:off x="5048250" y="5528214"/>
                      <a:ext cx="60482" cy="62769"/>
                      <a:chOff x="5048250" y="5528214"/>
                      <a:chExt cx="60482" cy="62769"/>
                    </a:xfrm>
                  </p:grpSpPr>
                  <p:grpSp>
                    <p:nvGrpSpPr>
                      <p:cNvPr id="2848" name="Google Shape;2848;p47"/>
                      <p:cNvGrpSpPr/>
                      <p:nvPr/>
                    </p:nvGrpSpPr>
                    <p:grpSpPr>
                      <a:xfrm>
                        <a:off x="5048250" y="5528214"/>
                        <a:ext cx="27336" cy="62769"/>
                        <a:chOff x="5048250" y="5528214"/>
                        <a:chExt cx="27336" cy="62769"/>
                      </a:xfrm>
                    </p:grpSpPr>
                    <p:sp>
                      <p:nvSpPr>
                        <p:cNvPr id="2849" name="Google Shape;2849;p47"/>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7"/>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1" name="Google Shape;2851;p47"/>
                      <p:cNvGrpSpPr/>
                      <p:nvPr/>
                    </p:nvGrpSpPr>
                    <p:grpSpPr>
                      <a:xfrm>
                        <a:off x="5081396" y="5528214"/>
                        <a:ext cx="27336" cy="62769"/>
                        <a:chOff x="5081396" y="5528214"/>
                        <a:chExt cx="27336" cy="62769"/>
                      </a:xfrm>
                    </p:grpSpPr>
                    <p:sp>
                      <p:nvSpPr>
                        <p:cNvPr id="2852" name="Google Shape;2852;p47"/>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7"/>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54" name="Google Shape;2854;p47"/>
                    <p:cNvGrpSpPr/>
                    <p:nvPr/>
                  </p:nvGrpSpPr>
                  <p:grpSpPr>
                    <a:xfrm>
                      <a:off x="5145690" y="5528214"/>
                      <a:ext cx="60388" cy="62769"/>
                      <a:chOff x="5145690" y="5528214"/>
                      <a:chExt cx="60388" cy="62769"/>
                    </a:xfrm>
                  </p:grpSpPr>
                  <p:grpSp>
                    <p:nvGrpSpPr>
                      <p:cNvPr id="2855" name="Google Shape;2855;p47"/>
                      <p:cNvGrpSpPr/>
                      <p:nvPr/>
                    </p:nvGrpSpPr>
                    <p:grpSpPr>
                      <a:xfrm>
                        <a:off x="5145690" y="5528214"/>
                        <a:ext cx="27336" cy="62769"/>
                        <a:chOff x="5145690" y="5528214"/>
                        <a:chExt cx="27336" cy="62769"/>
                      </a:xfrm>
                    </p:grpSpPr>
                    <p:sp>
                      <p:nvSpPr>
                        <p:cNvPr id="2856" name="Google Shape;2856;p47"/>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7" name="Google Shape;2857;p47"/>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8" name="Google Shape;2858;p47"/>
                      <p:cNvGrpSpPr/>
                      <p:nvPr/>
                    </p:nvGrpSpPr>
                    <p:grpSpPr>
                      <a:xfrm>
                        <a:off x="5178742" y="5528214"/>
                        <a:ext cx="27336" cy="62769"/>
                        <a:chOff x="5178742" y="5528214"/>
                        <a:chExt cx="27336" cy="62769"/>
                      </a:xfrm>
                    </p:grpSpPr>
                    <p:sp>
                      <p:nvSpPr>
                        <p:cNvPr id="2859" name="Google Shape;2859;p47"/>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7"/>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61" name="Google Shape;2861;p47"/>
                    <p:cNvGrpSpPr/>
                    <p:nvPr/>
                  </p:nvGrpSpPr>
                  <p:grpSpPr>
                    <a:xfrm>
                      <a:off x="5243036" y="5528214"/>
                      <a:ext cx="60483" cy="62769"/>
                      <a:chOff x="5243036" y="5528214"/>
                      <a:chExt cx="60483" cy="62769"/>
                    </a:xfrm>
                  </p:grpSpPr>
                  <p:grpSp>
                    <p:nvGrpSpPr>
                      <p:cNvPr id="2862" name="Google Shape;2862;p47"/>
                      <p:cNvGrpSpPr/>
                      <p:nvPr/>
                    </p:nvGrpSpPr>
                    <p:grpSpPr>
                      <a:xfrm>
                        <a:off x="5243036" y="5528214"/>
                        <a:ext cx="27336" cy="62769"/>
                        <a:chOff x="5243036" y="5528214"/>
                        <a:chExt cx="27336" cy="62769"/>
                      </a:xfrm>
                    </p:grpSpPr>
                    <p:sp>
                      <p:nvSpPr>
                        <p:cNvPr id="2863" name="Google Shape;2863;p47"/>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7"/>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65" name="Google Shape;2865;p47"/>
                      <p:cNvGrpSpPr/>
                      <p:nvPr/>
                    </p:nvGrpSpPr>
                    <p:grpSpPr>
                      <a:xfrm>
                        <a:off x="5276183" y="5528214"/>
                        <a:ext cx="27336" cy="62769"/>
                        <a:chOff x="5276183" y="5528214"/>
                        <a:chExt cx="27336" cy="62769"/>
                      </a:xfrm>
                    </p:grpSpPr>
                    <p:sp>
                      <p:nvSpPr>
                        <p:cNvPr id="2866" name="Google Shape;2866;p47"/>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7"/>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868" name="Google Shape;2868;p47"/>
                  <p:cNvGrpSpPr/>
                  <p:nvPr/>
                </p:nvGrpSpPr>
                <p:grpSpPr>
                  <a:xfrm>
                    <a:off x="5048250" y="5614892"/>
                    <a:ext cx="255269" cy="62769"/>
                    <a:chOff x="5048250" y="5614892"/>
                    <a:chExt cx="255269" cy="62769"/>
                  </a:xfrm>
                </p:grpSpPr>
                <p:grpSp>
                  <p:nvGrpSpPr>
                    <p:cNvPr id="2869" name="Google Shape;2869;p47"/>
                    <p:cNvGrpSpPr/>
                    <p:nvPr/>
                  </p:nvGrpSpPr>
                  <p:grpSpPr>
                    <a:xfrm>
                      <a:off x="5048250" y="5614892"/>
                      <a:ext cx="60482" cy="62769"/>
                      <a:chOff x="5048250" y="5614892"/>
                      <a:chExt cx="60482" cy="62769"/>
                    </a:xfrm>
                  </p:grpSpPr>
                  <p:grpSp>
                    <p:nvGrpSpPr>
                      <p:cNvPr id="2870" name="Google Shape;2870;p47"/>
                      <p:cNvGrpSpPr/>
                      <p:nvPr/>
                    </p:nvGrpSpPr>
                    <p:grpSpPr>
                      <a:xfrm>
                        <a:off x="5048250" y="5614892"/>
                        <a:ext cx="27336" cy="62769"/>
                        <a:chOff x="5048250" y="5614892"/>
                        <a:chExt cx="27336" cy="62769"/>
                      </a:xfrm>
                    </p:grpSpPr>
                    <p:sp>
                      <p:nvSpPr>
                        <p:cNvPr id="2871" name="Google Shape;2871;p47"/>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7"/>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3" name="Google Shape;2873;p47"/>
                      <p:cNvGrpSpPr/>
                      <p:nvPr/>
                    </p:nvGrpSpPr>
                    <p:grpSpPr>
                      <a:xfrm>
                        <a:off x="5081396" y="5614892"/>
                        <a:ext cx="27336" cy="62769"/>
                        <a:chOff x="5081396" y="5614892"/>
                        <a:chExt cx="27336" cy="62769"/>
                      </a:xfrm>
                    </p:grpSpPr>
                    <p:sp>
                      <p:nvSpPr>
                        <p:cNvPr id="2874" name="Google Shape;2874;p47"/>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7"/>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76" name="Google Shape;2876;p47"/>
                    <p:cNvGrpSpPr/>
                    <p:nvPr/>
                  </p:nvGrpSpPr>
                  <p:grpSpPr>
                    <a:xfrm>
                      <a:off x="5243036" y="5614892"/>
                      <a:ext cx="60483" cy="62769"/>
                      <a:chOff x="5243036" y="5614892"/>
                      <a:chExt cx="60483" cy="62769"/>
                    </a:xfrm>
                  </p:grpSpPr>
                  <p:grpSp>
                    <p:nvGrpSpPr>
                      <p:cNvPr id="2877" name="Google Shape;2877;p47"/>
                      <p:cNvGrpSpPr/>
                      <p:nvPr/>
                    </p:nvGrpSpPr>
                    <p:grpSpPr>
                      <a:xfrm>
                        <a:off x="5243036" y="5614892"/>
                        <a:ext cx="27336" cy="62769"/>
                        <a:chOff x="5243036" y="5614892"/>
                        <a:chExt cx="27336" cy="62769"/>
                      </a:xfrm>
                    </p:grpSpPr>
                    <p:sp>
                      <p:nvSpPr>
                        <p:cNvPr id="2878" name="Google Shape;2878;p47"/>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7"/>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80" name="Google Shape;2880;p47"/>
                      <p:cNvGrpSpPr/>
                      <p:nvPr/>
                    </p:nvGrpSpPr>
                    <p:grpSpPr>
                      <a:xfrm>
                        <a:off x="5276183" y="5614892"/>
                        <a:ext cx="27336" cy="62769"/>
                        <a:chOff x="5276183" y="5614892"/>
                        <a:chExt cx="27336" cy="62769"/>
                      </a:xfrm>
                    </p:grpSpPr>
                    <p:sp>
                      <p:nvSpPr>
                        <p:cNvPr id="2881" name="Google Shape;2881;p47"/>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7"/>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2883" name="Google Shape;2883;p47"/>
              <p:cNvGrpSpPr/>
              <p:nvPr/>
            </p:nvGrpSpPr>
            <p:grpSpPr>
              <a:xfrm>
                <a:off x="7142731" y="837301"/>
                <a:ext cx="254670" cy="423492"/>
                <a:chOff x="5015674" y="5177694"/>
                <a:chExt cx="320420" cy="532828"/>
              </a:xfrm>
            </p:grpSpPr>
            <p:grpSp>
              <p:nvGrpSpPr>
                <p:cNvPr id="2884" name="Google Shape;2884;p47"/>
                <p:cNvGrpSpPr/>
                <p:nvPr/>
              </p:nvGrpSpPr>
              <p:grpSpPr>
                <a:xfrm>
                  <a:off x="5015674" y="5177694"/>
                  <a:ext cx="320420" cy="532828"/>
                  <a:chOff x="5015674" y="5177694"/>
                  <a:chExt cx="320420" cy="532828"/>
                </a:xfrm>
              </p:grpSpPr>
              <p:grpSp>
                <p:nvGrpSpPr>
                  <p:cNvPr id="2885" name="Google Shape;2885;p47"/>
                  <p:cNvGrpSpPr/>
                  <p:nvPr/>
                </p:nvGrpSpPr>
                <p:grpSpPr>
                  <a:xfrm>
                    <a:off x="5015674" y="5177694"/>
                    <a:ext cx="320420" cy="532828"/>
                    <a:chOff x="5015674" y="5177694"/>
                    <a:chExt cx="320420" cy="532828"/>
                  </a:xfrm>
                </p:grpSpPr>
                <p:sp>
                  <p:nvSpPr>
                    <p:cNvPr id="2886" name="Google Shape;2886;p47"/>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7"/>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88" name="Google Shape;2888;p47"/>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89" name="Google Shape;2889;p47"/>
                  <p:cNvGrpSpPr/>
                  <p:nvPr/>
                </p:nvGrpSpPr>
                <p:grpSpPr>
                  <a:xfrm>
                    <a:off x="5130641" y="5286375"/>
                    <a:ext cx="90487" cy="90487"/>
                    <a:chOff x="5130641" y="5286375"/>
                    <a:chExt cx="90487" cy="90487"/>
                  </a:xfrm>
                </p:grpSpPr>
                <p:grpSp>
                  <p:nvGrpSpPr>
                    <p:cNvPr id="2890" name="Google Shape;2890;p47"/>
                    <p:cNvGrpSpPr/>
                    <p:nvPr/>
                  </p:nvGrpSpPr>
                  <p:grpSpPr>
                    <a:xfrm>
                      <a:off x="5130641" y="5286375"/>
                      <a:ext cx="90487" cy="90487"/>
                      <a:chOff x="5130641" y="5286375"/>
                      <a:chExt cx="90487" cy="90487"/>
                    </a:xfrm>
                  </p:grpSpPr>
                  <p:sp>
                    <p:nvSpPr>
                      <p:cNvPr id="2891" name="Google Shape;2891;p47"/>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7"/>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7"/>
                    <p:cNvGrpSpPr/>
                    <p:nvPr/>
                  </p:nvGrpSpPr>
                  <p:grpSpPr>
                    <a:xfrm>
                      <a:off x="5134165" y="5289899"/>
                      <a:ext cx="83343" cy="83343"/>
                      <a:chOff x="5134165" y="5289899"/>
                      <a:chExt cx="83343" cy="83343"/>
                    </a:xfrm>
                  </p:grpSpPr>
                  <p:sp>
                    <p:nvSpPr>
                      <p:cNvPr id="2894" name="Google Shape;2894;p47"/>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7"/>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896" name="Google Shape;2896;p47"/>
                <p:cNvGrpSpPr/>
                <p:nvPr/>
              </p:nvGrpSpPr>
              <p:grpSpPr>
                <a:xfrm>
                  <a:off x="5048250" y="5441537"/>
                  <a:ext cx="255269" cy="236124"/>
                  <a:chOff x="5048250" y="5441537"/>
                  <a:chExt cx="255269" cy="236124"/>
                </a:xfrm>
              </p:grpSpPr>
              <p:grpSp>
                <p:nvGrpSpPr>
                  <p:cNvPr id="2897" name="Google Shape;2897;p47"/>
                  <p:cNvGrpSpPr/>
                  <p:nvPr/>
                </p:nvGrpSpPr>
                <p:grpSpPr>
                  <a:xfrm>
                    <a:off x="5048250" y="5441537"/>
                    <a:ext cx="255269" cy="62769"/>
                    <a:chOff x="5048250" y="5441537"/>
                    <a:chExt cx="255269" cy="62769"/>
                  </a:xfrm>
                </p:grpSpPr>
                <p:grpSp>
                  <p:nvGrpSpPr>
                    <p:cNvPr id="2898" name="Google Shape;2898;p47"/>
                    <p:cNvGrpSpPr/>
                    <p:nvPr/>
                  </p:nvGrpSpPr>
                  <p:grpSpPr>
                    <a:xfrm>
                      <a:off x="5048250" y="5441537"/>
                      <a:ext cx="60482" cy="62769"/>
                      <a:chOff x="5048250" y="5441537"/>
                      <a:chExt cx="60482" cy="62769"/>
                    </a:xfrm>
                  </p:grpSpPr>
                  <p:grpSp>
                    <p:nvGrpSpPr>
                      <p:cNvPr id="2899" name="Google Shape;2899;p47"/>
                      <p:cNvGrpSpPr/>
                      <p:nvPr/>
                    </p:nvGrpSpPr>
                    <p:grpSpPr>
                      <a:xfrm>
                        <a:off x="5048250" y="5441537"/>
                        <a:ext cx="27336" cy="62769"/>
                        <a:chOff x="5048250" y="5441537"/>
                        <a:chExt cx="27336" cy="62769"/>
                      </a:xfrm>
                    </p:grpSpPr>
                    <p:sp>
                      <p:nvSpPr>
                        <p:cNvPr id="2900" name="Google Shape;2900;p47"/>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7"/>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02" name="Google Shape;2902;p47"/>
                      <p:cNvGrpSpPr/>
                      <p:nvPr/>
                    </p:nvGrpSpPr>
                    <p:grpSpPr>
                      <a:xfrm>
                        <a:off x="5081396" y="5441537"/>
                        <a:ext cx="27336" cy="62769"/>
                        <a:chOff x="5081396" y="5441537"/>
                        <a:chExt cx="27336" cy="62769"/>
                      </a:xfrm>
                    </p:grpSpPr>
                    <p:sp>
                      <p:nvSpPr>
                        <p:cNvPr id="2903" name="Google Shape;2903;p47"/>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7"/>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05" name="Google Shape;2905;p47"/>
                    <p:cNvGrpSpPr/>
                    <p:nvPr/>
                  </p:nvGrpSpPr>
                  <p:grpSpPr>
                    <a:xfrm>
                      <a:off x="5145690" y="5441537"/>
                      <a:ext cx="60388" cy="62769"/>
                      <a:chOff x="5145690" y="5441537"/>
                      <a:chExt cx="60388" cy="62769"/>
                    </a:xfrm>
                  </p:grpSpPr>
                  <p:grpSp>
                    <p:nvGrpSpPr>
                      <p:cNvPr id="2906" name="Google Shape;2906;p47"/>
                      <p:cNvGrpSpPr/>
                      <p:nvPr/>
                    </p:nvGrpSpPr>
                    <p:grpSpPr>
                      <a:xfrm>
                        <a:off x="5145690" y="5441537"/>
                        <a:ext cx="27336" cy="62769"/>
                        <a:chOff x="5145690" y="5441537"/>
                        <a:chExt cx="27336" cy="62769"/>
                      </a:xfrm>
                    </p:grpSpPr>
                    <p:sp>
                      <p:nvSpPr>
                        <p:cNvPr id="2907" name="Google Shape;2907;p47"/>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7"/>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09" name="Google Shape;2909;p47"/>
                      <p:cNvGrpSpPr/>
                      <p:nvPr/>
                    </p:nvGrpSpPr>
                    <p:grpSpPr>
                      <a:xfrm>
                        <a:off x="5178742" y="5441537"/>
                        <a:ext cx="27336" cy="62769"/>
                        <a:chOff x="5178742" y="5441537"/>
                        <a:chExt cx="27336" cy="62769"/>
                      </a:xfrm>
                    </p:grpSpPr>
                    <p:sp>
                      <p:nvSpPr>
                        <p:cNvPr id="2910" name="Google Shape;2910;p47"/>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7"/>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12" name="Google Shape;2912;p47"/>
                    <p:cNvGrpSpPr/>
                    <p:nvPr/>
                  </p:nvGrpSpPr>
                  <p:grpSpPr>
                    <a:xfrm>
                      <a:off x="5243036" y="5441537"/>
                      <a:ext cx="60483" cy="62769"/>
                      <a:chOff x="5243036" y="5441537"/>
                      <a:chExt cx="60483" cy="62769"/>
                    </a:xfrm>
                  </p:grpSpPr>
                  <p:grpSp>
                    <p:nvGrpSpPr>
                      <p:cNvPr id="2913" name="Google Shape;2913;p47"/>
                      <p:cNvGrpSpPr/>
                      <p:nvPr/>
                    </p:nvGrpSpPr>
                    <p:grpSpPr>
                      <a:xfrm>
                        <a:off x="5243036" y="5441537"/>
                        <a:ext cx="27336" cy="62769"/>
                        <a:chOff x="5243036" y="5441537"/>
                        <a:chExt cx="27336" cy="62769"/>
                      </a:xfrm>
                    </p:grpSpPr>
                    <p:sp>
                      <p:nvSpPr>
                        <p:cNvPr id="2914" name="Google Shape;2914;p47"/>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7"/>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16" name="Google Shape;2916;p47"/>
                      <p:cNvGrpSpPr/>
                      <p:nvPr/>
                    </p:nvGrpSpPr>
                    <p:grpSpPr>
                      <a:xfrm>
                        <a:off x="5276183" y="5441537"/>
                        <a:ext cx="27336" cy="62769"/>
                        <a:chOff x="5276183" y="5441537"/>
                        <a:chExt cx="27336" cy="62769"/>
                      </a:xfrm>
                    </p:grpSpPr>
                    <p:sp>
                      <p:nvSpPr>
                        <p:cNvPr id="2917" name="Google Shape;2917;p47"/>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7"/>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919" name="Google Shape;2919;p47"/>
                  <p:cNvGrpSpPr/>
                  <p:nvPr/>
                </p:nvGrpSpPr>
                <p:grpSpPr>
                  <a:xfrm>
                    <a:off x="5048250" y="5528214"/>
                    <a:ext cx="255269" cy="62769"/>
                    <a:chOff x="5048250" y="5528214"/>
                    <a:chExt cx="255269" cy="62769"/>
                  </a:xfrm>
                </p:grpSpPr>
                <p:grpSp>
                  <p:nvGrpSpPr>
                    <p:cNvPr id="2920" name="Google Shape;2920;p47"/>
                    <p:cNvGrpSpPr/>
                    <p:nvPr/>
                  </p:nvGrpSpPr>
                  <p:grpSpPr>
                    <a:xfrm>
                      <a:off x="5048250" y="5528214"/>
                      <a:ext cx="60482" cy="62769"/>
                      <a:chOff x="5048250" y="5528214"/>
                      <a:chExt cx="60482" cy="62769"/>
                    </a:xfrm>
                  </p:grpSpPr>
                  <p:grpSp>
                    <p:nvGrpSpPr>
                      <p:cNvPr id="2921" name="Google Shape;2921;p47"/>
                      <p:cNvGrpSpPr/>
                      <p:nvPr/>
                    </p:nvGrpSpPr>
                    <p:grpSpPr>
                      <a:xfrm>
                        <a:off x="5048250" y="5528214"/>
                        <a:ext cx="27336" cy="62769"/>
                        <a:chOff x="5048250" y="5528214"/>
                        <a:chExt cx="27336" cy="62769"/>
                      </a:xfrm>
                    </p:grpSpPr>
                    <p:sp>
                      <p:nvSpPr>
                        <p:cNvPr id="2922" name="Google Shape;2922;p47"/>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7"/>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4" name="Google Shape;2924;p47"/>
                      <p:cNvGrpSpPr/>
                      <p:nvPr/>
                    </p:nvGrpSpPr>
                    <p:grpSpPr>
                      <a:xfrm>
                        <a:off x="5081396" y="5528214"/>
                        <a:ext cx="27336" cy="62769"/>
                        <a:chOff x="5081396" y="5528214"/>
                        <a:chExt cx="27336" cy="62769"/>
                      </a:xfrm>
                    </p:grpSpPr>
                    <p:sp>
                      <p:nvSpPr>
                        <p:cNvPr id="2925" name="Google Shape;2925;p47"/>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6" name="Google Shape;2926;p47"/>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27" name="Google Shape;2927;p47"/>
                    <p:cNvGrpSpPr/>
                    <p:nvPr/>
                  </p:nvGrpSpPr>
                  <p:grpSpPr>
                    <a:xfrm>
                      <a:off x="5145690" y="5528214"/>
                      <a:ext cx="60388" cy="62769"/>
                      <a:chOff x="5145690" y="5528214"/>
                      <a:chExt cx="60388" cy="62769"/>
                    </a:xfrm>
                  </p:grpSpPr>
                  <p:grpSp>
                    <p:nvGrpSpPr>
                      <p:cNvPr id="2928" name="Google Shape;2928;p47"/>
                      <p:cNvGrpSpPr/>
                      <p:nvPr/>
                    </p:nvGrpSpPr>
                    <p:grpSpPr>
                      <a:xfrm>
                        <a:off x="5145690" y="5528214"/>
                        <a:ext cx="27336" cy="62769"/>
                        <a:chOff x="5145690" y="5528214"/>
                        <a:chExt cx="27336" cy="62769"/>
                      </a:xfrm>
                    </p:grpSpPr>
                    <p:sp>
                      <p:nvSpPr>
                        <p:cNvPr id="2929" name="Google Shape;2929;p47"/>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7"/>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1" name="Google Shape;2931;p47"/>
                      <p:cNvGrpSpPr/>
                      <p:nvPr/>
                    </p:nvGrpSpPr>
                    <p:grpSpPr>
                      <a:xfrm>
                        <a:off x="5178742" y="5528214"/>
                        <a:ext cx="27336" cy="62769"/>
                        <a:chOff x="5178742" y="5528214"/>
                        <a:chExt cx="27336" cy="62769"/>
                      </a:xfrm>
                    </p:grpSpPr>
                    <p:sp>
                      <p:nvSpPr>
                        <p:cNvPr id="2932" name="Google Shape;2932;p47"/>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7"/>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34" name="Google Shape;2934;p47"/>
                    <p:cNvGrpSpPr/>
                    <p:nvPr/>
                  </p:nvGrpSpPr>
                  <p:grpSpPr>
                    <a:xfrm>
                      <a:off x="5243036" y="5528214"/>
                      <a:ext cx="60483" cy="62769"/>
                      <a:chOff x="5243036" y="5528214"/>
                      <a:chExt cx="60483" cy="62769"/>
                    </a:xfrm>
                  </p:grpSpPr>
                  <p:grpSp>
                    <p:nvGrpSpPr>
                      <p:cNvPr id="2935" name="Google Shape;2935;p47"/>
                      <p:cNvGrpSpPr/>
                      <p:nvPr/>
                    </p:nvGrpSpPr>
                    <p:grpSpPr>
                      <a:xfrm>
                        <a:off x="5243036" y="5528214"/>
                        <a:ext cx="27336" cy="62769"/>
                        <a:chOff x="5243036" y="5528214"/>
                        <a:chExt cx="27336" cy="62769"/>
                      </a:xfrm>
                    </p:grpSpPr>
                    <p:sp>
                      <p:nvSpPr>
                        <p:cNvPr id="2936" name="Google Shape;2936;p47"/>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7"/>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8" name="Google Shape;2938;p47"/>
                      <p:cNvGrpSpPr/>
                      <p:nvPr/>
                    </p:nvGrpSpPr>
                    <p:grpSpPr>
                      <a:xfrm>
                        <a:off x="5276183" y="5528214"/>
                        <a:ext cx="27336" cy="62769"/>
                        <a:chOff x="5276183" y="5528214"/>
                        <a:chExt cx="27336" cy="62769"/>
                      </a:xfrm>
                    </p:grpSpPr>
                    <p:sp>
                      <p:nvSpPr>
                        <p:cNvPr id="2939" name="Google Shape;2939;p47"/>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0" name="Google Shape;2940;p47"/>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941" name="Google Shape;2941;p47"/>
                  <p:cNvGrpSpPr/>
                  <p:nvPr/>
                </p:nvGrpSpPr>
                <p:grpSpPr>
                  <a:xfrm>
                    <a:off x="5048250" y="5614892"/>
                    <a:ext cx="255269" cy="62769"/>
                    <a:chOff x="5048250" y="5614892"/>
                    <a:chExt cx="255269" cy="62769"/>
                  </a:xfrm>
                </p:grpSpPr>
                <p:grpSp>
                  <p:nvGrpSpPr>
                    <p:cNvPr id="2942" name="Google Shape;2942;p47"/>
                    <p:cNvGrpSpPr/>
                    <p:nvPr/>
                  </p:nvGrpSpPr>
                  <p:grpSpPr>
                    <a:xfrm>
                      <a:off x="5048250" y="5614892"/>
                      <a:ext cx="60482" cy="62769"/>
                      <a:chOff x="5048250" y="5614892"/>
                      <a:chExt cx="60482" cy="62769"/>
                    </a:xfrm>
                  </p:grpSpPr>
                  <p:grpSp>
                    <p:nvGrpSpPr>
                      <p:cNvPr id="2943" name="Google Shape;2943;p47"/>
                      <p:cNvGrpSpPr/>
                      <p:nvPr/>
                    </p:nvGrpSpPr>
                    <p:grpSpPr>
                      <a:xfrm>
                        <a:off x="5048250" y="5614892"/>
                        <a:ext cx="27336" cy="62769"/>
                        <a:chOff x="5048250" y="5614892"/>
                        <a:chExt cx="27336" cy="62769"/>
                      </a:xfrm>
                    </p:grpSpPr>
                    <p:sp>
                      <p:nvSpPr>
                        <p:cNvPr id="2944" name="Google Shape;2944;p47"/>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7"/>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46" name="Google Shape;2946;p47"/>
                      <p:cNvGrpSpPr/>
                      <p:nvPr/>
                    </p:nvGrpSpPr>
                    <p:grpSpPr>
                      <a:xfrm>
                        <a:off x="5081396" y="5614892"/>
                        <a:ext cx="27336" cy="62769"/>
                        <a:chOff x="5081396" y="5614892"/>
                        <a:chExt cx="27336" cy="62769"/>
                      </a:xfrm>
                    </p:grpSpPr>
                    <p:sp>
                      <p:nvSpPr>
                        <p:cNvPr id="2947" name="Google Shape;2947;p47"/>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7"/>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49" name="Google Shape;2949;p47"/>
                    <p:cNvGrpSpPr/>
                    <p:nvPr/>
                  </p:nvGrpSpPr>
                  <p:grpSpPr>
                    <a:xfrm>
                      <a:off x="5243036" y="5614892"/>
                      <a:ext cx="60483" cy="62769"/>
                      <a:chOff x="5243036" y="5614892"/>
                      <a:chExt cx="60483" cy="62769"/>
                    </a:xfrm>
                  </p:grpSpPr>
                  <p:grpSp>
                    <p:nvGrpSpPr>
                      <p:cNvPr id="2950" name="Google Shape;2950;p47"/>
                      <p:cNvGrpSpPr/>
                      <p:nvPr/>
                    </p:nvGrpSpPr>
                    <p:grpSpPr>
                      <a:xfrm>
                        <a:off x="5243036" y="5614892"/>
                        <a:ext cx="27336" cy="62769"/>
                        <a:chOff x="5243036" y="5614892"/>
                        <a:chExt cx="27336" cy="62769"/>
                      </a:xfrm>
                    </p:grpSpPr>
                    <p:sp>
                      <p:nvSpPr>
                        <p:cNvPr id="2951" name="Google Shape;2951;p47"/>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7"/>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3" name="Google Shape;2953;p47"/>
                      <p:cNvGrpSpPr/>
                      <p:nvPr/>
                    </p:nvGrpSpPr>
                    <p:grpSpPr>
                      <a:xfrm>
                        <a:off x="5276183" y="5614892"/>
                        <a:ext cx="27336" cy="62769"/>
                        <a:chOff x="5276183" y="5614892"/>
                        <a:chExt cx="27336" cy="62769"/>
                      </a:xfrm>
                    </p:grpSpPr>
                    <p:sp>
                      <p:nvSpPr>
                        <p:cNvPr id="2954" name="Google Shape;2954;p47"/>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7"/>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grpSp>
          <p:nvGrpSpPr>
            <p:cNvPr id="2956" name="Google Shape;2956;p47"/>
            <p:cNvGrpSpPr/>
            <p:nvPr/>
          </p:nvGrpSpPr>
          <p:grpSpPr>
            <a:xfrm flipH="1">
              <a:off x="6384457" y="2430460"/>
              <a:ext cx="178843" cy="282573"/>
              <a:chOff x="7910702" y="2743200"/>
              <a:chExt cx="222027" cy="350805"/>
            </a:xfrm>
          </p:grpSpPr>
          <p:sp>
            <p:nvSpPr>
              <p:cNvPr id="2957" name="Google Shape;2957;p47"/>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7"/>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7"/>
            <p:cNvGrpSpPr/>
            <p:nvPr/>
          </p:nvGrpSpPr>
          <p:grpSpPr>
            <a:xfrm flipH="1">
              <a:off x="6190464" y="2571738"/>
              <a:ext cx="258839" cy="408968"/>
              <a:chOff x="7910702" y="2743200"/>
              <a:chExt cx="222027" cy="350805"/>
            </a:xfrm>
          </p:grpSpPr>
          <p:sp>
            <p:nvSpPr>
              <p:cNvPr id="2960" name="Google Shape;2960;p47"/>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7"/>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62" name="Google Shape;2962;p47"/>
            <p:cNvGrpSpPr/>
            <p:nvPr/>
          </p:nvGrpSpPr>
          <p:grpSpPr>
            <a:xfrm flipH="1">
              <a:off x="7867271" y="3923555"/>
              <a:ext cx="258867" cy="430472"/>
              <a:chOff x="5015674" y="5177694"/>
              <a:chExt cx="320420" cy="532828"/>
            </a:xfrm>
          </p:grpSpPr>
          <p:grpSp>
            <p:nvGrpSpPr>
              <p:cNvPr id="2963" name="Google Shape;2963;p47"/>
              <p:cNvGrpSpPr/>
              <p:nvPr/>
            </p:nvGrpSpPr>
            <p:grpSpPr>
              <a:xfrm>
                <a:off x="5015674" y="5177694"/>
                <a:ext cx="320420" cy="532828"/>
                <a:chOff x="5015674" y="5177694"/>
                <a:chExt cx="320420" cy="532828"/>
              </a:xfrm>
            </p:grpSpPr>
            <p:grpSp>
              <p:nvGrpSpPr>
                <p:cNvPr id="2964" name="Google Shape;2964;p47"/>
                <p:cNvGrpSpPr/>
                <p:nvPr/>
              </p:nvGrpSpPr>
              <p:grpSpPr>
                <a:xfrm>
                  <a:off x="5015674" y="5177694"/>
                  <a:ext cx="320420" cy="532828"/>
                  <a:chOff x="5015674" y="5177694"/>
                  <a:chExt cx="320420" cy="532828"/>
                </a:xfrm>
              </p:grpSpPr>
              <p:sp>
                <p:nvSpPr>
                  <p:cNvPr id="2965" name="Google Shape;2965;p47"/>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7"/>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67" name="Google Shape;2967;p47"/>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68" name="Google Shape;2968;p47"/>
                <p:cNvGrpSpPr/>
                <p:nvPr/>
              </p:nvGrpSpPr>
              <p:grpSpPr>
                <a:xfrm>
                  <a:off x="5130641" y="5286375"/>
                  <a:ext cx="90487" cy="90487"/>
                  <a:chOff x="5130641" y="5286375"/>
                  <a:chExt cx="90487" cy="90487"/>
                </a:xfrm>
              </p:grpSpPr>
              <p:grpSp>
                <p:nvGrpSpPr>
                  <p:cNvPr id="2969" name="Google Shape;2969;p47"/>
                  <p:cNvGrpSpPr/>
                  <p:nvPr/>
                </p:nvGrpSpPr>
                <p:grpSpPr>
                  <a:xfrm>
                    <a:off x="5130641" y="5286375"/>
                    <a:ext cx="90487" cy="90487"/>
                    <a:chOff x="5130641" y="5286375"/>
                    <a:chExt cx="90487" cy="90487"/>
                  </a:xfrm>
                </p:grpSpPr>
                <p:sp>
                  <p:nvSpPr>
                    <p:cNvPr id="2970" name="Google Shape;2970;p47"/>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7"/>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2" name="Google Shape;2972;p47"/>
                  <p:cNvGrpSpPr/>
                  <p:nvPr/>
                </p:nvGrpSpPr>
                <p:grpSpPr>
                  <a:xfrm>
                    <a:off x="5134165" y="5289899"/>
                    <a:ext cx="83343" cy="83343"/>
                    <a:chOff x="5134165" y="5289899"/>
                    <a:chExt cx="83343" cy="83343"/>
                  </a:xfrm>
                </p:grpSpPr>
                <p:sp>
                  <p:nvSpPr>
                    <p:cNvPr id="2973" name="Google Shape;2973;p47"/>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4" name="Google Shape;2974;p47"/>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975" name="Google Shape;2975;p47"/>
              <p:cNvGrpSpPr/>
              <p:nvPr/>
            </p:nvGrpSpPr>
            <p:grpSpPr>
              <a:xfrm>
                <a:off x="5048250" y="5441537"/>
                <a:ext cx="255269" cy="236124"/>
                <a:chOff x="5048250" y="5441537"/>
                <a:chExt cx="255269" cy="236124"/>
              </a:xfrm>
            </p:grpSpPr>
            <p:grpSp>
              <p:nvGrpSpPr>
                <p:cNvPr id="2976" name="Google Shape;2976;p47"/>
                <p:cNvGrpSpPr/>
                <p:nvPr/>
              </p:nvGrpSpPr>
              <p:grpSpPr>
                <a:xfrm>
                  <a:off x="5048250" y="5441537"/>
                  <a:ext cx="255269" cy="62769"/>
                  <a:chOff x="5048250" y="5441537"/>
                  <a:chExt cx="255269" cy="62769"/>
                </a:xfrm>
              </p:grpSpPr>
              <p:grpSp>
                <p:nvGrpSpPr>
                  <p:cNvPr id="2977" name="Google Shape;2977;p47"/>
                  <p:cNvGrpSpPr/>
                  <p:nvPr/>
                </p:nvGrpSpPr>
                <p:grpSpPr>
                  <a:xfrm>
                    <a:off x="5048250" y="5441537"/>
                    <a:ext cx="60482" cy="62769"/>
                    <a:chOff x="5048250" y="5441537"/>
                    <a:chExt cx="60482" cy="62769"/>
                  </a:xfrm>
                </p:grpSpPr>
                <p:grpSp>
                  <p:nvGrpSpPr>
                    <p:cNvPr id="2978" name="Google Shape;2978;p47"/>
                    <p:cNvGrpSpPr/>
                    <p:nvPr/>
                  </p:nvGrpSpPr>
                  <p:grpSpPr>
                    <a:xfrm>
                      <a:off x="5048250" y="5441537"/>
                      <a:ext cx="27336" cy="62769"/>
                      <a:chOff x="5048250" y="5441537"/>
                      <a:chExt cx="27336" cy="62769"/>
                    </a:xfrm>
                  </p:grpSpPr>
                  <p:sp>
                    <p:nvSpPr>
                      <p:cNvPr id="2979" name="Google Shape;2979;p47"/>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7"/>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81" name="Google Shape;2981;p47"/>
                    <p:cNvGrpSpPr/>
                    <p:nvPr/>
                  </p:nvGrpSpPr>
                  <p:grpSpPr>
                    <a:xfrm>
                      <a:off x="5081396" y="5441537"/>
                      <a:ext cx="27336" cy="62769"/>
                      <a:chOff x="5081396" y="5441537"/>
                      <a:chExt cx="27336" cy="62769"/>
                    </a:xfrm>
                  </p:grpSpPr>
                  <p:sp>
                    <p:nvSpPr>
                      <p:cNvPr id="2982" name="Google Shape;2982;p47"/>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7"/>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84" name="Google Shape;2984;p47"/>
                  <p:cNvGrpSpPr/>
                  <p:nvPr/>
                </p:nvGrpSpPr>
                <p:grpSpPr>
                  <a:xfrm>
                    <a:off x="5145690" y="5441537"/>
                    <a:ext cx="60388" cy="62769"/>
                    <a:chOff x="5145690" y="5441537"/>
                    <a:chExt cx="60388" cy="62769"/>
                  </a:xfrm>
                </p:grpSpPr>
                <p:grpSp>
                  <p:nvGrpSpPr>
                    <p:cNvPr id="2985" name="Google Shape;2985;p47"/>
                    <p:cNvGrpSpPr/>
                    <p:nvPr/>
                  </p:nvGrpSpPr>
                  <p:grpSpPr>
                    <a:xfrm>
                      <a:off x="5145690" y="5441537"/>
                      <a:ext cx="27336" cy="62769"/>
                      <a:chOff x="5145690" y="5441537"/>
                      <a:chExt cx="27336" cy="62769"/>
                    </a:xfrm>
                  </p:grpSpPr>
                  <p:sp>
                    <p:nvSpPr>
                      <p:cNvPr id="2986" name="Google Shape;2986;p47"/>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7"/>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88" name="Google Shape;2988;p47"/>
                    <p:cNvGrpSpPr/>
                    <p:nvPr/>
                  </p:nvGrpSpPr>
                  <p:grpSpPr>
                    <a:xfrm>
                      <a:off x="5178742" y="5441537"/>
                      <a:ext cx="27336" cy="62769"/>
                      <a:chOff x="5178742" y="5441537"/>
                      <a:chExt cx="27336" cy="62769"/>
                    </a:xfrm>
                  </p:grpSpPr>
                  <p:sp>
                    <p:nvSpPr>
                      <p:cNvPr id="2989" name="Google Shape;2989;p47"/>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7"/>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91" name="Google Shape;2991;p47"/>
                  <p:cNvGrpSpPr/>
                  <p:nvPr/>
                </p:nvGrpSpPr>
                <p:grpSpPr>
                  <a:xfrm>
                    <a:off x="5243036" y="5441537"/>
                    <a:ext cx="60483" cy="62769"/>
                    <a:chOff x="5243036" y="5441537"/>
                    <a:chExt cx="60483" cy="62769"/>
                  </a:xfrm>
                </p:grpSpPr>
                <p:grpSp>
                  <p:nvGrpSpPr>
                    <p:cNvPr id="2992" name="Google Shape;2992;p47"/>
                    <p:cNvGrpSpPr/>
                    <p:nvPr/>
                  </p:nvGrpSpPr>
                  <p:grpSpPr>
                    <a:xfrm>
                      <a:off x="5243036" y="5441537"/>
                      <a:ext cx="27336" cy="62769"/>
                      <a:chOff x="5243036" y="5441537"/>
                      <a:chExt cx="27336" cy="62769"/>
                    </a:xfrm>
                  </p:grpSpPr>
                  <p:sp>
                    <p:nvSpPr>
                      <p:cNvPr id="2993" name="Google Shape;2993;p47"/>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4" name="Google Shape;2994;p47"/>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5" name="Google Shape;2995;p47"/>
                    <p:cNvGrpSpPr/>
                    <p:nvPr/>
                  </p:nvGrpSpPr>
                  <p:grpSpPr>
                    <a:xfrm>
                      <a:off x="5276183" y="5441537"/>
                      <a:ext cx="27336" cy="62769"/>
                      <a:chOff x="5276183" y="5441537"/>
                      <a:chExt cx="27336" cy="62769"/>
                    </a:xfrm>
                  </p:grpSpPr>
                  <p:sp>
                    <p:nvSpPr>
                      <p:cNvPr id="2996" name="Google Shape;2996;p47"/>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7"/>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998" name="Google Shape;2998;p47"/>
                <p:cNvGrpSpPr/>
                <p:nvPr/>
              </p:nvGrpSpPr>
              <p:grpSpPr>
                <a:xfrm>
                  <a:off x="5048250" y="5528214"/>
                  <a:ext cx="255269" cy="62769"/>
                  <a:chOff x="5048250" y="5528214"/>
                  <a:chExt cx="255269" cy="62769"/>
                </a:xfrm>
              </p:grpSpPr>
              <p:grpSp>
                <p:nvGrpSpPr>
                  <p:cNvPr id="2999" name="Google Shape;2999;p47"/>
                  <p:cNvGrpSpPr/>
                  <p:nvPr/>
                </p:nvGrpSpPr>
                <p:grpSpPr>
                  <a:xfrm>
                    <a:off x="5048250" y="5528214"/>
                    <a:ext cx="60482" cy="62769"/>
                    <a:chOff x="5048250" y="5528214"/>
                    <a:chExt cx="60482" cy="62769"/>
                  </a:xfrm>
                </p:grpSpPr>
                <p:grpSp>
                  <p:nvGrpSpPr>
                    <p:cNvPr id="3000" name="Google Shape;3000;p47"/>
                    <p:cNvGrpSpPr/>
                    <p:nvPr/>
                  </p:nvGrpSpPr>
                  <p:grpSpPr>
                    <a:xfrm>
                      <a:off x="5048250" y="5528214"/>
                      <a:ext cx="27336" cy="62769"/>
                      <a:chOff x="5048250" y="5528214"/>
                      <a:chExt cx="27336" cy="62769"/>
                    </a:xfrm>
                  </p:grpSpPr>
                  <p:sp>
                    <p:nvSpPr>
                      <p:cNvPr id="3001" name="Google Shape;3001;p47"/>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7"/>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03" name="Google Shape;3003;p47"/>
                    <p:cNvGrpSpPr/>
                    <p:nvPr/>
                  </p:nvGrpSpPr>
                  <p:grpSpPr>
                    <a:xfrm>
                      <a:off x="5081396" y="5528214"/>
                      <a:ext cx="27336" cy="62769"/>
                      <a:chOff x="5081396" y="5528214"/>
                      <a:chExt cx="27336" cy="62769"/>
                    </a:xfrm>
                  </p:grpSpPr>
                  <p:sp>
                    <p:nvSpPr>
                      <p:cNvPr id="3004" name="Google Shape;3004;p47"/>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7"/>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06" name="Google Shape;3006;p47"/>
                  <p:cNvGrpSpPr/>
                  <p:nvPr/>
                </p:nvGrpSpPr>
                <p:grpSpPr>
                  <a:xfrm>
                    <a:off x="5145690" y="5528214"/>
                    <a:ext cx="60388" cy="62769"/>
                    <a:chOff x="5145690" y="5528214"/>
                    <a:chExt cx="60388" cy="62769"/>
                  </a:xfrm>
                </p:grpSpPr>
                <p:grpSp>
                  <p:nvGrpSpPr>
                    <p:cNvPr id="3007" name="Google Shape;3007;p47"/>
                    <p:cNvGrpSpPr/>
                    <p:nvPr/>
                  </p:nvGrpSpPr>
                  <p:grpSpPr>
                    <a:xfrm>
                      <a:off x="5145690" y="5528214"/>
                      <a:ext cx="27336" cy="62769"/>
                      <a:chOff x="5145690" y="5528214"/>
                      <a:chExt cx="27336" cy="62769"/>
                    </a:xfrm>
                  </p:grpSpPr>
                  <p:sp>
                    <p:nvSpPr>
                      <p:cNvPr id="3008" name="Google Shape;3008;p47"/>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7"/>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0" name="Google Shape;3010;p47"/>
                    <p:cNvGrpSpPr/>
                    <p:nvPr/>
                  </p:nvGrpSpPr>
                  <p:grpSpPr>
                    <a:xfrm>
                      <a:off x="5178742" y="5528214"/>
                      <a:ext cx="27336" cy="62769"/>
                      <a:chOff x="5178742" y="5528214"/>
                      <a:chExt cx="27336" cy="62769"/>
                    </a:xfrm>
                  </p:grpSpPr>
                  <p:sp>
                    <p:nvSpPr>
                      <p:cNvPr id="3011" name="Google Shape;3011;p47"/>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2" name="Google Shape;3012;p47"/>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13" name="Google Shape;3013;p47"/>
                  <p:cNvGrpSpPr/>
                  <p:nvPr/>
                </p:nvGrpSpPr>
                <p:grpSpPr>
                  <a:xfrm>
                    <a:off x="5243036" y="5528214"/>
                    <a:ext cx="60483" cy="62769"/>
                    <a:chOff x="5243036" y="5528214"/>
                    <a:chExt cx="60483" cy="62769"/>
                  </a:xfrm>
                </p:grpSpPr>
                <p:grpSp>
                  <p:nvGrpSpPr>
                    <p:cNvPr id="3014" name="Google Shape;3014;p47"/>
                    <p:cNvGrpSpPr/>
                    <p:nvPr/>
                  </p:nvGrpSpPr>
                  <p:grpSpPr>
                    <a:xfrm>
                      <a:off x="5243036" y="5528214"/>
                      <a:ext cx="27336" cy="62769"/>
                      <a:chOff x="5243036" y="5528214"/>
                      <a:chExt cx="27336" cy="62769"/>
                    </a:xfrm>
                  </p:grpSpPr>
                  <p:sp>
                    <p:nvSpPr>
                      <p:cNvPr id="3015" name="Google Shape;3015;p47"/>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7"/>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7" name="Google Shape;3017;p47"/>
                    <p:cNvGrpSpPr/>
                    <p:nvPr/>
                  </p:nvGrpSpPr>
                  <p:grpSpPr>
                    <a:xfrm>
                      <a:off x="5276183" y="5528214"/>
                      <a:ext cx="27336" cy="62769"/>
                      <a:chOff x="5276183" y="5528214"/>
                      <a:chExt cx="27336" cy="62769"/>
                    </a:xfrm>
                  </p:grpSpPr>
                  <p:sp>
                    <p:nvSpPr>
                      <p:cNvPr id="3018" name="Google Shape;3018;p47"/>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7"/>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020" name="Google Shape;3020;p47"/>
                <p:cNvGrpSpPr/>
                <p:nvPr/>
              </p:nvGrpSpPr>
              <p:grpSpPr>
                <a:xfrm>
                  <a:off x="5048250" y="5614892"/>
                  <a:ext cx="255269" cy="62769"/>
                  <a:chOff x="5048250" y="5614892"/>
                  <a:chExt cx="255269" cy="62769"/>
                </a:xfrm>
              </p:grpSpPr>
              <p:grpSp>
                <p:nvGrpSpPr>
                  <p:cNvPr id="3021" name="Google Shape;3021;p47"/>
                  <p:cNvGrpSpPr/>
                  <p:nvPr/>
                </p:nvGrpSpPr>
                <p:grpSpPr>
                  <a:xfrm>
                    <a:off x="5048250" y="5614892"/>
                    <a:ext cx="60482" cy="62769"/>
                    <a:chOff x="5048250" y="5614892"/>
                    <a:chExt cx="60482" cy="62769"/>
                  </a:xfrm>
                </p:grpSpPr>
                <p:grpSp>
                  <p:nvGrpSpPr>
                    <p:cNvPr id="3022" name="Google Shape;3022;p47"/>
                    <p:cNvGrpSpPr/>
                    <p:nvPr/>
                  </p:nvGrpSpPr>
                  <p:grpSpPr>
                    <a:xfrm>
                      <a:off x="5048250" y="5614892"/>
                      <a:ext cx="27336" cy="62769"/>
                      <a:chOff x="5048250" y="5614892"/>
                      <a:chExt cx="27336" cy="62769"/>
                    </a:xfrm>
                  </p:grpSpPr>
                  <p:sp>
                    <p:nvSpPr>
                      <p:cNvPr id="3023" name="Google Shape;3023;p47"/>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7"/>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5" name="Google Shape;3025;p47"/>
                    <p:cNvGrpSpPr/>
                    <p:nvPr/>
                  </p:nvGrpSpPr>
                  <p:grpSpPr>
                    <a:xfrm>
                      <a:off x="5081396" y="5614892"/>
                      <a:ext cx="27336" cy="62769"/>
                      <a:chOff x="5081396" y="5614892"/>
                      <a:chExt cx="27336" cy="62769"/>
                    </a:xfrm>
                  </p:grpSpPr>
                  <p:sp>
                    <p:nvSpPr>
                      <p:cNvPr id="3026" name="Google Shape;3026;p47"/>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7"/>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28" name="Google Shape;3028;p47"/>
                  <p:cNvGrpSpPr/>
                  <p:nvPr/>
                </p:nvGrpSpPr>
                <p:grpSpPr>
                  <a:xfrm>
                    <a:off x="5243036" y="5614892"/>
                    <a:ext cx="60483" cy="62769"/>
                    <a:chOff x="5243036" y="5614892"/>
                    <a:chExt cx="60483" cy="62769"/>
                  </a:xfrm>
                </p:grpSpPr>
                <p:grpSp>
                  <p:nvGrpSpPr>
                    <p:cNvPr id="3029" name="Google Shape;3029;p47"/>
                    <p:cNvGrpSpPr/>
                    <p:nvPr/>
                  </p:nvGrpSpPr>
                  <p:grpSpPr>
                    <a:xfrm>
                      <a:off x="5243036" y="5614892"/>
                      <a:ext cx="27336" cy="62769"/>
                      <a:chOff x="5243036" y="5614892"/>
                      <a:chExt cx="27336" cy="62769"/>
                    </a:xfrm>
                  </p:grpSpPr>
                  <p:sp>
                    <p:nvSpPr>
                      <p:cNvPr id="3030" name="Google Shape;3030;p47"/>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7"/>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32" name="Google Shape;3032;p47"/>
                    <p:cNvGrpSpPr/>
                    <p:nvPr/>
                  </p:nvGrpSpPr>
                  <p:grpSpPr>
                    <a:xfrm>
                      <a:off x="5276183" y="5614892"/>
                      <a:ext cx="27336" cy="62769"/>
                      <a:chOff x="5276183" y="5614892"/>
                      <a:chExt cx="27336" cy="62769"/>
                    </a:xfrm>
                  </p:grpSpPr>
                  <p:sp>
                    <p:nvSpPr>
                      <p:cNvPr id="3033" name="Google Shape;3033;p47"/>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7"/>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cxnSp>
          <p:nvCxnSpPr>
            <p:cNvPr id="3035" name="Google Shape;3035;p47"/>
            <p:cNvCxnSpPr>
              <a:stCxn id="3036" idx="3"/>
              <a:endCxn id="3037" idx="6"/>
            </p:cNvCxnSpPr>
            <p:nvPr/>
          </p:nvCxnSpPr>
          <p:spPr>
            <a:xfrm>
              <a:off x="6621554" y="3034567"/>
              <a:ext cx="978900" cy="715800"/>
            </a:xfrm>
            <a:prstGeom prst="straightConnector1">
              <a:avLst/>
            </a:prstGeom>
            <a:noFill/>
            <a:ln w="19050" cap="flat" cmpd="sng">
              <a:solidFill>
                <a:schemeClr val="accent1"/>
              </a:solidFill>
              <a:prstDash val="dash"/>
              <a:round/>
              <a:headEnd type="none" w="med" len="med"/>
              <a:tailEnd type="none" w="med" len="med"/>
            </a:ln>
          </p:spPr>
        </p:cxnSp>
        <p:cxnSp>
          <p:nvCxnSpPr>
            <p:cNvPr id="3038" name="Google Shape;3038;p47"/>
            <p:cNvCxnSpPr>
              <a:stCxn id="3037" idx="1"/>
              <a:endCxn id="3039" idx="4"/>
            </p:cNvCxnSpPr>
            <p:nvPr/>
          </p:nvCxnSpPr>
          <p:spPr>
            <a:xfrm rot="10800000" flipH="1">
              <a:off x="7698717" y="1964833"/>
              <a:ext cx="297900" cy="1744800"/>
            </a:xfrm>
            <a:prstGeom prst="straightConnector1">
              <a:avLst/>
            </a:prstGeom>
            <a:noFill/>
            <a:ln w="19050" cap="flat" cmpd="sng">
              <a:solidFill>
                <a:schemeClr val="accent1"/>
              </a:solidFill>
              <a:prstDash val="dash"/>
              <a:round/>
              <a:headEnd type="none" w="med" len="med"/>
              <a:tailEnd type="none" w="med" len="med"/>
            </a:ln>
          </p:spPr>
        </p:cxnSp>
        <p:sp>
          <p:nvSpPr>
            <p:cNvPr id="3037" name="Google Shape;3037;p47"/>
            <p:cNvSpPr/>
            <p:nvPr/>
          </p:nvSpPr>
          <p:spPr>
            <a:xfrm flipH="1">
              <a:off x="7600388" y="369276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3040" name="Google Shape;3040;p47"/>
            <p:cNvCxnSpPr>
              <a:stCxn id="3039" idx="5"/>
              <a:endCxn id="3036" idx="1"/>
            </p:cNvCxnSpPr>
            <p:nvPr/>
          </p:nvCxnSpPr>
          <p:spPr>
            <a:xfrm flipH="1">
              <a:off x="6621558" y="1947896"/>
              <a:ext cx="1334400" cy="1005300"/>
            </a:xfrm>
            <a:prstGeom prst="straightConnector1">
              <a:avLst/>
            </a:prstGeom>
            <a:noFill/>
            <a:ln w="19050" cap="flat" cmpd="sng">
              <a:solidFill>
                <a:schemeClr val="accent1"/>
              </a:solidFill>
              <a:prstDash val="dash"/>
              <a:round/>
              <a:headEnd type="none" w="med" len="med"/>
              <a:tailEnd type="none" w="med" len="med"/>
            </a:ln>
          </p:spPr>
        </p:cxnSp>
        <p:sp>
          <p:nvSpPr>
            <p:cNvPr id="3036" name="Google Shape;3036;p47"/>
            <p:cNvSpPr/>
            <p:nvPr/>
          </p:nvSpPr>
          <p:spPr>
            <a:xfrm flipH="1">
              <a:off x="6523225" y="2936238"/>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039" name="Google Shape;3039;p47"/>
            <p:cNvSpPr/>
            <p:nvPr/>
          </p:nvSpPr>
          <p:spPr>
            <a:xfrm flipH="1">
              <a:off x="7939088" y="184956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3041" name="Google Shape;3041;p47"/>
            <p:cNvGrpSpPr/>
            <p:nvPr/>
          </p:nvGrpSpPr>
          <p:grpSpPr>
            <a:xfrm flipH="1">
              <a:off x="8097689" y="3692738"/>
              <a:ext cx="258839" cy="408968"/>
              <a:chOff x="7910702" y="2743200"/>
              <a:chExt cx="222027" cy="350805"/>
            </a:xfrm>
          </p:grpSpPr>
          <p:sp>
            <p:nvSpPr>
              <p:cNvPr id="3042" name="Google Shape;3042;p47"/>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3" name="Google Shape;3043;p47"/>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4" name="Google Shape;3044;p47"/>
            <p:cNvGrpSpPr/>
            <p:nvPr/>
          </p:nvGrpSpPr>
          <p:grpSpPr>
            <a:xfrm>
              <a:off x="5763508" y="2451459"/>
              <a:ext cx="490328" cy="1024726"/>
              <a:chOff x="6329362" y="2891680"/>
              <a:chExt cx="666750" cy="1393427"/>
            </a:xfrm>
          </p:grpSpPr>
          <p:grpSp>
            <p:nvGrpSpPr>
              <p:cNvPr id="3045" name="Google Shape;3045;p47"/>
              <p:cNvGrpSpPr/>
              <p:nvPr/>
            </p:nvGrpSpPr>
            <p:grpSpPr>
              <a:xfrm>
                <a:off x="6329362" y="3595687"/>
                <a:ext cx="666750" cy="519207"/>
                <a:chOff x="6329362" y="3595687"/>
                <a:chExt cx="666750" cy="519207"/>
              </a:xfrm>
            </p:grpSpPr>
            <p:sp>
              <p:nvSpPr>
                <p:cNvPr id="3046" name="Google Shape;3046;p47"/>
                <p:cNvSpPr/>
                <p:nvPr/>
              </p:nvSpPr>
              <p:spPr>
                <a:xfrm>
                  <a:off x="6329362" y="3876198"/>
                  <a:ext cx="666750" cy="238601"/>
                </a:xfrm>
                <a:custGeom>
                  <a:avLst/>
                  <a:gdLst/>
                  <a:ahLst/>
                  <a:cxnLst/>
                  <a:rect l="l" t="t" r="r" b="b"/>
                  <a:pathLst>
                    <a:path w="666750" h="238601" extrusionOk="0">
                      <a:moveTo>
                        <a:pt x="0" y="0"/>
                      </a:moveTo>
                      <a:lnTo>
                        <a:pt x="666750" y="0"/>
                      </a:lnTo>
                      <a:lnTo>
                        <a:pt x="666750" y="238601"/>
                      </a:lnTo>
                      <a:lnTo>
                        <a:pt x="0" y="2386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7"/>
                <p:cNvSpPr/>
                <p:nvPr/>
              </p:nvSpPr>
              <p:spPr>
                <a:xfrm>
                  <a:off x="6329362" y="3790950"/>
                  <a:ext cx="666750" cy="85725"/>
                </a:xfrm>
                <a:custGeom>
                  <a:avLst/>
                  <a:gdLst/>
                  <a:ahLst/>
                  <a:cxnLst/>
                  <a:rect l="l" t="t" r="r" b="b"/>
                  <a:pathLst>
                    <a:path w="666750" h="85725" extrusionOk="0">
                      <a:moveTo>
                        <a:pt x="666750" y="85725"/>
                      </a:moveTo>
                      <a:lnTo>
                        <a:pt x="0" y="85725"/>
                      </a:lnTo>
                      <a:lnTo>
                        <a:pt x="28575" y="0"/>
                      </a:lnTo>
                      <a:lnTo>
                        <a:pt x="638175" y="0"/>
                      </a:lnTo>
                      <a:lnTo>
                        <a:pt x="66675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7"/>
                <p:cNvSpPr/>
                <p:nvPr/>
              </p:nvSpPr>
              <p:spPr>
                <a:xfrm>
                  <a:off x="6386512" y="3629025"/>
                  <a:ext cx="266700" cy="457200"/>
                </a:xfrm>
                <a:custGeom>
                  <a:avLst/>
                  <a:gdLst/>
                  <a:ahLst/>
                  <a:cxnLst/>
                  <a:rect l="l" t="t" r="r" b="b"/>
                  <a:pathLst>
                    <a:path w="266700" h="457200" extrusionOk="0">
                      <a:moveTo>
                        <a:pt x="0" y="457200"/>
                      </a:moveTo>
                      <a:lnTo>
                        <a:pt x="0" y="66675"/>
                      </a:lnTo>
                      <a:lnTo>
                        <a:pt x="123825" y="0"/>
                      </a:lnTo>
                      <a:lnTo>
                        <a:pt x="266700" y="66675"/>
                      </a:lnTo>
                      <a:lnTo>
                        <a:pt x="266700" y="457200"/>
                      </a:lnTo>
                      <a:lnTo>
                        <a:pt x="0" y="45720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7"/>
                <p:cNvSpPr/>
                <p:nvPr/>
              </p:nvSpPr>
              <p:spPr>
                <a:xfrm>
                  <a:off x="6339649"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7"/>
                <p:cNvSpPr/>
                <p:nvPr/>
              </p:nvSpPr>
              <p:spPr>
                <a:xfrm>
                  <a:off x="6640734"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7"/>
                <p:cNvSpPr/>
                <p:nvPr/>
              </p:nvSpPr>
              <p:spPr>
                <a:xfrm>
                  <a:off x="6766940"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7"/>
                <p:cNvSpPr/>
                <p:nvPr/>
              </p:nvSpPr>
              <p:spPr>
                <a:xfrm>
                  <a:off x="6893908"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7"/>
                <p:cNvSpPr/>
                <p:nvPr/>
              </p:nvSpPr>
              <p:spPr>
                <a:xfrm>
                  <a:off x="6379368" y="3595687"/>
                  <a:ext cx="280987" cy="101155"/>
                </a:xfrm>
                <a:custGeom>
                  <a:avLst/>
                  <a:gdLst/>
                  <a:ahLst/>
                  <a:cxnLst/>
                  <a:rect l="l" t="t" r="r" b="b"/>
                  <a:pathLst>
                    <a:path w="280987" h="101155" extrusionOk="0">
                      <a:moveTo>
                        <a:pt x="7144" y="101155"/>
                      </a:moveTo>
                      <a:lnTo>
                        <a:pt x="130969" y="33909"/>
                      </a:lnTo>
                      <a:lnTo>
                        <a:pt x="273844" y="100013"/>
                      </a:lnTo>
                      <a:lnTo>
                        <a:pt x="280988" y="71438"/>
                      </a:lnTo>
                      <a:lnTo>
                        <a:pt x="133350" y="0"/>
                      </a:lnTo>
                      <a:lnTo>
                        <a:pt x="0" y="76200"/>
                      </a:lnTo>
                      <a:lnTo>
                        <a:pt x="7144" y="10115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7"/>
                <p:cNvSpPr/>
                <p:nvPr/>
              </p:nvSpPr>
              <p:spPr>
                <a:xfrm>
                  <a:off x="6447186" y="3765518"/>
                  <a:ext cx="139731" cy="349186"/>
                </a:xfrm>
                <a:custGeom>
                  <a:avLst/>
                  <a:gdLst/>
                  <a:ahLst/>
                  <a:cxnLst/>
                  <a:rect l="l" t="t" r="r" b="b"/>
                  <a:pathLst>
                    <a:path w="139731" h="349186" extrusionOk="0">
                      <a:moveTo>
                        <a:pt x="139732" y="349187"/>
                      </a:moveTo>
                      <a:lnTo>
                        <a:pt x="0" y="349187"/>
                      </a:lnTo>
                      <a:lnTo>
                        <a:pt x="0" y="69818"/>
                      </a:lnTo>
                      <a:cubicBezTo>
                        <a:pt x="0" y="31242"/>
                        <a:pt x="31242" y="0"/>
                        <a:pt x="69818" y="0"/>
                      </a:cubicBezTo>
                      <a:lnTo>
                        <a:pt x="69818" y="0"/>
                      </a:lnTo>
                      <a:cubicBezTo>
                        <a:pt x="108395" y="0"/>
                        <a:pt x="139637" y="31242"/>
                        <a:pt x="139637" y="69818"/>
                      </a:cubicBezTo>
                      <a:lnTo>
                        <a:pt x="139637" y="34918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7"/>
                <p:cNvSpPr/>
                <p:nvPr/>
              </p:nvSpPr>
              <p:spPr>
                <a:xfrm>
                  <a:off x="6490810" y="4020502"/>
                  <a:ext cx="44481" cy="94392"/>
                </a:xfrm>
                <a:custGeom>
                  <a:avLst/>
                  <a:gdLst/>
                  <a:ahLst/>
                  <a:cxnLst/>
                  <a:rect l="l" t="t" r="r" b="b"/>
                  <a:pathLst>
                    <a:path w="44481" h="94392" extrusionOk="0">
                      <a:moveTo>
                        <a:pt x="44482" y="94393"/>
                      </a:moveTo>
                      <a:lnTo>
                        <a:pt x="0" y="94393"/>
                      </a:lnTo>
                      <a:lnTo>
                        <a:pt x="0" y="22193"/>
                      </a:lnTo>
                      <a:cubicBezTo>
                        <a:pt x="0" y="9906"/>
                        <a:pt x="9906" y="0"/>
                        <a:pt x="22193" y="0"/>
                      </a:cubicBezTo>
                      <a:lnTo>
                        <a:pt x="22193" y="0"/>
                      </a:lnTo>
                      <a:cubicBezTo>
                        <a:pt x="34480" y="0"/>
                        <a:pt x="44386" y="9906"/>
                        <a:pt x="44386" y="22193"/>
                      </a:cubicBezTo>
                      <a:lnTo>
                        <a:pt x="44386" y="943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56" name="Google Shape;3056;p47"/>
                <p:cNvGrpSpPr/>
                <p:nvPr/>
              </p:nvGrpSpPr>
              <p:grpSpPr>
                <a:xfrm>
                  <a:off x="6346602" y="3981450"/>
                  <a:ext cx="57531" cy="73151"/>
                  <a:chOff x="6346602" y="3981450"/>
                  <a:chExt cx="57531" cy="73151"/>
                </a:xfrm>
              </p:grpSpPr>
              <p:grpSp>
                <p:nvGrpSpPr>
                  <p:cNvPr id="3057" name="Google Shape;3057;p47"/>
                  <p:cNvGrpSpPr/>
                  <p:nvPr/>
                </p:nvGrpSpPr>
                <p:grpSpPr>
                  <a:xfrm>
                    <a:off x="6346602" y="3981450"/>
                    <a:ext cx="57531" cy="30289"/>
                    <a:chOff x="6346602" y="3981450"/>
                    <a:chExt cx="57531" cy="30289"/>
                  </a:xfrm>
                </p:grpSpPr>
                <p:sp>
                  <p:nvSpPr>
                    <p:cNvPr id="3058" name="Google Shape;3058;p47"/>
                    <p:cNvSpPr/>
                    <p:nvPr/>
                  </p:nvSpPr>
                  <p:spPr>
                    <a:xfrm>
                      <a:off x="6346602"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7"/>
                    <p:cNvSpPr/>
                    <p:nvPr/>
                  </p:nvSpPr>
                  <p:spPr>
                    <a:xfrm>
                      <a:off x="638308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60" name="Google Shape;3060;p47"/>
                  <p:cNvGrpSpPr/>
                  <p:nvPr/>
                </p:nvGrpSpPr>
                <p:grpSpPr>
                  <a:xfrm>
                    <a:off x="6346602" y="4024312"/>
                    <a:ext cx="57531" cy="30289"/>
                    <a:chOff x="6346602" y="4024312"/>
                    <a:chExt cx="57531" cy="30289"/>
                  </a:xfrm>
                </p:grpSpPr>
                <p:sp>
                  <p:nvSpPr>
                    <p:cNvPr id="3061" name="Google Shape;3061;p47"/>
                    <p:cNvSpPr/>
                    <p:nvPr/>
                  </p:nvSpPr>
                  <p:spPr>
                    <a:xfrm>
                      <a:off x="6346602"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7"/>
                    <p:cNvSpPr/>
                    <p:nvPr/>
                  </p:nvSpPr>
                  <p:spPr>
                    <a:xfrm>
                      <a:off x="638308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63" name="Google Shape;3063;p47"/>
                <p:cNvGrpSpPr/>
                <p:nvPr/>
              </p:nvGrpSpPr>
              <p:grpSpPr>
                <a:xfrm>
                  <a:off x="6649021" y="3981450"/>
                  <a:ext cx="57626" cy="73151"/>
                  <a:chOff x="6649021" y="3981450"/>
                  <a:chExt cx="57626" cy="73151"/>
                </a:xfrm>
              </p:grpSpPr>
              <p:grpSp>
                <p:nvGrpSpPr>
                  <p:cNvPr id="3064" name="Google Shape;3064;p47"/>
                  <p:cNvGrpSpPr/>
                  <p:nvPr/>
                </p:nvGrpSpPr>
                <p:grpSpPr>
                  <a:xfrm>
                    <a:off x="6649021" y="3981450"/>
                    <a:ext cx="57626" cy="30289"/>
                    <a:chOff x="6649021" y="3981450"/>
                    <a:chExt cx="57626" cy="30289"/>
                  </a:xfrm>
                </p:grpSpPr>
                <p:sp>
                  <p:nvSpPr>
                    <p:cNvPr id="3065" name="Google Shape;3065;p47"/>
                    <p:cNvSpPr/>
                    <p:nvPr/>
                  </p:nvSpPr>
                  <p:spPr>
                    <a:xfrm>
                      <a:off x="6649021"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7"/>
                    <p:cNvSpPr/>
                    <p:nvPr/>
                  </p:nvSpPr>
                  <p:spPr>
                    <a:xfrm>
                      <a:off x="6685597"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67" name="Google Shape;3067;p47"/>
                  <p:cNvGrpSpPr/>
                  <p:nvPr/>
                </p:nvGrpSpPr>
                <p:grpSpPr>
                  <a:xfrm>
                    <a:off x="6649021" y="4024312"/>
                    <a:ext cx="57626" cy="30289"/>
                    <a:chOff x="6649021" y="4024312"/>
                    <a:chExt cx="57626" cy="30289"/>
                  </a:xfrm>
                </p:grpSpPr>
                <p:sp>
                  <p:nvSpPr>
                    <p:cNvPr id="3068" name="Google Shape;3068;p47"/>
                    <p:cNvSpPr/>
                    <p:nvPr/>
                  </p:nvSpPr>
                  <p:spPr>
                    <a:xfrm>
                      <a:off x="6649021"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7"/>
                    <p:cNvSpPr/>
                    <p:nvPr/>
                  </p:nvSpPr>
                  <p:spPr>
                    <a:xfrm>
                      <a:off x="6685597"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70" name="Google Shape;3070;p47"/>
                <p:cNvGrpSpPr/>
                <p:nvPr/>
              </p:nvGrpSpPr>
              <p:grpSpPr>
                <a:xfrm>
                  <a:off x="6775227" y="3981450"/>
                  <a:ext cx="57626" cy="73151"/>
                  <a:chOff x="6775227" y="3981450"/>
                  <a:chExt cx="57626" cy="73151"/>
                </a:xfrm>
              </p:grpSpPr>
              <p:grpSp>
                <p:nvGrpSpPr>
                  <p:cNvPr id="3071" name="Google Shape;3071;p47"/>
                  <p:cNvGrpSpPr/>
                  <p:nvPr/>
                </p:nvGrpSpPr>
                <p:grpSpPr>
                  <a:xfrm>
                    <a:off x="6775227" y="3981450"/>
                    <a:ext cx="57626" cy="30289"/>
                    <a:chOff x="6775227" y="3981450"/>
                    <a:chExt cx="57626" cy="30289"/>
                  </a:xfrm>
                </p:grpSpPr>
                <p:sp>
                  <p:nvSpPr>
                    <p:cNvPr id="3072" name="Google Shape;3072;p47"/>
                    <p:cNvSpPr/>
                    <p:nvPr/>
                  </p:nvSpPr>
                  <p:spPr>
                    <a:xfrm>
                      <a:off x="6775227"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7"/>
                    <p:cNvSpPr/>
                    <p:nvPr/>
                  </p:nvSpPr>
                  <p:spPr>
                    <a:xfrm>
                      <a:off x="681180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74" name="Google Shape;3074;p47"/>
                  <p:cNvGrpSpPr/>
                  <p:nvPr/>
                </p:nvGrpSpPr>
                <p:grpSpPr>
                  <a:xfrm>
                    <a:off x="6775227" y="4024312"/>
                    <a:ext cx="57626" cy="30289"/>
                    <a:chOff x="6775227" y="4024312"/>
                    <a:chExt cx="57626" cy="30289"/>
                  </a:xfrm>
                </p:grpSpPr>
                <p:sp>
                  <p:nvSpPr>
                    <p:cNvPr id="3075" name="Google Shape;3075;p47"/>
                    <p:cNvSpPr/>
                    <p:nvPr/>
                  </p:nvSpPr>
                  <p:spPr>
                    <a:xfrm>
                      <a:off x="6775227"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7"/>
                    <p:cNvSpPr/>
                    <p:nvPr/>
                  </p:nvSpPr>
                  <p:spPr>
                    <a:xfrm>
                      <a:off x="681180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77" name="Google Shape;3077;p47"/>
                <p:cNvGrpSpPr/>
                <p:nvPr/>
              </p:nvGrpSpPr>
              <p:grpSpPr>
                <a:xfrm>
                  <a:off x="6901433" y="3981450"/>
                  <a:ext cx="57626" cy="73151"/>
                  <a:chOff x="6901433" y="3981450"/>
                  <a:chExt cx="57626" cy="73151"/>
                </a:xfrm>
              </p:grpSpPr>
              <p:grpSp>
                <p:nvGrpSpPr>
                  <p:cNvPr id="3078" name="Google Shape;3078;p47"/>
                  <p:cNvGrpSpPr/>
                  <p:nvPr/>
                </p:nvGrpSpPr>
                <p:grpSpPr>
                  <a:xfrm>
                    <a:off x="6901433" y="3981450"/>
                    <a:ext cx="57626" cy="30289"/>
                    <a:chOff x="6901433" y="3981450"/>
                    <a:chExt cx="57626" cy="30289"/>
                  </a:xfrm>
                </p:grpSpPr>
                <p:sp>
                  <p:nvSpPr>
                    <p:cNvPr id="3079" name="Google Shape;3079;p47"/>
                    <p:cNvSpPr/>
                    <p:nvPr/>
                  </p:nvSpPr>
                  <p:spPr>
                    <a:xfrm>
                      <a:off x="690143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7"/>
                    <p:cNvSpPr/>
                    <p:nvPr/>
                  </p:nvSpPr>
                  <p:spPr>
                    <a:xfrm>
                      <a:off x="6938009"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1" name="Google Shape;3081;p47"/>
                  <p:cNvGrpSpPr/>
                  <p:nvPr/>
                </p:nvGrpSpPr>
                <p:grpSpPr>
                  <a:xfrm>
                    <a:off x="6901433" y="4024312"/>
                    <a:ext cx="57626" cy="30289"/>
                    <a:chOff x="6901433" y="4024312"/>
                    <a:chExt cx="57626" cy="30289"/>
                  </a:xfrm>
                </p:grpSpPr>
                <p:sp>
                  <p:nvSpPr>
                    <p:cNvPr id="3082" name="Google Shape;3082;p47"/>
                    <p:cNvSpPr/>
                    <p:nvPr/>
                  </p:nvSpPr>
                  <p:spPr>
                    <a:xfrm>
                      <a:off x="690143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7"/>
                    <p:cNvSpPr/>
                    <p:nvPr/>
                  </p:nvSpPr>
                  <p:spPr>
                    <a:xfrm>
                      <a:off x="6938009"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84" name="Google Shape;3084;p47"/>
                <p:cNvGrpSpPr/>
                <p:nvPr/>
              </p:nvGrpSpPr>
              <p:grpSpPr>
                <a:xfrm>
                  <a:off x="6730173" y="3954684"/>
                  <a:ext cx="147638" cy="159924"/>
                  <a:chOff x="6730173" y="3954684"/>
                  <a:chExt cx="147638" cy="159924"/>
                </a:xfrm>
              </p:grpSpPr>
              <p:sp>
                <p:nvSpPr>
                  <p:cNvPr id="3085" name="Google Shape;3085;p47"/>
                  <p:cNvSpPr/>
                  <p:nvPr/>
                </p:nvSpPr>
                <p:spPr>
                  <a:xfrm>
                    <a:off x="6730173"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7"/>
                  <p:cNvSpPr/>
                  <p:nvPr/>
                </p:nvSpPr>
                <p:spPr>
                  <a:xfrm>
                    <a:off x="6858761"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7" name="Google Shape;3087;p47"/>
                <p:cNvGrpSpPr/>
                <p:nvPr/>
              </p:nvGrpSpPr>
              <p:grpSpPr>
                <a:xfrm>
                  <a:off x="6418230" y="3890486"/>
                  <a:ext cx="459581" cy="224122"/>
                  <a:chOff x="6418230" y="3890486"/>
                  <a:chExt cx="459581" cy="224122"/>
                </a:xfrm>
              </p:grpSpPr>
              <p:sp>
                <p:nvSpPr>
                  <p:cNvPr id="3088" name="Google Shape;3088;p47"/>
                  <p:cNvSpPr/>
                  <p:nvPr/>
                </p:nvSpPr>
                <p:spPr>
                  <a:xfrm>
                    <a:off x="6730173"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9" name="Google Shape;3089;p47"/>
                  <p:cNvSpPr/>
                  <p:nvPr/>
                </p:nvSpPr>
                <p:spPr>
                  <a:xfrm>
                    <a:off x="6603205"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0" name="Google Shape;3090;p47"/>
                  <p:cNvSpPr/>
                  <p:nvPr/>
                </p:nvSpPr>
                <p:spPr>
                  <a:xfrm>
                    <a:off x="6603205"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7"/>
                  <p:cNvSpPr/>
                  <p:nvPr/>
                </p:nvSpPr>
                <p:spPr>
                  <a:xfrm>
                    <a:off x="6418230"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7"/>
                  <p:cNvSpPr/>
                  <p:nvPr/>
                </p:nvSpPr>
                <p:spPr>
                  <a:xfrm>
                    <a:off x="6418230"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7"/>
                  <p:cNvSpPr/>
                  <p:nvPr/>
                </p:nvSpPr>
                <p:spPr>
                  <a:xfrm>
                    <a:off x="6858761"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94" name="Google Shape;3094;p47"/>
              <p:cNvGrpSpPr/>
              <p:nvPr/>
            </p:nvGrpSpPr>
            <p:grpSpPr>
              <a:xfrm>
                <a:off x="6483909" y="2891680"/>
                <a:ext cx="385857" cy="609885"/>
                <a:chOff x="6483909" y="2891680"/>
                <a:chExt cx="385857" cy="609885"/>
              </a:xfrm>
            </p:grpSpPr>
            <p:sp>
              <p:nvSpPr>
                <p:cNvPr id="3095" name="Google Shape;3095;p47"/>
                <p:cNvSpPr/>
                <p:nvPr/>
              </p:nvSpPr>
              <p:spPr>
                <a:xfrm>
                  <a:off x="6656502" y="3406506"/>
                  <a:ext cx="37338" cy="95059"/>
                </a:xfrm>
                <a:custGeom>
                  <a:avLst/>
                  <a:gdLst/>
                  <a:ahLst/>
                  <a:cxnLst/>
                  <a:rect l="l" t="t" r="r" b="b"/>
                  <a:pathLst>
                    <a:path w="37338" h="95059" extrusionOk="0">
                      <a:moveTo>
                        <a:pt x="0" y="0"/>
                      </a:moveTo>
                      <a:lnTo>
                        <a:pt x="37338" y="0"/>
                      </a:lnTo>
                      <a:lnTo>
                        <a:pt x="37338" y="95059"/>
                      </a:lnTo>
                      <a:lnTo>
                        <a:pt x="0" y="950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7"/>
                <p:cNvSpPr/>
                <p:nvPr/>
              </p:nvSpPr>
              <p:spPr>
                <a:xfrm>
                  <a:off x="6483909" y="2891680"/>
                  <a:ext cx="385857" cy="592835"/>
                </a:xfrm>
                <a:custGeom>
                  <a:avLst/>
                  <a:gdLst/>
                  <a:ahLst/>
                  <a:cxnLst/>
                  <a:rect l="l" t="t" r="r" b="b"/>
                  <a:pathLst>
                    <a:path w="385857" h="592835" extrusionOk="0">
                      <a:moveTo>
                        <a:pt x="263271" y="417386"/>
                      </a:moveTo>
                      <a:lnTo>
                        <a:pt x="304800" y="421005"/>
                      </a:lnTo>
                      <a:lnTo>
                        <a:pt x="231838" y="263080"/>
                      </a:lnTo>
                      <a:lnTo>
                        <a:pt x="257365" y="270129"/>
                      </a:lnTo>
                      <a:lnTo>
                        <a:pt x="192976" y="0"/>
                      </a:lnTo>
                      <a:lnTo>
                        <a:pt x="128492" y="269748"/>
                      </a:lnTo>
                      <a:lnTo>
                        <a:pt x="154019" y="262033"/>
                      </a:lnTo>
                      <a:lnTo>
                        <a:pt x="81058" y="418719"/>
                      </a:lnTo>
                      <a:lnTo>
                        <a:pt x="122587" y="417386"/>
                      </a:lnTo>
                      <a:lnTo>
                        <a:pt x="0" y="592836"/>
                      </a:lnTo>
                      <a:lnTo>
                        <a:pt x="198311" y="536829"/>
                      </a:lnTo>
                      <a:lnTo>
                        <a:pt x="385858" y="592836"/>
                      </a:lnTo>
                      <a:lnTo>
                        <a:pt x="263271" y="41738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7" name="Google Shape;3097;p47"/>
              <p:cNvGrpSpPr/>
              <p:nvPr/>
            </p:nvGrpSpPr>
            <p:grpSpPr>
              <a:xfrm>
                <a:off x="6423087" y="4151757"/>
                <a:ext cx="547497" cy="133350"/>
                <a:chOff x="6423087" y="4151757"/>
                <a:chExt cx="547497" cy="133350"/>
              </a:xfrm>
            </p:grpSpPr>
            <p:sp>
              <p:nvSpPr>
                <p:cNvPr id="3098" name="Google Shape;3098;p47"/>
                <p:cNvSpPr/>
                <p:nvPr/>
              </p:nvSpPr>
              <p:spPr>
                <a:xfrm>
                  <a:off x="6423087" y="4151757"/>
                  <a:ext cx="361378" cy="133350"/>
                </a:xfrm>
                <a:custGeom>
                  <a:avLst/>
                  <a:gdLst/>
                  <a:ahLst/>
                  <a:cxnLst/>
                  <a:rect l="l" t="t" r="r" b="b"/>
                  <a:pathLst>
                    <a:path w="361378" h="133350" extrusionOk="0">
                      <a:moveTo>
                        <a:pt x="130493" y="79438"/>
                      </a:moveTo>
                      <a:lnTo>
                        <a:pt x="130493" y="0"/>
                      </a:lnTo>
                      <a:lnTo>
                        <a:pt x="66675" y="0"/>
                      </a:lnTo>
                      <a:cubicBezTo>
                        <a:pt x="29813" y="0"/>
                        <a:pt x="0" y="29813"/>
                        <a:pt x="0" y="66675"/>
                      </a:cubicBezTo>
                      <a:cubicBezTo>
                        <a:pt x="0" y="76105"/>
                        <a:pt x="2000" y="85058"/>
                        <a:pt x="5525" y="93154"/>
                      </a:cubicBezTo>
                      <a:lnTo>
                        <a:pt x="295180" y="93154"/>
                      </a:lnTo>
                      <a:lnTo>
                        <a:pt x="295180" y="101632"/>
                      </a:lnTo>
                      <a:lnTo>
                        <a:pt x="10096" y="101632"/>
                      </a:lnTo>
                      <a:cubicBezTo>
                        <a:pt x="21812" y="120587"/>
                        <a:pt x="42767" y="133350"/>
                        <a:pt x="66770" y="133350"/>
                      </a:cubicBezTo>
                      <a:lnTo>
                        <a:pt x="361379" y="133350"/>
                      </a:lnTo>
                      <a:lnTo>
                        <a:pt x="361379" y="79438"/>
                      </a:lnTo>
                      <a:lnTo>
                        <a:pt x="130588" y="7943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7"/>
                <p:cNvSpPr/>
                <p:nvPr/>
              </p:nvSpPr>
              <p:spPr>
                <a:xfrm>
                  <a:off x="6573392" y="4151757"/>
                  <a:ext cx="397192" cy="133350"/>
                </a:xfrm>
                <a:custGeom>
                  <a:avLst/>
                  <a:gdLst/>
                  <a:ahLst/>
                  <a:cxnLst/>
                  <a:rect l="l" t="t" r="r" b="b"/>
                  <a:pathLst>
                    <a:path w="397192" h="133350" extrusionOk="0">
                      <a:moveTo>
                        <a:pt x="222790" y="25051"/>
                      </a:moveTo>
                      <a:lnTo>
                        <a:pt x="222790" y="15145"/>
                      </a:lnTo>
                      <a:lnTo>
                        <a:pt x="372904" y="15145"/>
                      </a:lnTo>
                      <a:cubicBezTo>
                        <a:pt x="361379" y="5715"/>
                        <a:pt x="346710" y="0"/>
                        <a:pt x="330613" y="0"/>
                      </a:cubicBezTo>
                      <a:lnTo>
                        <a:pt x="0" y="0"/>
                      </a:lnTo>
                      <a:lnTo>
                        <a:pt x="0" y="62389"/>
                      </a:lnTo>
                      <a:lnTo>
                        <a:pt x="104489" y="62389"/>
                      </a:lnTo>
                      <a:lnTo>
                        <a:pt x="104489" y="26956"/>
                      </a:lnTo>
                      <a:lnTo>
                        <a:pt x="126683" y="26956"/>
                      </a:lnTo>
                      <a:lnTo>
                        <a:pt x="126683" y="62389"/>
                      </a:lnTo>
                      <a:lnTo>
                        <a:pt x="258128" y="62389"/>
                      </a:lnTo>
                      <a:lnTo>
                        <a:pt x="258128" y="79438"/>
                      </a:lnTo>
                      <a:lnTo>
                        <a:pt x="233077" y="79438"/>
                      </a:lnTo>
                      <a:lnTo>
                        <a:pt x="233077" y="133350"/>
                      </a:lnTo>
                      <a:lnTo>
                        <a:pt x="330518" y="133350"/>
                      </a:lnTo>
                      <a:cubicBezTo>
                        <a:pt x="367379" y="133350"/>
                        <a:pt x="397193" y="103537"/>
                        <a:pt x="397193" y="66675"/>
                      </a:cubicBezTo>
                      <a:cubicBezTo>
                        <a:pt x="397193" y="50959"/>
                        <a:pt x="391668" y="36481"/>
                        <a:pt x="382524" y="25051"/>
                      </a:cubicBezTo>
                      <a:lnTo>
                        <a:pt x="222599" y="2505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645"/>
        <p:cNvGrpSpPr/>
        <p:nvPr/>
      </p:nvGrpSpPr>
      <p:grpSpPr>
        <a:xfrm>
          <a:off x="0" y="0"/>
          <a:ext cx="0" cy="0"/>
          <a:chOff x="0" y="0"/>
          <a:chExt cx="0" cy="0"/>
        </a:xfrm>
      </p:grpSpPr>
      <p:sp>
        <p:nvSpPr>
          <p:cNvPr id="646" name="Google Shape;64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647" name="Google Shape;647;p36"/>
          <p:cNvSpPr txBox="1">
            <a:spLocks noGrp="1"/>
          </p:cNvSpPr>
          <p:nvPr>
            <p:ph type="body" idx="1"/>
          </p:nvPr>
        </p:nvSpPr>
        <p:spPr>
          <a:xfrm>
            <a:off x="720000" y="1215751"/>
            <a:ext cx="77040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graphicFrame>
        <p:nvGraphicFramePr>
          <p:cNvPr id="648" name="Google Shape;648;p36"/>
          <p:cNvGraphicFramePr/>
          <p:nvPr/>
        </p:nvGraphicFramePr>
        <p:xfrm>
          <a:off x="720000" y="1614825"/>
          <a:ext cx="7704000" cy="2169150"/>
        </p:xfrm>
        <a:graphic>
          <a:graphicData uri="http://schemas.openxmlformats.org/drawingml/2006/table">
            <a:tbl>
              <a:tblPr>
                <a:noFill/>
                <a:tableStyleId>{AFBE9581-7874-46B6-BAE4-97E446167FD0}</a:tableStyleId>
              </a:tblPr>
              <a:tblGrid>
                <a:gridCol w="2279325">
                  <a:extLst>
                    <a:ext uri="{9D8B030D-6E8A-4147-A177-3AD203B41FA5}">
                      <a16:colId xmlns:a16="http://schemas.microsoft.com/office/drawing/2014/main" val="20000"/>
                    </a:ext>
                  </a:extLst>
                </a:gridCol>
                <a:gridCol w="5424675">
                  <a:extLst>
                    <a:ext uri="{9D8B030D-6E8A-4147-A177-3AD203B41FA5}">
                      <a16:colId xmlns:a16="http://schemas.microsoft.com/office/drawing/2014/main" val="20001"/>
                    </a:ext>
                  </a:extLst>
                </a:gridCol>
              </a:tblGrid>
              <a:tr h="361525">
                <a:tc>
                  <a:txBody>
                    <a:bodyPr/>
                    <a:lstStyle/>
                    <a:p>
                      <a:pPr marL="0" lvl="0" indent="0" algn="ctr" rtl="0">
                        <a:spcBef>
                          <a:spcPts val="0"/>
                        </a:spcBef>
                        <a:spcAft>
                          <a:spcPts val="0"/>
                        </a:spcAft>
                        <a:buNone/>
                      </a:pPr>
                      <a:r>
                        <a:rPr lang="en" sz="1000" b="1" u="sng">
                          <a:solidFill>
                            <a:schemeClr val="dk1"/>
                          </a:solidFill>
                          <a:latin typeface="DM Sans"/>
                          <a:ea typeface="DM Sans"/>
                          <a:cs typeface="DM Sans"/>
                          <a:sym typeface="DM Sans"/>
                          <a:hlinkClick r:id="rId3" action="ppaction://hlinksldjump">
                            <a:extLst>
                              <a:ext uri="{A12FA001-AC4F-418D-AE19-62706E023703}">
                                <ahyp:hlinkClr xmlns:ahyp="http://schemas.microsoft.com/office/drawing/2018/hyperlinkcolor" xmlns="" val="tx"/>
                              </a:ext>
                            </a:extLst>
                          </a:hlinkClick>
                        </a:rPr>
                        <a:t>Fonts</a:t>
                      </a:r>
                      <a:endParaRPr sz="1000" b="1" u="sng">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To view this template correctly in PowerPoint, download and install the fonts we used</a:t>
                      </a:r>
                      <a:endParaRPr sz="1000">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ctr" rtl="0">
                        <a:spcBef>
                          <a:spcPts val="0"/>
                        </a:spcBef>
                        <a:spcAft>
                          <a:spcPts val="0"/>
                        </a:spcAft>
                        <a:buNone/>
                      </a:pPr>
                      <a:r>
                        <a:rPr lang="en" sz="1000" b="1" u="sng">
                          <a:solidFill>
                            <a:schemeClr val="dk1"/>
                          </a:solidFill>
                          <a:latin typeface="DM Sans"/>
                          <a:ea typeface="DM Sans"/>
                          <a:cs typeface="DM Sans"/>
                          <a:sym typeface="DM Sans"/>
                          <a:hlinkClick r:id="rId4" action="ppaction://hlinksldjump">
                            <a:extLst>
                              <a:ext uri="{A12FA001-AC4F-418D-AE19-62706E023703}">
                                <ahyp:hlinkClr xmlns:ahyp="http://schemas.microsoft.com/office/drawing/2018/hyperlinkcolor" xmlns="" val="tx"/>
                              </a:ext>
                            </a:extLst>
                          </a:hlinkClick>
                        </a:rPr>
                        <a:t>Used</a:t>
                      </a:r>
                      <a:r>
                        <a:rPr lang="en" sz="1000" b="1">
                          <a:solidFill>
                            <a:schemeClr val="dk1"/>
                          </a:solidFill>
                          <a:latin typeface="DM Sans"/>
                          <a:ea typeface="DM Sans"/>
                          <a:cs typeface="DM Sans"/>
                          <a:sym typeface="DM Sans"/>
                        </a:rPr>
                        <a:t> and </a:t>
                      </a:r>
                      <a:r>
                        <a:rPr lang="en" sz="1000" b="1" u="sng">
                          <a:solidFill>
                            <a:schemeClr val="dk1"/>
                          </a:solidFill>
                          <a:latin typeface="DM Sans"/>
                          <a:ea typeface="DM Sans"/>
                          <a:cs typeface="DM Sans"/>
                          <a:sym typeface="DM Sans"/>
                          <a:hlinkClick r:id="rId5" action="ppaction://hlinksldjump">
                            <a:extLst>
                              <a:ext uri="{A12FA001-AC4F-418D-AE19-62706E023703}">
                                <ahyp:hlinkClr xmlns:ahyp="http://schemas.microsoft.com/office/drawing/2018/hyperlinkcolor" xmlns="" val="tx"/>
                              </a:ext>
                            </a:extLst>
                          </a:hlinkClick>
                        </a:rPr>
                        <a:t>alternative</a:t>
                      </a:r>
                      <a:r>
                        <a:rPr lang="en" sz="1000" b="1" u="sng">
                          <a:solidFill>
                            <a:schemeClr val="dk1"/>
                          </a:solidFill>
                          <a:latin typeface="DM Sans"/>
                          <a:ea typeface="DM Sans"/>
                          <a:cs typeface="DM Sans"/>
                          <a:sym typeface="DM Sans"/>
                          <a:hlinkClick r:id="rId5" action="ppaction://hlinksldjump">
                            <a:extLst>
                              <a:ext uri="{A12FA001-AC4F-418D-AE19-62706E023703}">
                                <ahyp:hlinkClr xmlns:ahyp="http://schemas.microsoft.com/office/drawing/2018/hyperlinkcolor" xmlns="" val="tx"/>
                              </a:ext>
                            </a:extLst>
                          </a:hlinkClick>
                        </a:rPr>
                        <a:t> resources</a:t>
                      </a:r>
                      <a:endParaRPr sz="1000" b="1" u="sng">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ctr" rtl="0">
                        <a:spcBef>
                          <a:spcPts val="0"/>
                        </a:spcBef>
                        <a:spcAft>
                          <a:spcPts val="0"/>
                        </a:spcAft>
                        <a:buNone/>
                      </a:pPr>
                      <a:r>
                        <a:rPr lang="en" sz="1000" b="1" u="sng">
                          <a:solidFill>
                            <a:schemeClr val="dk1"/>
                          </a:solidFill>
                          <a:latin typeface="DM Sans"/>
                          <a:ea typeface="DM Sans"/>
                          <a:cs typeface="DM Sans"/>
                          <a:sym typeface="DM Sans"/>
                          <a:hlinkClick r:id="rId6" action="ppaction://hlinksldjump">
                            <a:extLst>
                              <a:ext uri="{A12FA001-AC4F-418D-AE19-62706E023703}">
                                <ahyp:hlinkClr xmlns:ahyp="http://schemas.microsoft.com/office/drawing/2018/hyperlinkcolor" xmlns="" val="tx"/>
                              </a:ext>
                            </a:extLst>
                          </a:hlinkClick>
                        </a:rPr>
                        <a:t>Thanks slide</a:t>
                      </a:r>
                      <a:endParaRPr sz="1000" b="1" u="sng">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ctr" rtl="0">
                        <a:spcBef>
                          <a:spcPts val="0"/>
                        </a:spcBef>
                        <a:spcAft>
                          <a:spcPts val="0"/>
                        </a:spcAft>
                        <a:buNone/>
                      </a:pPr>
                      <a:r>
                        <a:rPr lang="en" sz="1000" b="1" u="sng">
                          <a:solidFill>
                            <a:schemeClr val="dk1"/>
                          </a:solidFill>
                          <a:latin typeface="DM Sans"/>
                          <a:ea typeface="DM Sans"/>
                          <a:cs typeface="DM Sans"/>
                          <a:sym typeface="DM Sans"/>
                          <a:hlinkClick r:id="rId3" action="ppaction://hlinksldjump">
                            <a:extLst>
                              <a:ext uri="{A12FA001-AC4F-418D-AE19-62706E023703}">
                                <ahyp:hlinkClr xmlns:ahyp="http://schemas.microsoft.com/office/drawing/2018/hyperlinkcolor" xmlns="" val="tx"/>
                              </a:ext>
                            </a:extLst>
                          </a:hlinkClick>
                        </a:rPr>
                        <a:t>Colors</a:t>
                      </a:r>
                      <a:endParaRPr sz="1000" b="1" u="sng">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ctr" rtl="0">
                        <a:spcBef>
                          <a:spcPts val="0"/>
                        </a:spcBef>
                        <a:spcAft>
                          <a:spcPts val="0"/>
                        </a:spcAft>
                        <a:buNone/>
                      </a:pPr>
                      <a:r>
                        <a:rPr lang="en" sz="1000" b="1" u="sng">
                          <a:solidFill>
                            <a:schemeClr val="dk1"/>
                          </a:solidFill>
                          <a:latin typeface="DM Sans"/>
                          <a:ea typeface="DM Sans"/>
                          <a:cs typeface="DM Sans"/>
                          <a:sym typeface="DM Sans"/>
                          <a:hlinkClick r:id="rId7" action="ppaction://hlinksldjump">
                            <a:extLst>
                              <a:ext uri="{A12FA001-AC4F-418D-AE19-62706E023703}">
                                <ahyp:hlinkClr xmlns:ahyp="http://schemas.microsoft.com/office/drawing/2018/hyperlinkcolor" xmlns="" val="tx"/>
                              </a:ext>
                            </a:extLst>
                          </a:hlinkClick>
                        </a:rPr>
                        <a:t>Icons</a:t>
                      </a:r>
                      <a:r>
                        <a:rPr lang="en" sz="1000" b="1">
                          <a:solidFill>
                            <a:schemeClr val="dk1"/>
                          </a:solidFill>
                          <a:latin typeface="DM Sans"/>
                          <a:ea typeface="DM Sans"/>
                          <a:cs typeface="DM Sans"/>
                          <a:sym typeface="DM Sans"/>
                        </a:rPr>
                        <a:t> and </a:t>
                      </a:r>
                      <a:r>
                        <a:rPr lang="en" sz="1000" b="1" u="sng">
                          <a:solidFill>
                            <a:schemeClr val="dk1"/>
                          </a:solidFill>
                          <a:latin typeface="DM Sans"/>
                          <a:ea typeface="DM Sans"/>
                          <a:cs typeface="DM Sans"/>
                          <a:sym typeface="DM Sans"/>
                          <a:hlinkClick r:id="rId8" action="ppaction://hlinksldjump">
                            <a:extLst>
                              <a:ext uri="{A12FA001-AC4F-418D-AE19-62706E023703}">
                                <ahyp:hlinkClr xmlns:ahyp="http://schemas.microsoft.com/office/drawing/2018/hyperlinkcolor" xmlns="" val="tx"/>
                              </a:ext>
                            </a:extLst>
                          </a:hlinkClick>
                        </a:rPr>
                        <a:t>infographic resources</a:t>
                      </a:r>
                      <a:endParaRPr sz="1000" b="1" u="sng">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Editable presentation theme </a:t>
                      </a:r>
                      <a:endParaRPr sz="1000" b="1">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 </a:t>
                      </a:r>
                      <a:r>
                        <a:rPr lang="en" sz="1000" b="1" u="sng">
                          <a:solidFill>
                            <a:schemeClr val="dk1"/>
                          </a:solidFill>
                          <a:latin typeface="DM Sans"/>
                          <a:ea typeface="DM Sans"/>
                          <a:cs typeface="DM Sans"/>
                          <a:sym typeface="DM Sans"/>
                          <a:hlinkClick r:id="rId9">
                            <a:extLst>
                              <a:ext uri="{A12FA001-AC4F-418D-AE19-62706E023703}">
                                <ahyp:hlinkClr xmlns:ahyp="http://schemas.microsoft.com/office/drawing/2018/hyperlinkcolor" xmlns="" val="tx"/>
                              </a:ext>
                            </a:extLst>
                          </a:hlinkClick>
                        </a:rPr>
                        <a:t>here</a:t>
                      </a:r>
                      <a:endParaRPr sz="1000">
                        <a:solidFill>
                          <a:schemeClr val="dk1"/>
                        </a:solidFill>
                        <a:latin typeface="DM Sans"/>
                        <a:ea typeface="DM Sans"/>
                        <a:cs typeface="DM Sans"/>
                        <a:sym typeface="DM Sans"/>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649" name="Google Shape;649;p36"/>
          <p:cNvSpPr txBox="1"/>
          <p:nvPr/>
        </p:nvSpPr>
        <p:spPr>
          <a:xfrm>
            <a:off x="1329588" y="4005610"/>
            <a:ext cx="1713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For more info:</a:t>
            </a:r>
            <a:br>
              <a:rPr lang="en" sz="1000" b="1">
                <a:solidFill>
                  <a:schemeClr val="dk1"/>
                </a:solidFill>
                <a:latin typeface="DM Sans"/>
                <a:ea typeface="DM Sans"/>
                <a:cs typeface="DM Sans"/>
                <a:sym typeface="DM Sans"/>
              </a:rPr>
            </a:br>
            <a:r>
              <a:rPr lang="en" sz="1000" b="1" u="sng">
                <a:solidFill>
                  <a:schemeClr val="dk1"/>
                </a:solidFill>
                <a:latin typeface="DM Sans"/>
                <a:ea typeface="DM Sans"/>
                <a:cs typeface="DM Sans"/>
                <a:sym typeface="DM Sans"/>
                <a:hlinkClick r:id="rId10">
                  <a:extLst>
                    <a:ext uri="{A12FA001-AC4F-418D-AE19-62706E023703}">
                      <ahyp:hlinkClr xmlns:ahyp="http://schemas.microsoft.com/office/drawing/2018/hyperlinkcolor" xmlns="" val="tx"/>
                    </a:ext>
                  </a:extLst>
                </a:hlinkClick>
              </a:rPr>
              <a:t>SLIDESGO</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11">
                  <a:extLst>
                    <a:ext uri="{A12FA001-AC4F-418D-AE19-62706E023703}">
                      <ahyp:hlinkClr xmlns:ahyp="http://schemas.microsoft.com/office/drawing/2018/hyperlinkcolor" xmlns="" val="tx"/>
                    </a:ext>
                  </a:extLst>
                </a:hlinkClick>
              </a:rPr>
              <a:t>BLOG</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12">
                  <a:extLst>
                    <a:ext uri="{A12FA001-AC4F-418D-AE19-62706E023703}">
                      <ahyp:hlinkClr xmlns:ahyp="http://schemas.microsoft.com/office/drawing/2018/hyperlinkcolor" xmlns="" val="tx"/>
                    </a:ext>
                  </a:extLst>
                </a:hlinkClick>
              </a:rPr>
              <a:t>FAQs</a:t>
            </a:r>
            <a:endParaRPr sz="1000" b="1" u="sng">
              <a:solidFill>
                <a:schemeClr val="dk1"/>
              </a:solidFill>
              <a:latin typeface="DM Sans"/>
              <a:ea typeface="DM Sans"/>
              <a:cs typeface="DM Sans"/>
              <a:sym typeface="DM Sans"/>
            </a:endParaRPr>
          </a:p>
        </p:txBody>
      </p:sp>
      <p:sp>
        <p:nvSpPr>
          <p:cNvPr id="650" name="Google Shape;650;p36"/>
          <p:cNvSpPr txBox="1"/>
          <p:nvPr/>
        </p:nvSpPr>
        <p:spPr>
          <a:xfrm>
            <a:off x="4173346" y="4005610"/>
            <a:ext cx="3936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You can visit our sister projects:</a:t>
            </a:r>
            <a:br>
              <a:rPr lang="en" sz="1000" b="1">
                <a:solidFill>
                  <a:schemeClr val="dk1"/>
                </a:solidFill>
                <a:latin typeface="DM Sans"/>
                <a:ea typeface="DM Sans"/>
                <a:cs typeface="DM Sans"/>
                <a:sym typeface="DM Sans"/>
              </a:rPr>
            </a:br>
            <a:r>
              <a:rPr lang="en" sz="1000" b="1" u="sng">
                <a:solidFill>
                  <a:schemeClr val="dk1"/>
                </a:solidFill>
                <a:latin typeface="DM Sans"/>
                <a:ea typeface="DM Sans"/>
                <a:cs typeface="DM Sans"/>
                <a:sym typeface="DM Sans"/>
                <a:hlinkClick r:id="rId13">
                  <a:extLst>
                    <a:ext uri="{A12FA001-AC4F-418D-AE19-62706E023703}">
                      <ahyp:hlinkClr xmlns:ahyp="http://schemas.microsoft.com/office/drawing/2018/hyperlinkcolor" xmlns="" val="tx"/>
                    </a:ext>
                  </a:extLst>
                </a:hlinkClick>
              </a:rPr>
              <a:t>FREEPIK</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14">
                  <a:extLst>
                    <a:ext uri="{A12FA001-AC4F-418D-AE19-62706E023703}">
                      <ahyp:hlinkClr xmlns:ahyp="http://schemas.microsoft.com/office/drawing/2018/hyperlinkcolor" xmlns="" val="tx"/>
                    </a:ext>
                  </a:extLst>
                </a:hlinkClick>
              </a:rPr>
              <a:t>FLATICON</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15">
                  <a:extLst>
                    <a:ext uri="{A12FA001-AC4F-418D-AE19-62706E023703}">
                      <ahyp:hlinkClr xmlns:ahyp="http://schemas.microsoft.com/office/drawing/2018/hyperlinkcolor" xmlns="" val="tx"/>
                    </a:ext>
                  </a:extLst>
                </a:hlinkClick>
              </a:rPr>
              <a:t>STORYSET</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16">
                  <a:extLst>
                    <a:ext uri="{A12FA001-AC4F-418D-AE19-62706E023703}">
                      <ahyp:hlinkClr xmlns:ahyp="http://schemas.microsoft.com/office/drawing/2018/hyperlinkcolor" xmlns="" val="tx"/>
                    </a:ext>
                  </a:extLst>
                </a:hlinkClick>
              </a:rPr>
              <a:t>WEPIK</a:t>
            </a:r>
            <a:r>
              <a:rPr lang="en" sz="1000" b="1">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17">
                  <a:extLst>
                    <a:ext uri="{A12FA001-AC4F-418D-AE19-62706E023703}">
                      <ahyp:hlinkClr xmlns:ahyp="http://schemas.microsoft.com/office/drawing/2018/hyperlinkcolor" xmlns="" val="tx"/>
                    </a:ext>
                  </a:extLst>
                </a:hlinkClick>
              </a:rPr>
              <a:t>VIDEVO</a:t>
            </a:r>
            <a:endParaRPr sz="1000" b="1">
              <a:solidFill>
                <a:schemeClr val="dk1"/>
              </a:solidFill>
              <a:latin typeface="DM Sans"/>
              <a:ea typeface="DM Sans"/>
              <a:cs typeface="DM Sans"/>
              <a:sym typeface="DM Sans"/>
            </a:endParaRPr>
          </a:p>
        </p:txBody>
      </p:sp>
    </p:spTree>
    <p:extLst>
      <p:ext uri="{BB962C8B-B14F-4D97-AF65-F5344CB8AC3E}">
        <p14:creationId xmlns:p14="http://schemas.microsoft.com/office/powerpoint/2010/main" val="419997833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529"/>
        <p:cNvGrpSpPr/>
        <p:nvPr/>
      </p:nvGrpSpPr>
      <p:grpSpPr>
        <a:xfrm>
          <a:off x="0" y="0"/>
          <a:ext cx="0" cy="0"/>
          <a:chOff x="0" y="0"/>
          <a:chExt cx="0" cy="0"/>
        </a:xfrm>
      </p:grpSpPr>
      <p:sp>
        <p:nvSpPr>
          <p:cNvPr id="1530" name="Google Shape;1530;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is a displacement in physics?</a:t>
            </a:r>
            <a:endParaRPr/>
          </a:p>
        </p:txBody>
      </p:sp>
      <p:sp>
        <p:nvSpPr>
          <p:cNvPr id="1531" name="Google Shape;1531;p40"/>
          <p:cNvSpPr txBox="1">
            <a:spLocks noGrp="1"/>
          </p:cNvSpPr>
          <p:nvPr>
            <p:ph type="subTitle" idx="1"/>
          </p:nvPr>
        </p:nvSpPr>
        <p:spPr>
          <a:xfrm>
            <a:off x="4687837" y="1532500"/>
            <a:ext cx="3744300" cy="266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It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
        <p:nvSpPr>
          <p:cNvPr id="1532" name="Google Shape;1532;p40"/>
          <p:cNvSpPr txBox="1">
            <a:spLocks noGrp="1"/>
          </p:cNvSpPr>
          <p:nvPr>
            <p:ph type="subTitle" idx="2"/>
          </p:nvPr>
        </p:nvSpPr>
        <p:spPr>
          <a:xfrm>
            <a:off x="711863" y="1532500"/>
            <a:ext cx="3744300" cy="266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extLst>
      <p:ext uri="{BB962C8B-B14F-4D97-AF65-F5344CB8AC3E}">
        <p14:creationId xmlns:p14="http://schemas.microsoft.com/office/powerpoint/2010/main" val="310290651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3103"/>
        <p:cNvGrpSpPr/>
        <p:nvPr/>
      </p:nvGrpSpPr>
      <p:grpSpPr>
        <a:xfrm>
          <a:off x="0" y="0"/>
          <a:ext cx="0" cy="0"/>
          <a:chOff x="0" y="0"/>
          <a:chExt cx="0" cy="0"/>
        </a:xfrm>
      </p:grpSpPr>
      <p:pic>
        <p:nvPicPr>
          <p:cNvPr id="3104" name="Google Shape;3104;p48"/>
          <p:cNvPicPr preferRelativeResize="0">
            <a:picLocks noGrp="1"/>
          </p:cNvPicPr>
          <p:nvPr>
            <p:ph type="pic" idx="2"/>
          </p:nvPr>
        </p:nvPicPr>
        <p:blipFill rotWithShape="1">
          <a:blip r:embed="rId3">
            <a:alphaModFix/>
          </a:blip>
          <a:srcRect t="15251" b="253"/>
          <a:stretch/>
        </p:blipFill>
        <p:spPr>
          <a:xfrm>
            <a:off x="-25" y="-13725"/>
            <a:ext cx="9143997" cy="5157301"/>
          </a:xfrm>
          <a:prstGeom prst="rect">
            <a:avLst/>
          </a:prstGeom>
        </p:spPr>
      </p:pic>
      <p:sp>
        <p:nvSpPr>
          <p:cNvPr id="3105" name="Google Shape;3105;p48"/>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3106" name="Google Shape;3106;p48"/>
          <p:cNvGrpSpPr/>
          <p:nvPr/>
        </p:nvGrpSpPr>
        <p:grpSpPr>
          <a:xfrm>
            <a:off x="367613" y="243042"/>
            <a:ext cx="115200" cy="4679675"/>
            <a:chOff x="367613" y="243042"/>
            <a:chExt cx="115200" cy="4679675"/>
          </a:xfrm>
        </p:grpSpPr>
        <p:cxnSp>
          <p:nvCxnSpPr>
            <p:cNvPr id="3107" name="Google Shape;3107;p48"/>
            <p:cNvCxnSpPr>
              <a:stCxn id="3108" idx="4"/>
              <a:endCxn id="3109" idx="0"/>
            </p:cNvCxnSpPr>
            <p:nvPr/>
          </p:nvCxnSpPr>
          <p:spPr>
            <a:xfrm>
              <a:off x="425213" y="358242"/>
              <a:ext cx="0" cy="4449300"/>
            </a:xfrm>
            <a:prstGeom prst="straightConnector1">
              <a:avLst/>
            </a:prstGeom>
            <a:noFill/>
            <a:ln w="19050" cap="flat" cmpd="sng">
              <a:solidFill>
                <a:schemeClr val="accent1"/>
              </a:solidFill>
              <a:prstDash val="dash"/>
              <a:round/>
              <a:headEnd type="none" w="med" len="med"/>
              <a:tailEnd type="none" w="med" len="med"/>
            </a:ln>
          </p:spPr>
        </p:cxnSp>
        <p:sp>
          <p:nvSpPr>
            <p:cNvPr id="3108" name="Google Shape;3108;p48"/>
            <p:cNvSpPr/>
            <p:nvPr/>
          </p:nvSpPr>
          <p:spPr>
            <a:xfrm>
              <a:off x="367613" y="24304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109" name="Google Shape;3109;p48"/>
            <p:cNvSpPr/>
            <p:nvPr/>
          </p:nvSpPr>
          <p:spPr>
            <a:xfrm>
              <a:off x="367613" y="480751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3113"/>
        <p:cNvGrpSpPr/>
        <p:nvPr/>
      </p:nvGrpSpPr>
      <p:grpSpPr>
        <a:xfrm>
          <a:off x="0" y="0"/>
          <a:ext cx="0" cy="0"/>
          <a:chOff x="0" y="0"/>
          <a:chExt cx="0" cy="0"/>
        </a:xfrm>
      </p:grpSpPr>
      <p:pic>
        <p:nvPicPr>
          <p:cNvPr id="3114" name="Google Shape;3114;p49"/>
          <p:cNvPicPr preferRelativeResize="0">
            <a:picLocks noGrp="1"/>
          </p:cNvPicPr>
          <p:nvPr>
            <p:ph type="pic" idx="2"/>
          </p:nvPr>
        </p:nvPicPr>
        <p:blipFill rotWithShape="1">
          <a:blip r:embed="rId3">
            <a:alphaModFix/>
          </a:blip>
          <a:srcRect t="4354" b="4345"/>
          <a:stretch/>
        </p:blipFill>
        <p:spPr>
          <a:xfrm>
            <a:off x="5273100" y="533863"/>
            <a:ext cx="2910026" cy="4075776"/>
          </a:xfrm>
          <a:prstGeom prst="rect">
            <a:avLst/>
          </a:prstGeom>
        </p:spPr>
      </p:pic>
      <p:sp>
        <p:nvSpPr>
          <p:cNvPr id="3115" name="Google Shape;3115;p49"/>
          <p:cNvSpPr txBox="1">
            <a:spLocks noGrp="1"/>
          </p:cNvSpPr>
          <p:nvPr>
            <p:ph type="title"/>
          </p:nvPr>
        </p:nvSpPr>
        <p:spPr>
          <a:xfrm>
            <a:off x="720000" y="1365523"/>
            <a:ext cx="3747600" cy="156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3116" name="Google Shape;3116;p49"/>
          <p:cNvSpPr txBox="1">
            <a:spLocks noGrp="1"/>
          </p:cNvSpPr>
          <p:nvPr>
            <p:ph type="subTitle" idx="1"/>
          </p:nvPr>
        </p:nvSpPr>
        <p:spPr>
          <a:xfrm>
            <a:off x="720000" y="2927273"/>
            <a:ext cx="3747600" cy="8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3120"/>
        <p:cNvGrpSpPr/>
        <p:nvPr/>
      </p:nvGrpSpPr>
      <p:grpSpPr>
        <a:xfrm>
          <a:off x="0" y="0"/>
          <a:ext cx="0" cy="0"/>
          <a:chOff x="0" y="0"/>
          <a:chExt cx="0" cy="0"/>
        </a:xfrm>
      </p:grpSpPr>
      <p:grpSp>
        <p:nvGrpSpPr>
          <p:cNvPr id="3121" name="Google Shape;3121;p50"/>
          <p:cNvGrpSpPr/>
          <p:nvPr/>
        </p:nvGrpSpPr>
        <p:grpSpPr>
          <a:xfrm flipH="1">
            <a:off x="4905021" y="806136"/>
            <a:ext cx="3527612" cy="3525748"/>
            <a:chOff x="3714750" y="1047750"/>
            <a:chExt cx="4765111" cy="4762594"/>
          </a:xfrm>
        </p:grpSpPr>
        <p:sp>
          <p:nvSpPr>
            <p:cNvPr id="3122" name="Google Shape;3122;p50"/>
            <p:cNvSpPr/>
            <p:nvPr/>
          </p:nvSpPr>
          <p:spPr>
            <a:xfrm>
              <a:off x="5349144" y="2068639"/>
              <a:ext cx="1440180" cy="1292923"/>
            </a:xfrm>
            <a:custGeom>
              <a:avLst/>
              <a:gdLst/>
              <a:ahLst/>
              <a:cxnLst/>
              <a:rect l="l" t="t" r="r" b="b"/>
              <a:pathLst>
                <a:path w="1440180" h="1292923" extrusionOk="0">
                  <a:moveTo>
                    <a:pt x="687800" y="1292924"/>
                  </a:moveTo>
                  <a:cubicBezTo>
                    <a:pt x="854583" y="1210723"/>
                    <a:pt x="1031272" y="1136809"/>
                    <a:pt x="1217676" y="1071562"/>
                  </a:cubicBezTo>
                  <a:cubicBezTo>
                    <a:pt x="1215009" y="1057085"/>
                    <a:pt x="1213580" y="1042226"/>
                    <a:pt x="1213580" y="1026986"/>
                  </a:cubicBezTo>
                  <a:cubicBezTo>
                    <a:pt x="1213580" y="897541"/>
                    <a:pt x="1313402" y="791051"/>
                    <a:pt x="1440180" y="780288"/>
                  </a:cubicBezTo>
                  <a:cubicBezTo>
                    <a:pt x="1439418" y="481774"/>
                    <a:pt x="1438465" y="200311"/>
                    <a:pt x="1437608" y="0"/>
                  </a:cubicBezTo>
                  <a:cubicBezTo>
                    <a:pt x="1056418" y="140589"/>
                    <a:pt x="670751" y="253365"/>
                    <a:pt x="285179" y="336709"/>
                  </a:cubicBezTo>
                  <a:lnTo>
                    <a:pt x="0" y="987361"/>
                  </a:lnTo>
                  <a:cubicBezTo>
                    <a:pt x="223457" y="1084707"/>
                    <a:pt x="502444" y="1209485"/>
                    <a:pt x="687896" y="129292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3" name="Google Shape;3123;p50"/>
            <p:cNvSpPr/>
            <p:nvPr/>
          </p:nvSpPr>
          <p:spPr>
            <a:xfrm>
              <a:off x="5010150" y="2964370"/>
              <a:ext cx="274224" cy="245268"/>
            </a:xfrm>
            <a:custGeom>
              <a:avLst/>
              <a:gdLst/>
              <a:ahLst/>
              <a:cxnLst/>
              <a:rect l="l" t="t" r="r" b="b"/>
              <a:pathLst>
                <a:path w="274224" h="245268" extrusionOk="0">
                  <a:moveTo>
                    <a:pt x="0" y="0"/>
                  </a:moveTo>
                  <a:lnTo>
                    <a:pt x="0" y="245269"/>
                  </a:lnTo>
                  <a:lnTo>
                    <a:pt x="274225" y="115348"/>
                  </a:lnTo>
                  <a:cubicBezTo>
                    <a:pt x="145161" y="59150"/>
                    <a:pt x="44005" y="16288"/>
                    <a:pt x="0"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50"/>
            <p:cNvSpPr/>
            <p:nvPr/>
          </p:nvSpPr>
          <p:spPr>
            <a:xfrm>
              <a:off x="5010054" y="2412587"/>
              <a:ext cx="589883" cy="632079"/>
            </a:xfrm>
            <a:custGeom>
              <a:avLst/>
              <a:gdLst/>
              <a:ahLst/>
              <a:cxnLst/>
              <a:rect l="l" t="t" r="r" b="b"/>
              <a:pathLst>
                <a:path w="589883" h="632079" extrusionOk="0">
                  <a:moveTo>
                    <a:pt x="589883" y="0"/>
                  </a:moveTo>
                  <a:cubicBezTo>
                    <a:pt x="566547" y="4953"/>
                    <a:pt x="543306" y="9906"/>
                    <a:pt x="519970" y="14669"/>
                  </a:cubicBezTo>
                  <a:cubicBezTo>
                    <a:pt x="346519" y="49721"/>
                    <a:pt x="173164" y="78677"/>
                    <a:pt x="0" y="101822"/>
                  </a:cubicBezTo>
                  <a:lnTo>
                    <a:pt x="0" y="502444"/>
                  </a:lnTo>
                  <a:cubicBezTo>
                    <a:pt x="46101" y="517970"/>
                    <a:pt x="165449" y="568166"/>
                    <a:pt x="312706" y="632079"/>
                  </a:cubicBezTo>
                  <a:lnTo>
                    <a:pt x="589788"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50"/>
            <p:cNvSpPr/>
            <p:nvPr/>
          </p:nvSpPr>
          <p:spPr>
            <a:xfrm>
              <a:off x="6977348" y="1235011"/>
              <a:ext cx="1499901" cy="1763744"/>
            </a:xfrm>
            <a:custGeom>
              <a:avLst/>
              <a:gdLst/>
              <a:ahLst/>
              <a:cxnLst/>
              <a:rect l="l" t="t" r="r" b="b"/>
              <a:pathLst>
                <a:path w="1499901" h="1763744" extrusionOk="0">
                  <a:moveTo>
                    <a:pt x="524351" y="978599"/>
                  </a:moveTo>
                  <a:cubicBezTo>
                    <a:pt x="299085" y="1281589"/>
                    <a:pt x="70580" y="1584484"/>
                    <a:pt x="0" y="1677924"/>
                  </a:cubicBezTo>
                  <a:cubicBezTo>
                    <a:pt x="26003" y="1701641"/>
                    <a:pt x="46863" y="1730883"/>
                    <a:pt x="60865" y="1763744"/>
                  </a:cubicBezTo>
                  <a:cubicBezTo>
                    <a:pt x="643604" y="1616202"/>
                    <a:pt x="1177481" y="1575340"/>
                    <a:pt x="1499902" y="1565624"/>
                  </a:cubicBezTo>
                  <a:lnTo>
                    <a:pt x="1499902" y="0"/>
                  </a:lnTo>
                  <a:cubicBezTo>
                    <a:pt x="1374839" y="79724"/>
                    <a:pt x="1217771" y="174498"/>
                    <a:pt x="1032510" y="276320"/>
                  </a:cubicBezTo>
                  <a:cubicBezTo>
                    <a:pt x="980122" y="357092"/>
                    <a:pt x="848868" y="542068"/>
                    <a:pt x="524351" y="97859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50"/>
            <p:cNvSpPr/>
            <p:nvPr/>
          </p:nvSpPr>
          <p:spPr>
            <a:xfrm>
              <a:off x="6834949" y="2895790"/>
              <a:ext cx="1642300" cy="1522571"/>
            </a:xfrm>
            <a:custGeom>
              <a:avLst/>
              <a:gdLst/>
              <a:ahLst/>
              <a:cxnLst/>
              <a:rect l="l" t="t" r="r" b="b"/>
              <a:pathLst>
                <a:path w="1642300" h="1522571" extrusionOk="0">
                  <a:moveTo>
                    <a:pt x="223076" y="199834"/>
                  </a:moveTo>
                  <a:cubicBezTo>
                    <a:pt x="223076" y="326993"/>
                    <a:pt x="126683" y="432054"/>
                    <a:pt x="3143" y="445865"/>
                  </a:cubicBezTo>
                  <a:cubicBezTo>
                    <a:pt x="3905" y="932783"/>
                    <a:pt x="3524" y="1386173"/>
                    <a:pt x="0" y="1495616"/>
                  </a:cubicBezTo>
                  <a:cubicBezTo>
                    <a:pt x="91631" y="1505807"/>
                    <a:pt x="173546" y="1514856"/>
                    <a:pt x="243269" y="1522571"/>
                  </a:cubicBezTo>
                  <a:lnTo>
                    <a:pt x="1642301" y="845820"/>
                  </a:lnTo>
                  <a:lnTo>
                    <a:pt x="1642301" y="0"/>
                  </a:lnTo>
                  <a:cubicBezTo>
                    <a:pt x="1324451" y="9715"/>
                    <a:pt x="797624" y="50197"/>
                    <a:pt x="222980" y="196120"/>
                  </a:cubicBezTo>
                  <a:cubicBezTo>
                    <a:pt x="222980" y="197358"/>
                    <a:pt x="222980" y="198596"/>
                    <a:pt x="222980" y="1998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50"/>
            <p:cNvSpPr/>
            <p:nvPr/>
          </p:nvSpPr>
          <p:spPr>
            <a:xfrm>
              <a:off x="6864188" y="2925419"/>
              <a:ext cx="1612211" cy="1463706"/>
            </a:xfrm>
            <a:custGeom>
              <a:avLst/>
              <a:gdLst/>
              <a:ahLst/>
              <a:cxnLst/>
              <a:rect l="l" t="t" r="r" b="b"/>
              <a:pathLst>
                <a:path w="1584483" h="1463706" extrusionOk="0">
                  <a:moveTo>
                    <a:pt x="0" y="1440466"/>
                  </a:moveTo>
                  <a:cubicBezTo>
                    <a:pt x="2477" y="1318736"/>
                    <a:pt x="3334" y="982980"/>
                    <a:pt x="2477" y="440626"/>
                  </a:cubicBezTo>
                  <a:cubicBezTo>
                    <a:pt x="123444" y="415671"/>
                    <a:pt x="213455" y="312801"/>
                    <a:pt x="221742" y="188976"/>
                  </a:cubicBezTo>
                  <a:cubicBezTo>
                    <a:pt x="760190" y="54292"/>
                    <a:pt x="1254252" y="11525"/>
                    <a:pt x="1584484" y="0"/>
                  </a:cubicBezTo>
                  <a:lnTo>
                    <a:pt x="1584484" y="798386"/>
                  </a:lnTo>
                  <a:lnTo>
                    <a:pt x="208979" y="1463707"/>
                  </a:lnTo>
                  <a:lnTo>
                    <a:pt x="0" y="144056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50"/>
            <p:cNvSpPr/>
            <p:nvPr/>
          </p:nvSpPr>
          <p:spPr>
            <a:xfrm>
              <a:off x="5010150" y="3094958"/>
              <a:ext cx="971930" cy="853440"/>
            </a:xfrm>
            <a:custGeom>
              <a:avLst/>
              <a:gdLst/>
              <a:ahLst/>
              <a:cxnLst/>
              <a:rect l="l" t="t" r="r" b="b"/>
              <a:pathLst>
                <a:path w="971930" h="853440" extrusionOk="0">
                  <a:moveTo>
                    <a:pt x="971931" y="294132"/>
                  </a:moveTo>
                  <a:cubicBezTo>
                    <a:pt x="757523" y="197834"/>
                    <a:pt x="505778" y="85820"/>
                    <a:pt x="308991" y="0"/>
                  </a:cubicBezTo>
                  <a:lnTo>
                    <a:pt x="0" y="146304"/>
                  </a:lnTo>
                  <a:lnTo>
                    <a:pt x="0" y="802005"/>
                  </a:lnTo>
                  <a:cubicBezTo>
                    <a:pt x="56293" y="806672"/>
                    <a:pt x="108680" y="824865"/>
                    <a:pt x="154019" y="853440"/>
                  </a:cubicBezTo>
                  <a:cubicBezTo>
                    <a:pt x="389668" y="638747"/>
                    <a:pt x="663130" y="451771"/>
                    <a:pt x="971931" y="29413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50"/>
            <p:cNvSpPr/>
            <p:nvPr/>
          </p:nvSpPr>
          <p:spPr>
            <a:xfrm>
              <a:off x="3714750" y="3191446"/>
              <a:ext cx="1200150" cy="958596"/>
            </a:xfrm>
            <a:custGeom>
              <a:avLst/>
              <a:gdLst/>
              <a:ahLst/>
              <a:cxnLst/>
              <a:rect l="l" t="t" r="r" b="b"/>
              <a:pathLst>
                <a:path w="1200150" h="958596" extrusionOk="0">
                  <a:moveTo>
                    <a:pt x="1200150" y="710851"/>
                  </a:moveTo>
                  <a:lnTo>
                    <a:pt x="1200150" y="68294"/>
                  </a:lnTo>
                  <a:cubicBezTo>
                    <a:pt x="1023271" y="58579"/>
                    <a:pt x="404813" y="24289"/>
                    <a:pt x="0" y="0"/>
                  </a:cubicBezTo>
                  <a:lnTo>
                    <a:pt x="0" y="856202"/>
                  </a:lnTo>
                  <a:cubicBezTo>
                    <a:pt x="219361" y="879920"/>
                    <a:pt x="555117" y="916781"/>
                    <a:pt x="935546" y="958596"/>
                  </a:cubicBezTo>
                  <a:cubicBezTo>
                    <a:pt x="968978" y="833247"/>
                    <a:pt x="1071658" y="736092"/>
                    <a:pt x="1200150" y="7107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50"/>
            <p:cNvSpPr/>
            <p:nvPr/>
          </p:nvSpPr>
          <p:spPr>
            <a:xfrm>
              <a:off x="3714750" y="2526411"/>
              <a:ext cx="1200150" cy="704754"/>
            </a:xfrm>
            <a:custGeom>
              <a:avLst/>
              <a:gdLst/>
              <a:ahLst/>
              <a:cxnLst/>
              <a:rect l="l" t="t" r="r" b="b"/>
              <a:pathLst>
                <a:path w="1200150" h="704754" extrusionOk="0">
                  <a:moveTo>
                    <a:pt x="1200150" y="0"/>
                  </a:moveTo>
                  <a:cubicBezTo>
                    <a:pt x="899541" y="36290"/>
                    <a:pt x="599980" y="54673"/>
                    <a:pt x="302800" y="54673"/>
                  </a:cubicBezTo>
                  <a:cubicBezTo>
                    <a:pt x="201549" y="54673"/>
                    <a:pt x="100584" y="52483"/>
                    <a:pt x="0" y="48292"/>
                  </a:cubicBezTo>
                  <a:lnTo>
                    <a:pt x="0" y="636460"/>
                  </a:lnTo>
                  <a:cubicBezTo>
                    <a:pt x="342138" y="656939"/>
                    <a:pt x="854297" y="685705"/>
                    <a:pt x="1200150" y="704755"/>
                  </a:cubicBezTo>
                  <a:lnTo>
                    <a:pt x="1200150" y="9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50"/>
            <p:cNvSpPr/>
            <p:nvPr/>
          </p:nvSpPr>
          <p:spPr>
            <a:xfrm>
              <a:off x="4257293" y="3847433"/>
              <a:ext cx="4219956" cy="1962816"/>
            </a:xfrm>
            <a:custGeom>
              <a:avLst/>
              <a:gdLst/>
              <a:ahLst/>
              <a:cxnLst/>
              <a:rect l="l" t="t" r="r" b="b"/>
              <a:pathLst>
                <a:path w="4219956" h="1962816" extrusionOk="0">
                  <a:moveTo>
                    <a:pt x="2824067" y="667131"/>
                  </a:moveTo>
                  <a:cubicBezTo>
                    <a:pt x="2338578" y="613315"/>
                    <a:pt x="1680496" y="540544"/>
                    <a:pt x="1057561" y="471773"/>
                  </a:cubicBezTo>
                  <a:cubicBezTo>
                    <a:pt x="1021270" y="622268"/>
                    <a:pt x="885920" y="734092"/>
                    <a:pt x="724281" y="734092"/>
                  </a:cubicBezTo>
                  <a:cubicBezTo>
                    <a:pt x="650177" y="734092"/>
                    <a:pt x="581597" y="710470"/>
                    <a:pt x="525494" y="670465"/>
                  </a:cubicBezTo>
                  <a:cubicBezTo>
                    <a:pt x="265367" y="1041559"/>
                    <a:pt x="89821" y="1472756"/>
                    <a:pt x="0" y="1962817"/>
                  </a:cubicBezTo>
                  <a:lnTo>
                    <a:pt x="4219956" y="1962817"/>
                  </a:lnTo>
                  <a:lnTo>
                    <a:pt x="4219956" y="0"/>
                  </a:lnTo>
                  <a:lnTo>
                    <a:pt x="2837688" y="668560"/>
                  </a:lnTo>
                  <a:lnTo>
                    <a:pt x="2824067" y="66703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50"/>
            <p:cNvSpPr/>
            <p:nvPr/>
          </p:nvSpPr>
          <p:spPr>
            <a:xfrm>
              <a:off x="4291785" y="3892966"/>
              <a:ext cx="4188077" cy="1912321"/>
            </a:xfrm>
            <a:custGeom>
              <a:avLst/>
              <a:gdLst/>
              <a:ahLst/>
              <a:cxnLst/>
              <a:rect l="l" t="t" r="r" b="b"/>
              <a:pathLst>
                <a:path w="4156900" h="1888712" extrusionOk="0">
                  <a:moveTo>
                    <a:pt x="0" y="1888712"/>
                  </a:moveTo>
                  <a:cubicBezTo>
                    <a:pt x="88582" y="1428845"/>
                    <a:pt x="256223" y="1017175"/>
                    <a:pt x="498634" y="664178"/>
                  </a:cubicBezTo>
                  <a:cubicBezTo>
                    <a:pt x="556260" y="698945"/>
                    <a:pt x="621792" y="717137"/>
                    <a:pt x="689801" y="717137"/>
                  </a:cubicBezTo>
                  <a:cubicBezTo>
                    <a:pt x="853630" y="717137"/>
                    <a:pt x="995839" y="611505"/>
                    <a:pt x="1044130" y="457295"/>
                  </a:cubicBezTo>
                  <a:cubicBezTo>
                    <a:pt x="1659827" y="525304"/>
                    <a:pt x="2307145" y="596932"/>
                    <a:pt x="2786444" y="649986"/>
                  </a:cubicBezTo>
                  <a:lnTo>
                    <a:pt x="2808256" y="652367"/>
                  </a:lnTo>
                  <a:lnTo>
                    <a:pt x="4156901" y="0"/>
                  </a:lnTo>
                  <a:lnTo>
                    <a:pt x="4156901" y="1888617"/>
                  </a:lnTo>
                  <a:lnTo>
                    <a:pt x="0" y="18886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50"/>
            <p:cNvSpPr/>
            <p:nvPr/>
          </p:nvSpPr>
          <p:spPr>
            <a:xfrm>
              <a:off x="3714750" y="4143279"/>
              <a:ext cx="1000506" cy="1666970"/>
            </a:xfrm>
            <a:custGeom>
              <a:avLst/>
              <a:gdLst/>
              <a:ahLst/>
              <a:cxnLst/>
              <a:rect l="l" t="t" r="r" b="b"/>
              <a:pathLst>
                <a:path w="1000506" h="1666970" extrusionOk="0">
                  <a:moveTo>
                    <a:pt x="924115" y="101346"/>
                  </a:moveTo>
                  <a:cubicBezTo>
                    <a:pt x="544735" y="59531"/>
                    <a:pt x="216027" y="23527"/>
                    <a:pt x="0" y="0"/>
                  </a:cubicBezTo>
                  <a:lnTo>
                    <a:pt x="0" y="1666970"/>
                  </a:lnTo>
                  <a:lnTo>
                    <a:pt x="445865" y="1666970"/>
                  </a:lnTo>
                  <a:cubicBezTo>
                    <a:pt x="537496" y="1155478"/>
                    <a:pt x="723329" y="701612"/>
                    <a:pt x="1000506" y="311277"/>
                  </a:cubicBezTo>
                  <a:cubicBezTo>
                    <a:pt x="953834" y="253746"/>
                    <a:pt x="925449" y="180880"/>
                    <a:pt x="924115" y="10134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50"/>
            <p:cNvSpPr/>
            <p:nvPr/>
          </p:nvSpPr>
          <p:spPr>
            <a:xfrm>
              <a:off x="6834282" y="1540192"/>
              <a:ext cx="1122330" cy="1354645"/>
            </a:xfrm>
            <a:custGeom>
              <a:avLst/>
              <a:gdLst/>
              <a:ahLst/>
              <a:cxnLst/>
              <a:rect l="l" t="t" r="r" b="b"/>
              <a:pathLst>
                <a:path w="1122330" h="1354645" extrusionOk="0">
                  <a:moveTo>
                    <a:pt x="2667" y="1309211"/>
                  </a:moveTo>
                  <a:cubicBezTo>
                    <a:pt x="46482" y="1313879"/>
                    <a:pt x="86868" y="1330071"/>
                    <a:pt x="120872" y="1354646"/>
                  </a:cubicBezTo>
                  <a:cubicBezTo>
                    <a:pt x="473012" y="888778"/>
                    <a:pt x="955834" y="242030"/>
                    <a:pt x="1122331" y="0"/>
                  </a:cubicBezTo>
                  <a:cubicBezTo>
                    <a:pt x="918877" y="109919"/>
                    <a:pt x="683800" y="226790"/>
                    <a:pt x="421291" y="340614"/>
                  </a:cubicBezTo>
                  <a:cubicBezTo>
                    <a:pt x="281654" y="401193"/>
                    <a:pt x="141160" y="457867"/>
                    <a:pt x="0" y="510921"/>
                  </a:cubicBezTo>
                  <a:cubicBezTo>
                    <a:pt x="571" y="661892"/>
                    <a:pt x="1714" y="966978"/>
                    <a:pt x="2667" y="130921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50"/>
            <p:cNvSpPr/>
            <p:nvPr/>
          </p:nvSpPr>
          <p:spPr>
            <a:xfrm>
              <a:off x="3714750" y="1047750"/>
              <a:ext cx="4762500" cy="1437740"/>
            </a:xfrm>
            <a:custGeom>
              <a:avLst/>
              <a:gdLst/>
              <a:ahLst/>
              <a:cxnLst/>
              <a:rect l="l" t="t" r="r" b="b"/>
              <a:pathLst>
                <a:path w="4762500" h="1437740" extrusionOk="0">
                  <a:moveTo>
                    <a:pt x="0" y="1431512"/>
                  </a:moveTo>
                  <a:cubicBezTo>
                    <a:pt x="1435418" y="1491996"/>
                    <a:pt x="2683383" y="1100709"/>
                    <a:pt x="3500152" y="746855"/>
                  </a:cubicBezTo>
                  <a:cubicBezTo>
                    <a:pt x="4063270" y="502920"/>
                    <a:pt x="4498848" y="245174"/>
                    <a:pt x="4762500" y="74009"/>
                  </a:cubicBezTo>
                  <a:lnTo>
                    <a:pt x="4762500" y="0"/>
                  </a:lnTo>
                  <a:lnTo>
                    <a:pt x="0" y="0"/>
                  </a:lnTo>
                  <a:lnTo>
                    <a:pt x="0" y="143151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50"/>
            <p:cNvSpPr/>
            <p:nvPr/>
          </p:nvSpPr>
          <p:spPr>
            <a:xfrm>
              <a:off x="3714755" y="1076338"/>
              <a:ext cx="4764167" cy="1381125"/>
            </a:xfrm>
            <a:custGeom>
              <a:avLst/>
              <a:gdLst/>
              <a:ahLst/>
              <a:cxnLst/>
              <a:rect l="l" t="t" r="r" b="b"/>
              <a:pathLst>
                <a:path w="4705350" h="1381125" extrusionOk="0">
                  <a:moveTo>
                    <a:pt x="268224" y="1381125"/>
                  </a:moveTo>
                  <a:cubicBezTo>
                    <a:pt x="268224" y="1381125"/>
                    <a:pt x="268224" y="1381125"/>
                    <a:pt x="268224" y="1381125"/>
                  </a:cubicBezTo>
                  <a:cubicBezTo>
                    <a:pt x="178975" y="1381125"/>
                    <a:pt x="88868" y="1378934"/>
                    <a:pt x="0" y="1375505"/>
                  </a:cubicBezTo>
                  <a:lnTo>
                    <a:pt x="0" y="0"/>
                  </a:lnTo>
                  <a:lnTo>
                    <a:pt x="4705350" y="0"/>
                  </a:lnTo>
                  <a:lnTo>
                    <a:pt x="4705350" y="30004"/>
                  </a:lnTo>
                  <a:cubicBezTo>
                    <a:pt x="4439126" y="201930"/>
                    <a:pt x="4010692" y="453866"/>
                    <a:pt x="3460242" y="692372"/>
                  </a:cubicBezTo>
                  <a:cubicBezTo>
                    <a:pt x="2735390" y="1006412"/>
                    <a:pt x="1592961" y="1381125"/>
                    <a:pt x="268319" y="13811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7" name="Google Shape;3137;p50"/>
            <p:cNvSpPr/>
            <p:nvPr/>
          </p:nvSpPr>
          <p:spPr>
            <a:xfrm>
              <a:off x="6120955" y="3228879"/>
              <a:ext cx="669839" cy="1157382"/>
            </a:xfrm>
            <a:custGeom>
              <a:avLst/>
              <a:gdLst/>
              <a:ahLst/>
              <a:cxnLst/>
              <a:rect l="l" t="t" r="r" b="b"/>
              <a:pathLst>
                <a:path w="669839" h="1157382" extrusionOk="0">
                  <a:moveTo>
                    <a:pt x="480822" y="0"/>
                  </a:moveTo>
                  <a:cubicBezTo>
                    <a:pt x="311753" y="58960"/>
                    <a:pt x="151447" y="124492"/>
                    <a:pt x="0" y="196501"/>
                  </a:cubicBezTo>
                  <a:lnTo>
                    <a:pt x="474345" y="1136047"/>
                  </a:lnTo>
                  <a:cubicBezTo>
                    <a:pt x="541972" y="1143571"/>
                    <a:pt x="606457" y="1150715"/>
                    <a:pt x="667036" y="1157383"/>
                  </a:cubicBezTo>
                  <a:cubicBezTo>
                    <a:pt x="669988" y="1056989"/>
                    <a:pt x="670274" y="610171"/>
                    <a:pt x="669417" y="113538"/>
                  </a:cubicBezTo>
                  <a:cubicBezTo>
                    <a:pt x="590264" y="107156"/>
                    <a:pt x="521494" y="63436"/>
                    <a:pt x="480822"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8" name="Google Shape;3138;p50"/>
            <p:cNvSpPr/>
            <p:nvPr/>
          </p:nvSpPr>
          <p:spPr>
            <a:xfrm>
              <a:off x="6159722" y="3262979"/>
              <a:ext cx="602536" cy="1091374"/>
            </a:xfrm>
            <a:custGeom>
              <a:avLst/>
              <a:gdLst/>
              <a:ahLst/>
              <a:cxnLst/>
              <a:rect l="l" t="t" r="r" b="b"/>
              <a:pathLst>
                <a:path w="602536" h="1091374" extrusionOk="0">
                  <a:moveTo>
                    <a:pt x="454057" y="1075182"/>
                  </a:moveTo>
                  <a:lnTo>
                    <a:pt x="0" y="175736"/>
                  </a:lnTo>
                  <a:cubicBezTo>
                    <a:pt x="136303" y="112109"/>
                    <a:pt x="281083" y="53054"/>
                    <a:pt x="431197" y="0"/>
                  </a:cubicBezTo>
                  <a:cubicBezTo>
                    <a:pt x="473107" y="54769"/>
                    <a:pt x="534638" y="92297"/>
                    <a:pt x="602171" y="104489"/>
                  </a:cubicBezTo>
                  <a:cubicBezTo>
                    <a:pt x="603028" y="631317"/>
                    <a:pt x="602361" y="969455"/>
                    <a:pt x="600361" y="1091374"/>
                  </a:cubicBezTo>
                  <a:lnTo>
                    <a:pt x="454057" y="107518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50"/>
            <p:cNvSpPr/>
            <p:nvPr/>
          </p:nvSpPr>
          <p:spPr>
            <a:xfrm>
              <a:off x="5234940" y="3446049"/>
              <a:ext cx="1303782" cy="912590"/>
            </a:xfrm>
            <a:custGeom>
              <a:avLst/>
              <a:gdLst/>
              <a:ahLst/>
              <a:cxnLst/>
              <a:rect l="l" t="t" r="r" b="b"/>
              <a:pathLst>
                <a:path w="1303782" h="912590" extrusionOk="0">
                  <a:moveTo>
                    <a:pt x="0" y="561594"/>
                  </a:moveTo>
                  <a:cubicBezTo>
                    <a:pt x="52578" y="619220"/>
                    <a:pt x="85725" y="694944"/>
                    <a:pt x="89154" y="778288"/>
                  </a:cubicBezTo>
                  <a:cubicBezTo>
                    <a:pt x="517398" y="825532"/>
                    <a:pt x="950023" y="873443"/>
                    <a:pt x="1303782" y="912590"/>
                  </a:cubicBezTo>
                  <a:lnTo>
                    <a:pt x="843058" y="0"/>
                  </a:lnTo>
                  <a:cubicBezTo>
                    <a:pt x="521398" y="157258"/>
                    <a:pt x="240221" y="344615"/>
                    <a:pt x="0" y="56159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50"/>
            <p:cNvSpPr/>
            <p:nvPr/>
          </p:nvSpPr>
          <p:spPr>
            <a:xfrm>
              <a:off x="5274754" y="3484149"/>
              <a:ext cx="1214723" cy="840295"/>
            </a:xfrm>
            <a:custGeom>
              <a:avLst/>
              <a:gdLst/>
              <a:ahLst/>
              <a:cxnLst/>
              <a:rect l="l" t="t" r="r" b="b"/>
              <a:pathLst>
                <a:path w="1214723" h="840295" extrusionOk="0">
                  <a:moveTo>
                    <a:pt x="1214723" y="840296"/>
                  </a:moveTo>
                  <a:cubicBezTo>
                    <a:pt x="877729" y="802958"/>
                    <a:pt x="475679" y="758571"/>
                    <a:pt x="76105" y="714375"/>
                  </a:cubicBezTo>
                  <a:cubicBezTo>
                    <a:pt x="68675" y="645890"/>
                    <a:pt x="42291" y="580644"/>
                    <a:pt x="0" y="526256"/>
                  </a:cubicBezTo>
                  <a:cubicBezTo>
                    <a:pt x="226504" y="325374"/>
                    <a:pt x="492157" y="148495"/>
                    <a:pt x="790575" y="0"/>
                  </a:cubicBezTo>
                  <a:lnTo>
                    <a:pt x="1214723" y="8402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50"/>
            <p:cNvSpPr/>
            <p:nvPr/>
          </p:nvSpPr>
          <p:spPr>
            <a:xfrm>
              <a:off x="3714750" y="1121854"/>
              <a:ext cx="4762595" cy="4688490"/>
            </a:xfrm>
            <a:custGeom>
              <a:avLst/>
              <a:gdLst/>
              <a:ahLst/>
              <a:cxnLst/>
              <a:rect l="l" t="t" r="r" b="b"/>
              <a:pathLst>
                <a:path w="4762595" h="4688490" extrusionOk="0">
                  <a:moveTo>
                    <a:pt x="0" y="1357408"/>
                  </a:moveTo>
                  <a:lnTo>
                    <a:pt x="0" y="1452848"/>
                  </a:lnTo>
                  <a:cubicBezTo>
                    <a:pt x="100584" y="1457039"/>
                    <a:pt x="201549" y="1459230"/>
                    <a:pt x="302800" y="1459230"/>
                  </a:cubicBezTo>
                  <a:cubicBezTo>
                    <a:pt x="599980" y="1459230"/>
                    <a:pt x="899541" y="1440847"/>
                    <a:pt x="1200150" y="1404557"/>
                  </a:cubicBezTo>
                  <a:lnTo>
                    <a:pt x="1200150" y="2109216"/>
                  </a:lnTo>
                  <a:cubicBezTo>
                    <a:pt x="854297" y="2090166"/>
                    <a:pt x="342138" y="2061496"/>
                    <a:pt x="0" y="2040922"/>
                  </a:cubicBezTo>
                  <a:lnTo>
                    <a:pt x="0" y="2069497"/>
                  </a:lnTo>
                  <a:cubicBezTo>
                    <a:pt x="404813" y="2093786"/>
                    <a:pt x="1023271" y="2127980"/>
                    <a:pt x="1200150" y="2137791"/>
                  </a:cubicBezTo>
                  <a:lnTo>
                    <a:pt x="1200150" y="2780348"/>
                  </a:lnTo>
                  <a:cubicBezTo>
                    <a:pt x="1071658" y="2805684"/>
                    <a:pt x="968978" y="2902744"/>
                    <a:pt x="935546" y="3028188"/>
                  </a:cubicBezTo>
                  <a:cubicBezTo>
                    <a:pt x="555212" y="2986278"/>
                    <a:pt x="219361" y="2949512"/>
                    <a:pt x="0" y="2925794"/>
                  </a:cubicBezTo>
                  <a:lnTo>
                    <a:pt x="0" y="3021521"/>
                  </a:lnTo>
                  <a:cubicBezTo>
                    <a:pt x="215932" y="3044952"/>
                    <a:pt x="544735" y="3081052"/>
                    <a:pt x="924115" y="3122867"/>
                  </a:cubicBezTo>
                  <a:cubicBezTo>
                    <a:pt x="925449" y="3202400"/>
                    <a:pt x="953834" y="3275267"/>
                    <a:pt x="1000506" y="3332798"/>
                  </a:cubicBezTo>
                  <a:cubicBezTo>
                    <a:pt x="723424" y="3723228"/>
                    <a:pt x="537496" y="4176998"/>
                    <a:pt x="445865" y="4688491"/>
                  </a:cubicBezTo>
                  <a:lnTo>
                    <a:pt x="542544" y="4688491"/>
                  </a:lnTo>
                  <a:cubicBezTo>
                    <a:pt x="632365" y="4198525"/>
                    <a:pt x="807911" y="3767233"/>
                    <a:pt x="1068038" y="3396139"/>
                  </a:cubicBezTo>
                  <a:cubicBezTo>
                    <a:pt x="1124141" y="3436144"/>
                    <a:pt x="1192721" y="3459766"/>
                    <a:pt x="1266825" y="3459766"/>
                  </a:cubicBezTo>
                  <a:cubicBezTo>
                    <a:pt x="1428464" y="3459766"/>
                    <a:pt x="1563910" y="3347942"/>
                    <a:pt x="1600105" y="3197447"/>
                  </a:cubicBezTo>
                  <a:cubicBezTo>
                    <a:pt x="2223040" y="3266218"/>
                    <a:pt x="2881122" y="3338989"/>
                    <a:pt x="3366611" y="3392805"/>
                  </a:cubicBezTo>
                  <a:lnTo>
                    <a:pt x="3380232" y="3394329"/>
                  </a:lnTo>
                  <a:lnTo>
                    <a:pt x="4762500" y="2725769"/>
                  </a:lnTo>
                  <a:lnTo>
                    <a:pt x="4762500" y="2619947"/>
                  </a:lnTo>
                  <a:lnTo>
                    <a:pt x="3363468" y="3296698"/>
                  </a:lnTo>
                  <a:cubicBezTo>
                    <a:pt x="3293840" y="3288982"/>
                    <a:pt x="3211925" y="3279934"/>
                    <a:pt x="3120199" y="3269742"/>
                  </a:cubicBezTo>
                  <a:cubicBezTo>
                    <a:pt x="3123724" y="3160395"/>
                    <a:pt x="3124105" y="2706910"/>
                    <a:pt x="3123343" y="2219992"/>
                  </a:cubicBezTo>
                  <a:cubicBezTo>
                    <a:pt x="3246882" y="2206181"/>
                    <a:pt x="3343275" y="2101120"/>
                    <a:pt x="3343275" y="1973961"/>
                  </a:cubicBezTo>
                  <a:cubicBezTo>
                    <a:pt x="3343275" y="1972723"/>
                    <a:pt x="3343275" y="1971485"/>
                    <a:pt x="3343275" y="1970246"/>
                  </a:cubicBezTo>
                  <a:cubicBezTo>
                    <a:pt x="3917918" y="1824323"/>
                    <a:pt x="4444746" y="1783747"/>
                    <a:pt x="4762596" y="1774126"/>
                  </a:cubicBezTo>
                  <a:lnTo>
                    <a:pt x="4762596" y="1678876"/>
                  </a:lnTo>
                  <a:cubicBezTo>
                    <a:pt x="4440174" y="1688592"/>
                    <a:pt x="3906298" y="1729454"/>
                    <a:pt x="3323558" y="1876997"/>
                  </a:cubicBezTo>
                  <a:cubicBezTo>
                    <a:pt x="3309557" y="1844135"/>
                    <a:pt x="3288602" y="1814989"/>
                    <a:pt x="3262694" y="1791176"/>
                  </a:cubicBezTo>
                  <a:cubicBezTo>
                    <a:pt x="3333274" y="1697736"/>
                    <a:pt x="3561779" y="1394841"/>
                    <a:pt x="3787045" y="1091851"/>
                  </a:cubicBezTo>
                  <a:cubicBezTo>
                    <a:pt x="4111562" y="655320"/>
                    <a:pt x="4242816" y="470345"/>
                    <a:pt x="4295204" y="389573"/>
                  </a:cubicBezTo>
                  <a:cubicBezTo>
                    <a:pt x="4480560" y="287846"/>
                    <a:pt x="4637532" y="192977"/>
                    <a:pt x="4762596" y="113252"/>
                  </a:cubicBezTo>
                  <a:lnTo>
                    <a:pt x="4762596" y="0"/>
                  </a:lnTo>
                  <a:cubicBezTo>
                    <a:pt x="4499039" y="171069"/>
                    <a:pt x="4063365" y="428816"/>
                    <a:pt x="3500247" y="672846"/>
                  </a:cubicBezTo>
                  <a:cubicBezTo>
                    <a:pt x="2683383" y="1026700"/>
                    <a:pt x="1435418" y="1417892"/>
                    <a:pt x="0" y="1357408"/>
                  </a:cubicBezTo>
                  <a:close/>
                  <a:moveTo>
                    <a:pt x="3072003" y="946785"/>
                  </a:moveTo>
                  <a:cubicBezTo>
                    <a:pt x="3072765" y="1147096"/>
                    <a:pt x="3073718" y="1428560"/>
                    <a:pt x="3074575" y="1727073"/>
                  </a:cubicBezTo>
                  <a:cubicBezTo>
                    <a:pt x="2947892" y="1737836"/>
                    <a:pt x="2847975" y="1844326"/>
                    <a:pt x="2847975" y="1973771"/>
                  </a:cubicBezTo>
                  <a:cubicBezTo>
                    <a:pt x="2847975" y="1989011"/>
                    <a:pt x="2849404" y="2003870"/>
                    <a:pt x="2852071" y="2018347"/>
                  </a:cubicBezTo>
                  <a:cubicBezTo>
                    <a:pt x="2665762" y="2083594"/>
                    <a:pt x="2489073" y="2157508"/>
                    <a:pt x="2322195" y="2239709"/>
                  </a:cubicBezTo>
                  <a:cubicBezTo>
                    <a:pt x="2136743" y="2156270"/>
                    <a:pt x="1857756" y="2031492"/>
                    <a:pt x="1634300" y="1934147"/>
                  </a:cubicBezTo>
                  <a:lnTo>
                    <a:pt x="1919478" y="1283494"/>
                  </a:lnTo>
                  <a:cubicBezTo>
                    <a:pt x="2305050" y="1200150"/>
                    <a:pt x="2690813" y="1087374"/>
                    <a:pt x="3071908" y="946785"/>
                  </a:cubicBezTo>
                  <a:close/>
                  <a:moveTo>
                    <a:pt x="1295400" y="1392460"/>
                  </a:moveTo>
                  <a:cubicBezTo>
                    <a:pt x="1468564" y="1369314"/>
                    <a:pt x="1641920" y="1340358"/>
                    <a:pt x="1815370" y="1305306"/>
                  </a:cubicBezTo>
                  <a:cubicBezTo>
                    <a:pt x="1838706" y="1300639"/>
                    <a:pt x="1861947" y="1295591"/>
                    <a:pt x="1885283" y="1290638"/>
                  </a:cubicBezTo>
                  <a:lnTo>
                    <a:pt x="1608201" y="1922717"/>
                  </a:lnTo>
                  <a:cubicBezTo>
                    <a:pt x="1460945" y="1858804"/>
                    <a:pt x="1341596" y="1808512"/>
                    <a:pt x="1295495" y="1793081"/>
                  </a:cubicBezTo>
                  <a:lnTo>
                    <a:pt x="1295495" y="1392460"/>
                  </a:lnTo>
                  <a:close/>
                  <a:moveTo>
                    <a:pt x="1295400" y="1842516"/>
                  </a:moveTo>
                  <a:cubicBezTo>
                    <a:pt x="1339406" y="1858899"/>
                    <a:pt x="1440466" y="1901762"/>
                    <a:pt x="1569625" y="1957864"/>
                  </a:cubicBezTo>
                  <a:lnTo>
                    <a:pt x="1295400" y="2087785"/>
                  </a:lnTo>
                  <a:lnTo>
                    <a:pt x="1295400" y="1842516"/>
                  </a:lnTo>
                  <a:close/>
                  <a:moveTo>
                    <a:pt x="1295400" y="2119408"/>
                  </a:moveTo>
                  <a:lnTo>
                    <a:pt x="1604391" y="1973104"/>
                  </a:lnTo>
                  <a:cubicBezTo>
                    <a:pt x="1801178" y="2059019"/>
                    <a:pt x="2052923" y="2171033"/>
                    <a:pt x="2267331" y="2267236"/>
                  </a:cubicBezTo>
                  <a:cubicBezTo>
                    <a:pt x="1958531" y="2424874"/>
                    <a:pt x="1685068" y="2611850"/>
                    <a:pt x="1449419" y="2826544"/>
                  </a:cubicBezTo>
                  <a:cubicBezTo>
                    <a:pt x="1404176" y="2797969"/>
                    <a:pt x="1351693" y="2779776"/>
                    <a:pt x="1295400" y="2775109"/>
                  </a:cubicBezTo>
                  <a:lnTo>
                    <a:pt x="1295400" y="2119408"/>
                  </a:lnTo>
                  <a:close/>
                  <a:moveTo>
                    <a:pt x="1266825" y="3364421"/>
                  </a:moveTo>
                  <a:cubicBezTo>
                    <a:pt x="1130237" y="3364421"/>
                    <a:pt x="1019175" y="3253359"/>
                    <a:pt x="1019175" y="3116771"/>
                  </a:cubicBezTo>
                  <a:cubicBezTo>
                    <a:pt x="1019175" y="2980182"/>
                    <a:pt x="1130237" y="2869121"/>
                    <a:pt x="1266825" y="2869121"/>
                  </a:cubicBezTo>
                  <a:cubicBezTo>
                    <a:pt x="1403414" y="2869121"/>
                    <a:pt x="1514475" y="2980182"/>
                    <a:pt x="1514475" y="3116771"/>
                  </a:cubicBezTo>
                  <a:cubicBezTo>
                    <a:pt x="1514475" y="3253359"/>
                    <a:pt x="1403414" y="3364421"/>
                    <a:pt x="1266825" y="3364421"/>
                  </a:cubicBezTo>
                  <a:close/>
                  <a:moveTo>
                    <a:pt x="1609344" y="3102483"/>
                  </a:moveTo>
                  <a:cubicBezTo>
                    <a:pt x="1605915" y="3019139"/>
                    <a:pt x="1572768" y="2943416"/>
                    <a:pt x="1520190" y="2885789"/>
                  </a:cubicBezTo>
                  <a:cubicBezTo>
                    <a:pt x="1760411" y="2668810"/>
                    <a:pt x="2041589" y="2481548"/>
                    <a:pt x="2363248" y="2324195"/>
                  </a:cubicBezTo>
                  <a:lnTo>
                    <a:pt x="2823972" y="3236786"/>
                  </a:lnTo>
                  <a:cubicBezTo>
                    <a:pt x="2470214" y="3197638"/>
                    <a:pt x="2037588" y="3149727"/>
                    <a:pt x="1609344" y="3102483"/>
                  </a:cubicBezTo>
                  <a:close/>
                  <a:moveTo>
                    <a:pt x="3073146" y="3264408"/>
                  </a:moveTo>
                  <a:cubicBezTo>
                    <a:pt x="3012567" y="3257741"/>
                    <a:pt x="2948083" y="3250597"/>
                    <a:pt x="2880455" y="3243072"/>
                  </a:cubicBezTo>
                  <a:lnTo>
                    <a:pt x="2406110" y="2303526"/>
                  </a:lnTo>
                  <a:cubicBezTo>
                    <a:pt x="2557653" y="2231517"/>
                    <a:pt x="2717959" y="2165985"/>
                    <a:pt x="2886932" y="2107025"/>
                  </a:cubicBezTo>
                  <a:cubicBezTo>
                    <a:pt x="2927604" y="2170462"/>
                    <a:pt x="2996374" y="2214182"/>
                    <a:pt x="3075528" y="2220563"/>
                  </a:cubicBezTo>
                  <a:cubicBezTo>
                    <a:pt x="3076289" y="2717197"/>
                    <a:pt x="3076099" y="3164015"/>
                    <a:pt x="3073146" y="3264408"/>
                  </a:cubicBezTo>
                  <a:close/>
                  <a:moveTo>
                    <a:pt x="3095530" y="2126171"/>
                  </a:moveTo>
                  <a:cubicBezTo>
                    <a:pt x="3011520" y="2126171"/>
                    <a:pt x="2943130" y="2057781"/>
                    <a:pt x="2943130" y="1973771"/>
                  </a:cubicBezTo>
                  <a:cubicBezTo>
                    <a:pt x="2943130" y="1889760"/>
                    <a:pt x="3011520" y="1821371"/>
                    <a:pt x="3095530" y="1821371"/>
                  </a:cubicBezTo>
                  <a:cubicBezTo>
                    <a:pt x="3179540" y="1821371"/>
                    <a:pt x="3247930" y="1889760"/>
                    <a:pt x="3247930" y="1973771"/>
                  </a:cubicBezTo>
                  <a:cubicBezTo>
                    <a:pt x="3247930" y="2057781"/>
                    <a:pt x="3179540" y="2126171"/>
                    <a:pt x="3095530" y="2126171"/>
                  </a:cubicBezTo>
                  <a:close/>
                  <a:moveTo>
                    <a:pt x="4241768" y="418433"/>
                  </a:moveTo>
                  <a:cubicBezTo>
                    <a:pt x="4075366" y="660464"/>
                    <a:pt x="3592545" y="1307211"/>
                    <a:pt x="3240310" y="1773079"/>
                  </a:cubicBezTo>
                  <a:cubicBezTo>
                    <a:pt x="3206306" y="1748504"/>
                    <a:pt x="3165920" y="1732312"/>
                    <a:pt x="3122105" y="1727645"/>
                  </a:cubicBezTo>
                  <a:cubicBezTo>
                    <a:pt x="3121152" y="1385316"/>
                    <a:pt x="3120009" y="1080230"/>
                    <a:pt x="3119438" y="929354"/>
                  </a:cubicBezTo>
                  <a:cubicBezTo>
                    <a:pt x="3260598" y="876395"/>
                    <a:pt x="3401092" y="819626"/>
                    <a:pt x="3540728" y="759047"/>
                  </a:cubicBezTo>
                  <a:cubicBezTo>
                    <a:pt x="3803237" y="645223"/>
                    <a:pt x="4038314" y="528352"/>
                    <a:pt x="4241768" y="41843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50"/>
            <p:cNvSpPr/>
            <p:nvPr/>
          </p:nvSpPr>
          <p:spPr>
            <a:xfrm>
              <a:off x="4733925" y="3990975"/>
              <a:ext cx="495300" cy="495300"/>
            </a:xfrm>
            <a:custGeom>
              <a:avLst/>
              <a:gdLst/>
              <a:ahLst/>
              <a:cxnLst/>
              <a:rect l="l" t="t" r="r" b="b"/>
              <a:pathLst>
                <a:path w="495300" h="495300" extrusionOk="0">
                  <a:moveTo>
                    <a:pt x="495300" y="247650"/>
                  </a:moveTo>
                  <a:cubicBezTo>
                    <a:pt x="495300" y="384423"/>
                    <a:pt x="384423" y="495300"/>
                    <a:pt x="247650" y="495300"/>
                  </a:cubicBezTo>
                  <a:cubicBezTo>
                    <a:pt x="110877" y="495300"/>
                    <a:pt x="0" y="384423"/>
                    <a:pt x="0" y="247650"/>
                  </a:cubicBezTo>
                  <a:cubicBezTo>
                    <a:pt x="0" y="110877"/>
                    <a:pt x="110877" y="0"/>
                    <a:pt x="247650" y="0"/>
                  </a:cubicBezTo>
                  <a:cubicBezTo>
                    <a:pt x="384423" y="0"/>
                    <a:pt x="495300" y="110877"/>
                    <a:pt x="495300" y="24765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50"/>
            <p:cNvSpPr/>
            <p:nvPr/>
          </p:nvSpPr>
          <p:spPr>
            <a:xfrm>
              <a:off x="6657975" y="2943225"/>
              <a:ext cx="304800" cy="304800"/>
            </a:xfrm>
            <a:custGeom>
              <a:avLst/>
              <a:gdLst/>
              <a:ahLst/>
              <a:cxnLst/>
              <a:rect l="l" t="t" r="r" b="b"/>
              <a:pathLst>
                <a:path w="304800" h="304800" extrusionOk="0">
                  <a:moveTo>
                    <a:pt x="304800" y="152400"/>
                  </a:moveTo>
                  <a:cubicBezTo>
                    <a:pt x="304800" y="236568"/>
                    <a:pt x="236568" y="304800"/>
                    <a:pt x="152400" y="304800"/>
                  </a:cubicBezTo>
                  <a:cubicBezTo>
                    <a:pt x="68232" y="304800"/>
                    <a:pt x="0" y="236568"/>
                    <a:pt x="0" y="152400"/>
                  </a:cubicBezTo>
                  <a:cubicBezTo>
                    <a:pt x="0" y="68232"/>
                    <a:pt x="68232" y="0"/>
                    <a:pt x="152400" y="0"/>
                  </a:cubicBezTo>
                  <a:cubicBezTo>
                    <a:pt x="236568" y="0"/>
                    <a:pt x="304800" y="68232"/>
                    <a:pt x="304800" y="1524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44" name="Google Shape;3144;p50"/>
          <p:cNvSpPr/>
          <p:nvPr/>
        </p:nvSpPr>
        <p:spPr>
          <a:xfrm flipH="1">
            <a:off x="4919012" y="814975"/>
            <a:ext cx="3502200" cy="3514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145" name="Google Shape;3145;p50"/>
          <p:cNvSpPr txBox="1">
            <a:spLocks noGrp="1"/>
          </p:cNvSpPr>
          <p:nvPr>
            <p:ph type="title"/>
          </p:nvPr>
        </p:nvSpPr>
        <p:spPr>
          <a:xfrm>
            <a:off x="713225" y="1719495"/>
            <a:ext cx="3989400" cy="93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98,300,000</a:t>
            </a:r>
            <a:endParaRPr/>
          </a:p>
        </p:txBody>
      </p:sp>
      <p:sp>
        <p:nvSpPr>
          <p:cNvPr id="3146" name="Google Shape;3146;p50"/>
          <p:cNvSpPr txBox="1">
            <a:spLocks noGrp="1"/>
          </p:cNvSpPr>
          <p:nvPr>
            <p:ph type="subTitle" idx="1"/>
          </p:nvPr>
        </p:nvSpPr>
        <p:spPr>
          <a:xfrm>
            <a:off x="713225" y="2658095"/>
            <a:ext cx="3131100" cy="7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3147" name="Google Shape;3147;p50"/>
          <p:cNvGrpSpPr/>
          <p:nvPr/>
        </p:nvGrpSpPr>
        <p:grpSpPr>
          <a:xfrm>
            <a:off x="4990624" y="2160021"/>
            <a:ext cx="966437" cy="824101"/>
            <a:chOff x="5681947" y="3164491"/>
            <a:chExt cx="1314165" cy="1120616"/>
          </a:xfrm>
        </p:grpSpPr>
        <p:grpSp>
          <p:nvGrpSpPr>
            <p:cNvPr id="3148" name="Google Shape;3148;p50"/>
            <p:cNvGrpSpPr/>
            <p:nvPr/>
          </p:nvGrpSpPr>
          <p:grpSpPr>
            <a:xfrm>
              <a:off x="6329362" y="3595687"/>
              <a:ext cx="666750" cy="519207"/>
              <a:chOff x="6329362" y="3595687"/>
              <a:chExt cx="666750" cy="519207"/>
            </a:xfrm>
          </p:grpSpPr>
          <p:sp>
            <p:nvSpPr>
              <p:cNvPr id="3149" name="Google Shape;3149;p50"/>
              <p:cNvSpPr/>
              <p:nvPr/>
            </p:nvSpPr>
            <p:spPr>
              <a:xfrm>
                <a:off x="6329362" y="3876198"/>
                <a:ext cx="666750" cy="238601"/>
              </a:xfrm>
              <a:custGeom>
                <a:avLst/>
                <a:gdLst/>
                <a:ahLst/>
                <a:cxnLst/>
                <a:rect l="l" t="t" r="r" b="b"/>
                <a:pathLst>
                  <a:path w="666750" h="238601" extrusionOk="0">
                    <a:moveTo>
                      <a:pt x="0" y="0"/>
                    </a:moveTo>
                    <a:lnTo>
                      <a:pt x="666750" y="0"/>
                    </a:lnTo>
                    <a:lnTo>
                      <a:pt x="666750" y="238601"/>
                    </a:lnTo>
                    <a:lnTo>
                      <a:pt x="0" y="2386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0" name="Google Shape;3150;p50"/>
              <p:cNvSpPr/>
              <p:nvPr/>
            </p:nvSpPr>
            <p:spPr>
              <a:xfrm>
                <a:off x="6329362" y="3790950"/>
                <a:ext cx="666750" cy="85725"/>
              </a:xfrm>
              <a:custGeom>
                <a:avLst/>
                <a:gdLst/>
                <a:ahLst/>
                <a:cxnLst/>
                <a:rect l="l" t="t" r="r" b="b"/>
                <a:pathLst>
                  <a:path w="666750" h="85725" extrusionOk="0">
                    <a:moveTo>
                      <a:pt x="666750" y="85725"/>
                    </a:moveTo>
                    <a:lnTo>
                      <a:pt x="0" y="85725"/>
                    </a:lnTo>
                    <a:lnTo>
                      <a:pt x="28575" y="0"/>
                    </a:lnTo>
                    <a:lnTo>
                      <a:pt x="638175" y="0"/>
                    </a:lnTo>
                    <a:lnTo>
                      <a:pt x="66675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1" name="Google Shape;3151;p50"/>
              <p:cNvSpPr/>
              <p:nvPr/>
            </p:nvSpPr>
            <p:spPr>
              <a:xfrm>
                <a:off x="6386512" y="3629025"/>
                <a:ext cx="266700" cy="457200"/>
              </a:xfrm>
              <a:custGeom>
                <a:avLst/>
                <a:gdLst/>
                <a:ahLst/>
                <a:cxnLst/>
                <a:rect l="l" t="t" r="r" b="b"/>
                <a:pathLst>
                  <a:path w="266700" h="457200" extrusionOk="0">
                    <a:moveTo>
                      <a:pt x="0" y="457200"/>
                    </a:moveTo>
                    <a:lnTo>
                      <a:pt x="0" y="66675"/>
                    </a:lnTo>
                    <a:lnTo>
                      <a:pt x="123825" y="0"/>
                    </a:lnTo>
                    <a:lnTo>
                      <a:pt x="266700" y="66675"/>
                    </a:lnTo>
                    <a:lnTo>
                      <a:pt x="266700" y="457200"/>
                    </a:lnTo>
                    <a:lnTo>
                      <a:pt x="0" y="45720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50"/>
              <p:cNvSpPr/>
              <p:nvPr/>
            </p:nvSpPr>
            <p:spPr>
              <a:xfrm>
                <a:off x="6339649"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50"/>
              <p:cNvSpPr/>
              <p:nvPr/>
            </p:nvSpPr>
            <p:spPr>
              <a:xfrm>
                <a:off x="6640734"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50"/>
              <p:cNvSpPr/>
              <p:nvPr/>
            </p:nvSpPr>
            <p:spPr>
              <a:xfrm>
                <a:off x="6766940"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50"/>
              <p:cNvSpPr/>
              <p:nvPr/>
            </p:nvSpPr>
            <p:spPr>
              <a:xfrm>
                <a:off x="6893908"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50"/>
              <p:cNvSpPr/>
              <p:nvPr/>
            </p:nvSpPr>
            <p:spPr>
              <a:xfrm>
                <a:off x="6379368" y="3595687"/>
                <a:ext cx="280987" cy="101155"/>
              </a:xfrm>
              <a:custGeom>
                <a:avLst/>
                <a:gdLst/>
                <a:ahLst/>
                <a:cxnLst/>
                <a:rect l="l" t="t" r="r" b="b"/>
                <a:pathLst>
                  <a:path w="280987" h="101155" extrusionOk="0">
                    <a:moveTo>
                      <a:pt x="7144" y="101155"/>
                    </a:moveTo>
                    <a:lnTo>
                      <a:pt x="130969" y="33909"/>
                    </a:lnTo>
                    <a:lnTo>
                      <a:pt x="273844" y="100013"/>
                    </a:lnTo>
                    <a:lnTo>
                      <a:pt x="280988" y="71438"/>
                    </a:lnTo>
                    <a:lnTo>
                      <a:pt x="133350" y="0"/>
                    </a:lnTo>
                    <a:lnTo>
                      <a:pt x="0" y="76200"/>
                    </a:lnTo>
                    <a:lnTo>
                      <a:pt x="7144" y="10115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50"/>
              <p:cNvSpPr/>
              <p:nvPr/>
            </p:nvSpPr>
            <p:spPr>
              <a:xfrm>
                <a:off x="6447186" y="3765518"/>
                <a:ext cx="139731" cy="349186"/>
              </a:xfrm>
              <a:custGeom>
                <a:avLst/>
                <a:gdLst/>
                <a:ahLst/>
                <a:cxnLst/>
                <a:rect l="l" t="t" r="r" b="b"/>
                <a:pathLst>
                  <a:path w="139731" h="349186" extrusionOk="0">
                    <a:moveTo>
                      <a:pt x="139732" y="349187"/>
                    </a:moveTo>
                    <a:lnTo>
                      <a:pt x="0" y="349187"/>
                    </a:lnTo>
                    <a:lnTo>
                      <a:pt x="0" y="69818"/>
                    </a:lnTo>
                    <a:cubicBezTo>
                      <a:pt x="0" y="31242"/>
                      <a:pt x="31242" y="0"/>
                      <a:pt x="69818" y="0"/>
                    </a:cubicBezTo>
                    <a:lnTo>
                      <a:pt x="69818" y="0"/>
                    </a:lnTo>
                    <a:cubicBezTo>
                      <a:pt x="108395" y="0"/>
                      <a:pt x="139637" y="31242"/>
                      <a:pt x="139637" y="69818"/>
                    </a:cubicBezTo>
                    <a:lnTo>
                      <a:pt x="139637" y="34918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50"/>
              <p:cNvSpPr/>
              <p:nvPr/>
            </p:nvSpPr>
            <p:spPr>
              <a:xfrm>
                <a:off x="6490810" y="4020502"/>
                <a:ext cx="44481" cy="94392"/>
              </a:xfrm>
              <a:custGeom>
                <a:avLst/>
                <a:gdLst/>
                <a:ahLst/>
                <a:cxnLst/>
                <a:rect l="l" t="t" r="r" b="b"/>
                <a:pathLst>
                  <a:path w="44481" h="94392" extrusionOk="0">
                    <a:moveTo>
                      <a:pt x="44482" y="94393"/>
                    </a:moveTo>
                    <a:lnTo>
                      <a:pt x="0" y="94393"/>
                    </a:lnTo>
                    <a:lnTo>
                      <a:pt x="0" y="22193"/>
                    </a:lnTo>
                    <a:cubicBezTo>
                      <a:pt x="0" y="9906"/>
                      <a:pt x="9906" y="0"/>
                      <a:pt x="22193" y="0"/>
                    </a:cubicBezTo>
                    <a:lnTo>
                      <a:pt x="22193" y="0"/>
                    </a:lnTo>
                    <a:cubicBezTo>
                      <a:pt x="34480" y="0"/>
                      <a:pt x="44386" y="9906"/>
                      <a:pt x="44386" y="22193"/>
                    </a:cubicBezTo>
                    <a:lnTo>
                      <a:pt x="44386" y="943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59" name="Google Shape;3159;p50"/>
              <p:cNvGrpSpPr/>
              <p:nvPr/>
            </p:nvGrpSpPr>
            <p:grpSpPr>
              <a:xfrm>
                <a:off x="6346602" y="3981450"/>
                <a:ext cx="57531" cy="73151"/>
                <a:chOff x="6346602" y="3981450"/>
                <a:chExt cx="57531" cy="73151"/>
              </a:xfrm>
            </p:grpSpPr>
            <p:grpSp>
              <p:nvGrpSpPr>
                <p:cNvPr id="3160" name="Google Shape;3160;p50"/>
                <p:cNvGrpSpPr/>
                <p:nvPr/>
              </p:nvGrpSpPr>
              <p:grpSpPr>
                <a:xfrm>
                  <a:off x="6346602" y="3981450"/>
                  <a:ext cx="57531" cy="30289"/>
                  <a:chOff x="6346602" y="3981450"/>
                  <a:chExt cx="57531" cy="30289"/>
                </a:xfrm>
              </p:grpSpPr>
              <p:sp>
                <p:nvSpPr>
                  <p:cNvPr id="3161" name="Google Shape;3161;p50"/>
                  <p:cNvSpPr/>
                  <p:nvPr/>
                </p:nvSpPr>
                <p:spPr>
                  <a:xfrm>
                    <a:off x="6346602"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50"/>
                  <p:cNvSpPr/>
                  <p:nvPr/>
                </p:nvSpPr>
                <p:spPr>
                  <a:xfrm>
                    <a:off x="638308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63" name="Google Shape;3163;p50"/>
                <p:cNvGrpSpPr/>
                <p:nvPr/>
              </p:nvGrpSpPr>
              <p:grpSpPr>
                <a:xfrm>
                  <a:off x="6346602" y="4024312"/>
                  <a:ext cx="57531" cy="30289"/>
                  <a:chOff x="6346602" y="4024312"/>
                  <a:chExt cx="57531" cy="30289"/>
                </a:xfrm>
              </p:grpSpPr>
              <p:sp>
                <p:nvSpPr>
                  <p:cNvPr id="3164" name="Google Shape;3164;p50"/>
                  <p:cNvSpPr/>
                  <p:nvPr/>
                </p:nvSpPr>
                <p:spPr>
                  <a:xfrm>
                    <a:off x="6346602"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50"/>
                  <p:cNvSpPr/>
                  <p:nvPr/>
                </p:nvSpPr>
                <p:spPr>
                  <a:xfrm>
                    <a:off x="638308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6" name="Google Shape;3166;p50"/>
              <p:cNvGrpSpPr/>
              <p:nvPr/>
            </p:nvGrpSpPr>
            <p:grpSpPr>
              <a:xfrm>
                <a:off x="6649021" y="3981450"/>
                <a:ext cx="57626" cy="73151"/>
                <a:chOff x="6649021" y="3981450"/>
                <a:chExt cx="57626" cy="73151"/>
              </a:xfrm>
            </p:grpSpPr>
            <p:grpSp>
              <p:nvGrpSpPr>
                <p:cNvPr id="3167" name="Google Shape;3167;p50"/>
                <p:cNvGrpSpPr/>
                <p:nvPr/>
              </p:nvGrpSpPr>
              <p:grpSpPr>
                <a:xfrm>
                  <a:off x="6649021" y="3981450"/>
                  <a:ext cx="57626" cy="30289"/>
                  <a:chOff x="6649021" y="3981450"/>
                  <a:chExt cx="57626" cy="30289"/>
                </a:xfrm>
              </p:grpSpPr>
              <p:sp>
                <p:nvSpPr>
                  <p:cNvPr id="3168" name="Google Shape;3168;p50"/>
                  <p:cNvSpPr/>
                  <p:nvPr/>
                </p:nvSpPr>
                <p:spPr>
                  <a:xfrm>
                    <a:off x="6649021"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50"/>
                  <p:cNvSpPr/>
                  <p:nvPr/>
                </p:nvSpPr>
                <p:spPr>
                  <a:xfrm>
                    <a:off x="6685597"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50"/>
                <p:cNvGrpSpPr/>
                <p:nvPr/>
              </p:nvGrpSpPr>
              <p:grpSpPr>
                <a:xfrm>
                  <a:off x="6649021" y="4024312"/>
                  <a:ext cx="57626" cy="30289"/>
                  <a:chOff x="6649021" y="4024312"/>
                  <a:chExt cx="57626" cy="30289"/>
                </a:xfrm>
              </p:grpSpPr>
              <p:sp>
                <p:nvSpPr>
                  <p:cNvPr id="3171" name="Google Shape;3171;p50"/>
                  <p:cNvSpPr/>
                  <p:nvPr/>
                </p:nvSpPr>
                <p:spPr>
                  <a:xfrm>
                    <a:off x="6649021"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50"/>
                  <p:cNvSpPr/>
                  <p:nvPr/>
                </p:nvSpPr>
                <p:spPr>
                  <a:xfrm>
                    <a:off x="6685597"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73" name="Google Shape;3173;p50"/>
              <p:cNvGrpSpPr/>
              <p:nvPr/>
            </p:nvGrpSpPr>
            <p:grpSpPr>
              <a:xfrm>
                <a:off x="6775227" y="3981450"/>
                <a:ext cx="57626" cy="73151"/>
                <a:chOff x="6775227" y="3981450"/>
                <a:chExt cx="57626" cy="73151"/>
              </a:xfrm>
            </p:grpSpPr>
            <p:grpSp>
              <p:nvGrpSpPr>
                <p:cNvPr id="3174" name="Google Shape;3174;p50"/>
                <p:cNvGrpSpPr/>
                <p:nvPr/>
              </p:nvGrpSpPr>
              <p:grpSpPr>
                <a:xfrm>
                  <a:off x="6775227" y="3981450"/>
                  <a:ext cx="57626" cy="30289"/>
                  <a:chOff x="6775227" y="3981450"/>
                  <a:chExt cx="57626" cy="30289"/>
                </a:xfrm>
              </p:grpSpPr>
              <p:sp>
                <p:nvSpPr>
                  <p:cNvPr id="3175" name="Google Shape;3175;p50"/>
                  <p:cNvSpPr/>
                  <p:nvPr/>
                </p:nvSpPr>
                <p:spPr>
                  <a:xfrm>
                    <a:off x="6775227"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50"/>
                  <p:cNvSpPr/>
                  <p:nvPr/>
                </p:nvSpPr>
                <p:spPr>
                  <a:xfrm>
                    <a:off x="681180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7" name="Google Shape;3177;p50"/>
                <p:cNvGrpSpPr/>
                <p:nvPr/>
              </p:nvGrpSpPr>
              <p:grpSpPr>
                <a:xfrm>
                  <a:off x="6775227" y="4024312"/>
                  <a:ext cx="57626" cy="30289"/>
                  <a:chOff x="6775227" y="4024312"/>
                  <a:chExt cx="57626" cy="30289"/>
                </a:xfrm>
              </p:grpSpPr>
              <p:sp>
                <p:nvSpPr>
                  <p:cNvPr id="3178" name="Google Shape;3178;p50"/>
                  <p:cNvSpPr/>
                  <p:nvPr/>
                </p:nvSpPr>
                <p:spPr>
                  <a:xfrm>
                    <a:off x="6775227"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50"/>
                  <p:cNvSpPr/>
                  <p:nvPr/>
                </p:nvSpPr>
                <p:spPr>
                  <a:xfrm>
                    <a:off x="681180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80" name="Google Shape;3180;p50"/>
              <p:cNvGrpSpPr/>
              <p:nvPr/>
            </p:nvGrpSpPr>
            <p:grpSpPr>
              <a:xfrm>
                <a:off x="6901433" y="3981450"/>
                <a:ext cx="57626" cy="73151"/>
                <a:chOff x="6901433" y="3981450"/>
                <a:chExt cx="57626" cy="73151"/>
              </a:xfrm>
            </p:grpSpPr>
            <p:grpSp>
              <p:nvGrpSpPr>
                <p:cNvPr id="3181" name="Google Shape;3181;p50"/>
                <p:cNvGrpSpPr/>
                <p:nvPr/>
              </p:nvGrpSpPr>
              <p:grpSpPr>
                <a:xfrm>
                  <a:off x="6901433" y="3981450"/>
                  <a:ext cx="57626" cy="30289"/>
                  <a:chOff x="6901433" y="3981450"/>
                  <a:chExt cx="57626" cy="30289"/>
                </a:xfrm>
              </p:grpSpPr>
              <p:sp>
                <p:nvSpPr>
                  <p:cNvPr id="3182" name="Google Shape;3182;p50"/>
                  <p:cNvSpPr/>
                  <p:nvPr/>
                </p:nvSpPr>
                <p:spPr>
                  <a:xfrm>
                    <a:off x="690143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50"/>
                  <p:cNvSpPr/>
                  <p:nvPr/>
                </p:nvSpPr>
                <p:spPr>
                  <a:xfrm>
                    <a:off x="6938009"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84" name="Google Shape;3184;p50"/>
                <p:cNvGrpSpPr/>
                <p:nvPr/>
              </p:nvGrpSpPr>
              <p:grpSpPr>
                <a:xfrm>
                  <a:off x="6901433" y="4024312"/>
                  <a:ext cx="57626" cy="30289"/>
                  <a:chOff x="6901433" y="4024312"/>
                  <a:chExt cx="57626" cy="30289"/>
                </a:xfrm>
              </p:grpSpPr>
              <p:sp>
                <p:nvSpPr>
                  <p:cNvPr id="3185" name="Google Shape;3185;p50"/>
                  <p:cNvSpPr/>
                  <p:nvPr/>
                </p:nvSpPr>
                <p:spPr>
                  <a:xfrm>
                    <a:off x="690143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50"/>
                  <p:cNvSpPr/>
                  <p:nvPr/>
                </p:nvSpPr>
                <p:spPr>
                  <a:xfrm>
                    <a:off x="6938009"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87" name="Google Shape;3187;p50"/>
              <p:cNvGrpSpPr/>
              <p:nvPr/>
            </p:nvGrpSpPr>
            <p:grpSpPr>
              <a:xfrm>
                <a:off x="6730173" y="3954684"/>
                <a:ext cx="147638" cy="159924"/>
                <a:chOff x="6730173" y="3954684"/>
                <a:chExt cx="147638" cy="159924"/>
              </a:xfrm>
            </p:grpSpPr>
            <p:sp>
              <p:nvSpPr>
                <p:cNvPr id="3188" name="Google Shape;3188;p50"/>
                <p:cNvSpPr/>
                <p:nvPr/>
              </p:nvSpPr>
              <p:spPr>
                <a:xfrm>
                  <a:off x="6730173"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50"/>
                <p:cNvSpPr/>
                <p:nvPr/>
              </p:nvSpPr>
              <p:spPr>
                <a:xfrm>
                  <a:off x="6858761"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0" name="Google Shape;3190;p50"/>
              <p:cNvGrpSpPr/>
              <p:nvPr/>
            </p:nvGrpSpPr>
            <p:grpSpPr>
              <a:xfrm>
                <a:off x="6418230" y="3890486"/>
                <a:ext cx="459581" cy="224122"/>
                <a:chOff x="6418230" y="3890486"/>
                <a:chExt cx="459581" cy="224122"/>
              </a:xfrm>
            </p:grpSpPr>
            <p:sp>
              <p:nvSpPr>
                <p:cNvPr id="3191" name="Google Shape;3191;p50"/>
                <p:cNvSpPr/>
                <p:nvPr/>
              </p:nvSpPr>
              <p:spPr>
                <a:xfrm>
                  <a:off x="6730173"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2" name="Google Shape;3192;p50"/>
                <p:cNvSpPr/>
                <p:nvPr/>
              </p:nvSpPr>
              <p:spPr>
                <a:xfrm>
                  <a:off x="6603205"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50"/>
                <p:cNvSpPr/>
                <p:nvPr/>
              </p:nvSpPr>
              <p:spPr>
                <a:xfrm>
                  <a:off x="6603205"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50"/>
                <p:cNvSpPr/>
                <p:nvPr/>
              </p:nvSpPr>
              <p:spPr>
                <a:xfrm>
                  <a:off x="6418230"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50"/>
                <p:cNvSpPr/>
                <p:nvPr/>
              </p:nvSpPr>
              <p:spPr>
                <a:xfrm>
                  <a:off x="6418230"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50"/>
                <p:cNvSpPr/>
                <p:nvPr/>
              </p:nvSpPr>
              <p:spPr>
                <a:xfrm>
                  <a:off x="6858761"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97" name="Google Shape;3197;p50"/>
            <p:cNvGrpSpPr/>
            <p:nvPr/>
          </p:nvGrpSpPr>
          <p:grpSpPr>
            <a:xfrm>
              <a:off x="5681947" y="3164491"/>
              <a:ext cx="385857" cy="609885"/>
              <a:chOff x="5681947" y="3164491"/>
              <a:chExt cx="385857" cy="609885"/>
            </a:xfrm>
          </p:grpSpPr>
          <p:sp>
            <p:nvSpPr>
              <p:cNvPr id="3198" name="Google Shape;3198;p50"/>
              <p:cNvSpPr/>
              <p:nvPr/>
            </p:nvSpPr>
            <p:spPr>
              <a:xfrm>
                <a:off x="5854540" y="3679317"/>
                <a:ext cx="37338" cy="95059"/>
              </a:xfrm>
              <a:custGeom>
                <a:avLst/>
                <a:gdLst/>
                <a:ahLst/>
                <a:cxnLst/>
                <a:rect l="l" t="t" r="r" b="b"/>
                <a:pathLst>
                  <a:path w="37338" h="95059" extrusionOk="0">
                    <a:moveTo>
                      <a:pt x="0" y="0"/>
                    </a:moveTo>
                    <a:lnTo>
                      <a:pt x="37338" y="0"/>
                    </a:lnTo>
                    <a:lnTo>
                      <a:pt x="37338" y="95059"/>
                    </a:lnTo>
                    <a:lnTo>
                      <a:pt x="0" y="950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50"/>
              <p:cNvSpPr/>
              <p:nvPr/>
            </p:nvSpPr>
            <p:spPr>
              <a:xfrm>
                <a:off x="5681947" y="3164491"/>
                <a:ext cx="385857" cy="592835"/>
              </a:xfrm>
              <a:custGeom>
                <a:avLst/>
                <a:gdLst/>
                <a:ahLst/>
                <a:cxnLst/>
                <a:rect l="l" t="t" r="r" b="b"/>
                <a:pathLst>
                  <a:path w="385857" h="592835" extrusionOk="0">
                    <a:moveTo>
                      <a:pt x="263271" y="417386"/>
                    </a:moveTo>
                    <a:lnTo>
                      <a:pt x="304800" y="421005"/>
                    </a:lnTo>
                    <a:lnTo>
                      <a:pt x="231838" y="263080"/>
                    </a:lnTo>
                    <a:lnTo>
                      <a:pt x="257365" y="270129"/>
                    </a:lnTo>
                    <a:lnTo>
                      <a:pt x="192976" y="0"/>
                    </a:lnTo>
                    <a:lnTo>
                      <a:pt x="128492" y="269748"/>
                    </a:lnTo>
                    <a:lnTo>
                      <a:pt x="154019" y="262033"/>
                    </a:lnTo>
                    <a:lnTo>
                      <a:pt x="81058" y="418719"/>
                    </a:lnTo>
                    <a:lnTo>
                      <a:pt x="122587" y="417386"/>
                    </a:lnTo>
                    <a:lnTo>
                      <a:pt x="0" y="592836"/>
                    </a:lnTo>
                    <a:lnTo>
                      <a:pt x="198311" y="536829"/>
                    </a:lnTo>
                    <a:lnTo>
                      <a:pt x="385858" y="592836"/>
                    </a:lnTo>
                    <a:lnTo>
                      <a:pt x="263271" y="41738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00" name="Google Shape;3200;p50"/>
            <p:cNvGrpSpPr/>
            <p:nvPr/>
          </p:nvGrpSpPr>
          <p:grpSpPr>
            <a:xfrm>
              <a:off x="6423087" y="4151757"/>
              <a:ext cx="547497" cy="133350"/>
              <a:chOff x="6423087" y="4151757"/>
              <a:chExt cx="547497" cy="133350"/>
            </a:xfrm>
          </p:grpSpPr>
          <p:sp>
            <p:nvSpPr>
              <p:cNvPr id="3201" name="Google Shape;3201;p50"/>
              <p:cNvSpPr/>
              <p:nvPr/>
            </p:nvSpPr>
            <p:spPr>
              <a:xfrm>
                <a:off x="6423087" y="4151757"/>
                <a:ext cx="361378" cy="133350"/>
              </a:xfrm>
              <a:custGeom>
                <a:avLst/>
                <a:gdLst/>
                <a:ahLst/>
                <a:cxnLst/>
                <a:rect l="l" t="t" r="r" b="b"/>
                <a:pathLst>
                  <a:path w="361378" h="133350" extrusionOk="0">
                    <a:moveTo>
                      <a:pt x="130493" y="79438"/>
                    </a:moveTo>
                    <a:lnTo>
                      <a:pt x="130493" y="0"/>
                    </a:lnTo>
                    <a:lnTo>
                      <a:pt x="66675" y="0"/>
                    </a:lnTo>
                    <a:cubicBezTo>
                      <a:pt x="29813" y="0"/>
                      <a:pt x="0" y="29813"/>
                      <a:pt x="0" y="66675"/>
                    </a:cubicBezTo>
                    <a:cubicBezTo>
                      <a:pt x="0" y="76105"/>
                      <a:pt x="2000" y="85058"/>
                      <a:pt x="5525" y="93154"/>
                    </a:cubicBezTo>
                    <a:lnTo>
                      <a:pt x="295180" y="93154"/>
                    </a:lnTo>
                    <a:lnTo>
                      <a:pt x="295180" y="101632"/>
                    </a:lnTo>
                    <a:lnTo>
                      <a:pt x="10096" y="101632"/>
                    </a:lnTo>
                    <a:cubicBezTo>
                      <a:pt x="21812" y="120587"/>
                      <a:pt x="42767" y="133350"/>
                      <a:pt x="66770" y="133350"/>
                    </a:cubicBezTo>
                    <a:lnTo>
                      <a:pt x="361379" y="133350"/>
                    </a:lnTo>
                    <a:lnTo>
                      <a:pt x="361379" y="79438"/>
                    </a:lnTo>
                    <a:lnTo>
                      <a:pt x="130588" y="7943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50"/>
              <p:cNvSpPr/>
              <p:nvPr/>
            </p:nvSpPr>
            <p:spPr>
              <a:xfrm>
                <a:off x="6573392" y="4151757"/>
                <a:ext cx="397192" cy="133350"/>
              </a:xfrm>
              <a:custGeom>
                <a:avLst/>
                <a:gdLst/>
                <a:ahLst/>
                <a:cxnLst/>
                <a:rect l="l" t="t" r="r" b="b"/>
                <a:pathLst>
                  <a:path w="397192" h="133350" extrusionOk="0">
                    <a:moveTo>
                      <a:pt x="222790" y="25051"/>
                    </a:moveTo>
                    <a:lnTo>
                      <a:pt x="222790" y="15145"/>
                    </a:lnTo>
                    <a:lnTo>
                      <a:pt x="372904" y="15145"/>
                    </a:lnTo>
                    <a:cubicBezTo>
                      <a:pt x="361379" y="5715"/>
                      <a:pt x="346710" y="0"/>
                      <a:pt x="330613" y="0"/>
                    </a:cubicBezTo>
                    <a:lnTo>
                      <a:pt x="0" y="0"/>
                    </a:lnTo>
                    <a:lnTo>
                      <a:pt x="0" y="62389"/>
                    </a:lnTo>
                    <a:lnTo>
                      <a:pt x="104489" y="62389"/>
                    </a:lnTo>
                    <a:lnTo>
                      <a:pt x="104489" y="26956"/>
                    </a:lnTo>
                    <a:lnTo>
                      <a:pt x="126683" y="26956"/>
                    </a:lnTo>
                    <a:lnTo>
                      <a:pt x="126683" y="62389"/>
                    </a:lnTo>
                    <a:lnTo>
                      <a:pt x="258128" y="62389"/>
                    </a:lnTo>
                    <a:lnTo>
                      <a:pt x="258128" y="79438"/>
                    </a:lnTo>
                    <a:lnTo>
                      <a:pt x="233077" y="79438"/>
                    </a:lnTo>
                    <a:lnTo>
                      <a:pt x="233077" y="133350"/>
                    </a:lnTo>
                    <a:lnTo>
                      <a:pt x="330518" y="133350"/>
                    </a:lnTo>
                    <a:cubicBezTo>
                      <a:pt x="367379" y="133350"/>
                      <a:pt x="397193" y="103537"/>
                      <a:pt x="397193" y="66675"/>
                    </a:cubicBezTo>
                    <a:cubicBezTo>
                      <a:pt x="397193" y="50959"/>
                      <a:pt x="391668" y="36481"/>
                      <a:pt x="382524" y="25051"/>
                    </a:cubicBezTo>
                    <a:lnTo>
                      <a:pt x="222599" y="2505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203" name="Google Shape;3203;p50"/>
          <p:cNvGrpSpPr/>
          <p:nvPr/>
        </p:nvGrpSpPr>
        <p:grpSpPr>
          <a:xfrm>
            <a:off x="7665812" y="2522036"/>
            <a:ext cx="701589" cy="421472"/>
            <a:chOff x="4478368" y="1233487"/>
            <a:chExt cx="954024" cy="573119"/>
          </a:xfrm>
        </p:grpSpPr>
        <p:grpSp>
          <p:nvGrpSpPr>
            <p:cNvPr id="3204" name="Google Shape;3204;p50"/>
            <p:cNvGrpSpPr/>
            <p:nvPr/>
          </p:nvGrpSpPr>
          <p:grpSpPr>
            <a:xfrm>
              <a:off x="4652962" y="1233487"/>
              <a:ext cx="666750" cy="379475"/>
              <a:chOff x="4652962" y="1233487"/>
              <a:chExt cx="666750" cy="379475"/>
            </a:xfrm>
          </p:grpSpPr>
          <p:grpSp>
            <p:nvGrpSpPr>
              <p:cNvPr id="3205" name="Google Shape;3205;p50"/>
              <p:cNvGrpSpPr/>
              <p:nvPr/>
            </p:nvGrpSpPr>
            <p:grpSpPr>
              <a:xfrm>
                <a:off x="4652962" y="1233487"/>
                <a:ext cx="666750" cy="379380"/>
                <a:chOff x="4652962" y="1233487"/>
                <a:chExt cx="666750" cy="379380"/>
              </a:xfrm>
            </p:grpSpPr>
            <p:grpSp>
              <p:nvGrpSpPr>
                <p:cNvPr id="3206" name="Google Shape;3206;p50"/>
                <p:cNvGrpSpPr/>
                <p:nvPr/>
              </p:nvGrpSpPr>
              <p:grpSpPr>
                <a:xfrm>
                  <a:off x="4652962" y="1233487"/>
                  <a:ext cx="666750" cy="379380"/>
                  <a:chOff x="4652962" y="1233487"/>
                  <a:chExt cx="666750" cy="379380"/>
                </a:xfrm>
              </p:grpSpPr>
              <p:sp>
                <p:nvSpPr>
                  <p:cNvPr id="3207" name="Google Shape;3207;p50"/>
                  <p:cNvSpPr/>
                  <p:nvPr/>
                </p:nvSpPr>
                <p:spPr>
                  <a:xfrm>
                    <a:off x="4652962" y="1380648"/>
                    <a:ext cx="666750" cy="232219"/>
                  </a:xfrm>
                  <a:custGeom>
                    <a:avLst/>
                    <a:gdLst/>
                    <a:ahLst/>
                    <a:cxnLst/>
                    <a:rect l="l" t="t" r="r" b="b"/>
                    <a:pathLst>
                      <a:path w="666750" h="232219" extrusionOk="0">
                        <a:moveTo>
                          <a:pt x="0" y="0"/>
                        </a:moveTo>
                        <a:lnTo>
                          <a:pt x="666750" y="0"/>
                        </a:lnTo>
                        <a:lnTo>
                          <a:pt x="666750" y="232220"/>
                        </a:lnTo>
                        <a:lnTo>
                          <a:pt x="0" y="23222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50"/>
                  <p:cNvSpPr/>
                  <p:nvPr/>
                </p:nvSpPr>
                <p:spPr>
                  <a:xfrm>
                    <a:off x="4652962" y="1295400"/>
                    <a:ext cx="666750" cy="85725"/>
                  </a:xfrm>
                  <a:custGeom>
                    <a:avLst/>
                    <a:gdLst/>
                    <a:ahLst/>
                    <a:cxnLst/>
                    <a:rect l="l" t="t" r="r" b="b"/>
                    <a:pathLst>
                      <a:path w="666750" h="85725" extrusionOk="0">
                        <a:moveTo>
                          <a:pt x="666750" y="85725"/>
                        </a:moveTo>
                        <a:lnTo>
                          <a:pt x="0" y="85725"/>
                        </a:lnTo>
                        <a:lnTo>
                          <a:pt x="28575" y="0"/>
                        </a:lnTo>
                        <a:lnTo>
                          <a:pt x="638175" y="0"/>
                        </a:lnTo>
                        <a:lnTo>
                          <a:pt x="66675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09" name="Google Shape;3209;p50"/>
                  <p:cNvGrpSpPr/>
                  <p:nvPr/>
                </p:nvGrpSpPr>
                <p:grpSpPr>
                  <a:xfrm>
                    <a:off x="4702968" y="1233487"/>
                    <a:ext cx="280987" cy="352425"/>
                    <a:chOff x="4702968" y="1233487"/>
                    <a:chExt cx="280987" cy="352425"/>
                  </a:xfrm>
                </p:grpSpPr>
                <p:sp>
                  <p:nvSpPr>
                    <p:cNvPr id="3210" name="Google Shape;3210;p50"/>
                    <p:cNvSpPr/>
                    <p:nvPr/>
                  </p:nvSpPr>
                  <p:spPr>
                    <a:xfrm>
                      <a:off x="4710112" y="1266825"/>
                      <a:ext cx="266700" cy="319087"/>
                    </a:xfrm>
                    <a:custGeom>
                      <a:avLst/>
                      <a:gdLst/>
                      <a:ahLst/>
                      <a:cxnLst/>
                      <a:rect l="l" t="t" r="r" b="b"/>
                      <a:pathLst>
                        <a:path w="266700" h="319087" extrusionOk="0">
                          <a:moveTo>
                            <a:pt x="266700" y="319088"/>
                          </a:moveTo>
                          <a:lnTo>
                            <a:pt x="266700" y="66675"/>
                          </a:lnTo>
                          <a:lnTo>
                            <a:pt x="123825" y="0"/>
                          </a:lnTo>
                          <a:lnTo>
                            <a:pt x="0" y="66675"/>
                          </a:lnTo>
                          <a:lnTo>
                            <a:pt x="0" y="319088"/>
                          </a:lnTo>
                          <a:lnTo>
                            <a:pt x="266700" y="3190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50"/>
                    <p:cNvSpPr/>
                    <p:nvPr/>
                  </p:nvSpPr>
                  <p:spPr>
                    <a:xfrm>
                      <a:off x="4702968" y="1233487"/>
                      <a:ext cx="280987" cy="101155"/>
                    </a:xfrm>
                    <a:custGeom>
                      <a:avLst/>
                      <a:gdLst/>
                      <a:ahLst/>
                      <a:cxnLst/>
                      <a:rect l="l" t="t" r="r" b="b"/>
                      <a:pathLst>
                        <a:path w="280987" h="101155" extrusionOk="0">
                          <a:moveTo>
                            <a:pt x="7144" y="101156"/>
                          </a:moveTo>
                          <a:lnTo>
                            <a:pt x="130969" y="33909"/>
                          </a:lnTo>
                          <a:lnTo>
                            <a:pt x="273844" y="100013"/>
                          </a:lnTo>
                          <a:lnTo>
                            <a:pt x="280988" y="71438"/>
                          </a:lnTo>
                          <a:lnTo>
                            <a:pt x="133350" y="0"/>
                          </a:lnTo>
                          <a:lnTo>
                            <a:pt x="0" y="76200"/>
                          </a:lnTo>
                          <a:lnTo>
                            <a:pt x="7144" y="101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2" name="Google Shape;3212;p50"/>
                  <p:cNvGrpSpPr/>
                  <p:nvPr/>
                </p:nvGrpSpPr>
                <p:grpSpPr>
                  <a:xfrm>
                    <a:off x="4998243" y="1233487"/>
                    <a:ext cx="280987" cy="352425"/>
                    <a:chOff x="4998243" y="1233487"/>
                    <a:chExt cx="280987" cy="352425"/>
                  </a:xfrm>
                </p:grpSpPr>
                <p:sp>
                  <p:nvSpPr>
                    <p:cNvPr id="3213" name="Google Shape;3213;p50"/>
                    <p:cNvSpPr/>
                    <p:nvPr/>
                  </p:nvSpPr>
                  <p:spPr>
                    <a:xfrm>
                      <a:off x="5005387" y="1266825"/>
                      <a:ext cx="266700" cy="319087"/>
                    </a:xfrm>
                    <a:custGeom>
                      <a:avLst/>
                      <a:gdLst/>
                      <a:ahLst/>
                      <a:cxnLst/>
                      <a:rect l="l" t="t" r="r" b="b"/>
                      <a:pathLst>
                        <a:path w="266700" h="319087" extrusionOk="0">
                          <a:moveTo>
                            <a:pt x="266700" y="319088"/>
                          </a:moveTo>
                          <a:lnTo>
                            <a:pt x="266700" y="66675"/>
                          </a:lnTo>
                          <a:lnTo>
                            <a:pt x="123825" y="0"/>
                          </a:lnTo>
                          <a:lnTo>
                            <a:pt x="0" y="66675"/>
                          </a:lnTo>
                          <a:lnTo>
                            <a:pt x="0" y="319088"/>
                          </a:lnTo>
                          <a:lnTo>
                            <a:pt x="266700" y="3190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4" name="Google Shape;3214;p50"/>
                    <p:cNvSpPr/>
                    <p:nvPr/>
                  </p:nvSpPr>
                  <p:spPr>
                    <a:xfrm>
                      <a:off x="4998243" y="1233487"/>
                      <a:ext cx="280987" cy="101155"/>
                    </a:xfrm>
                    <a:custGeom>
                      <a:avLst/>
                      <a:gdLst/>
                      <a:ahLst/>
                      <a:cxnLst/>
                      <a:rect l="l" t="t" r="r" b="b"/>
                      <a:pathLst>
                        <a:path w="280987" h="101155" extrusionOk="0">
                          <a:moveTo>
                            <a:pt x="7144" y="101156"/>
                          </a:moveTo>
                          <a:lnTo>
                            <a:pt x="130969" y="33909"/>
                          </a:lnTo>
                          <a:lnTo>
                            <a:pt x="273844" y="100013"/>
                          </a:lnTo>
                          <a:lnTo>
                            <a:pt x="280988" y="71438"/>
                          </a:lnTo>
                          <a:lnTo>
                            <a:pt x="133350" y="0"/>
                          </a:lnTo>
                          <a:lnTo>
                            <a:pt x="0" y="76200"/>
                          </a:lnTo>
                          <a:lnTo>
                            <a:pt x="7144" y="101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215" name="Google Shape;3215;p50"/>
                <p:cNvSpPr/>
                <p:nvPr/>
              </p:nvSpPr>
              <p:spPr>
                <a:xfrm>
                  <a:off x="4751355" y="1350930"/>
                  <a:ext cx="190499" cy="261937"/>
                </a:xfrm>
                <a:custGeom>
                  <a:avLst/>
                  <a:gdLst/>
                  <a:ahLst/>
                  <a:cxnLst/>
                  <a:rect l="l" t="t" r="r" b="b"/>
                  <a:pathLst>
                    <a:path w="190499" h="261937" extrusionOk="0">
                      <a:moveTo>
                        <a:pt x="0" y="0"/>
                      </a:moveTo>
                      <a:lnTo>
                        <a:pt x="190500" y="0"/>
                      </a:lnTo>
                      <a:lnTo>
                        <a:pt x="190500" y="261938"/>
                      </a:lnTo>
                      <a:lnTo>
                        <a:pt x="0" y="26193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50"/>
                <p:cNvSpPr/>
                <p:nvPr/>
              </p:nvSpPr>
              <p:spPr>
                <a:xfrm>
                  <a:off x="5041867" y="1350930"/>
                  <a:ext cx="190500" cy="261937"/>
                </a:xfrm>
                <a:custGeom>
                  <a:avLst/>
                  <a:gdLst/>
                  <a:ahLst/>
                  <a:cxnLst/>
                  <a:rect l="l" t="t" r="r" b="b"/>
                  <a:pathLst>
                    <a:path w="190500" h="261937" extrusionOk="0">
                      <a:moveTo>
                        <a:pt x="0" y="0"/>
                      </a:moveTo>
                      <a:lnTo>
                        <a:pt x="190500" y="0"/>
                      </a:lnTo>
                      <a:lnTo>
                        <a:pt x="190500" y="261938"/>
                      </a:lnTo>
                      <a:lnTo>
                        <a:pt x="0" y="26193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50"/>
                <p:cNvSpPr/>
                <p:nvPr/>
              </p:nvSpPr>
              <p:spPr>
                <a:xfrm>
                  <a:off x="4976812" y="1393031"/>
                  <a:ext cx="28575" cy="219836"/>
                </a:xfrm>
                <a:custGeom>
                  <a:avLst/>
                  <a:gdLst/>
                  <a:ahLst/>
                  <a:cxnLst/>
                  <a:rect l="l" t="t" r="r" b="b"/>
                  <a:pathLst>
                    <a:path w="28575" h="219836" extrusionOk="0">
                      <a:moveTo>
                        <a:pt x="0" y="0"/>
                      </a:moveTo>
                      <a:lnTo>
                        <a:pt x="28575" y="0"/>
                      </a:lnTo>
                      <a:lnTo>
                        <a:pt x="28575" y="219837"/>
                      </a:lnTo>
                      <a:lnTo>
                        <a:pt x="0" y="21983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50"/>
                <p:cNvSpPr/>
                <p:nvPr/>
              </p:nvSpPr>
              <p:spPr>
                <a:xfrm>
                  <a:off x="5283993" y="1393031"/>
                  <a:ext cx="28575" cy="219836"/>
                </a:xfrm>
                <a:custGeom>
                  <a:avLst/>
                  <a:gdLst/>
                  <a:ahLst/>
                  <a:cxnLst/>
                  <a:rect l="l" t="t" r="r" b="b"/>
                  <a:pathLst>
                    <a:path w="28575" h="219836" extrusionOk="0">
                      <a:moveTo>
                        <a:pt x="0" y="0"/>
                      </a:moveTo>
                      <a:lnTo>
                        <a:pt x="28575" y="0"/>
                      </a:lnTo>
                      <a:lnTo>
                        <a:pt x="28575" y="219837"/>
                      </a:lnTo>
                      <a:lnTo>
                        <a:pt x="0" y="21983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50"/>
                <p:cNvSpPr/>
                <p:nvPr/>
              </p:nvSpPr>
              <p:spPr>
                <a:xfrm>
                  <a:off x="4662487" y="1393031"/>
                  <a:ext cx="28575" cy="219836"/>
                </a:xfrm>
                <a:custGeom>
                  <a:avLst/>
                  <a:gdLst/>
                  <a:ahLst/>
                  <a:cxnLst/>
                  <a:rect l="l" t="t" r="r" b="b"/>
                  <a:pathLst>
                    <a:path w="28575" h="219836" extrusionOk="0">
                      <a:moveTo>
                        <a:pt x="0" y="0"/>
                      </a:moveTo>
                      <a:lnTo>
                        <a:pt x="28575" y="0"/>
                      </a:lnTo>
                      <a:lnTo>
                        <a:pt x="28575" y="219837"/>
                      </a:lnTo>
                      <a:lnTo>
                        <a:pt x="0" y="21983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20" name="Google Shape;3220;p50"/>
              <p:cNvSpPr/>
              <p:nvPr/>
            </p:nvSpPr>
            <p:spPr>
              <a:xfrm>
                <a:off x="4796599" y="1551622"/>
                <a:ext cx="40481" cy="61340"/>
              </a:xfrm>
              <a:custGeom>
                <a:avLst/>
                <a:gdLst/>
                <a:ahLst/>
                <a:cxnLst/>
                <a:rect l="l" t="t" r="r" b="b"/>
                <a:pathLst>
                  <a:path w="40481" h="61340" extrusionOk="0">
                    <a:moveTo>
                      <a:pt x="0" y="0"/>
                    </a:moveTo>
                    <a:lnTo>
                      <a:pt x="40481" y="0"/>
                    </a:lnTo>
                    <a:lnTo>
                      <a:pt x="40481" y="61341"/>
                    </a:lnTo>
                    <a:lnTo>
                      <a:pt x="0" y="6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50"/>
              <p:cNvSpPr/>
              <p:nvPr/>
            </p:nvSpPr>
            <p:spPr>
              <a:xfrm>
                <a:off x="5088159" y="1551622"/>
                <a:ext cx="106394" cy="61340"/>
              </a:xfrm>
              <a:custGeom>
                <a:avLst/>
                <a:gdLst/>
                <a:ahLst/>
                <a:cxnLst/>
                <a:rect l="l" t="t" r="r" b="b"/>
                <a:pathLst>
                  <a:path w="106394" h="61340" extrusionOk="0">
                    <a:moveTo>
                      <a:pt x="0" y="0"/>
                    </a:moveTo>
                    <a:lnTo>
                      <a:pt x="106394" y="0"/>
                    </a:lnTo>
                    <a:lnTo>
                      <a:pt x="106394" y="61341"/>
                    </a:lnTo>
                    <a:lnTo>
                      <a:pt x="0" y="6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22" name="Google Shape;3222;p50"/>
              <p:cNvGrpSpPr/>
              <p:nvPr/>
            </p:nvGrpSpPr>
            <p:grpSpPr>
              <a:xfrm>
                <a:off x="4735639" y="1402461"/>
                <a:ext cx="216693" cy="41719"/>
                <a:chOff x="4735639" y="1402461"/>
                <a:chExt cx="216693" cy="41719"/>
              </a:xfrm>
            </p:grpSpPr>
            <p:sp>
              <p:nvSpPr>
                <p:cNvPr id="3223" name="Google Shape;3223;p50"/>
                <p:cNvSpPr/>
                <p:nvPr/>
              </p:nvSpPr>
              <p:spPr>
                <a:xfrm>
                  <a:off x="47356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50"/>
                <p:cNvSpPr/>
                <p:nvPr/>
              </p:nvSpPr>
              <p:spPr>
                <a:xfrm>
                  <a:off x="47737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50"/>
                <p:cNvSpPr/>
                <p:nvPr/>
              </p:nvSpPr>
              <p:spPr>
                <a:xfrm>
                  <a:off x="48118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50"/>
                <p:cNvSpPr/>
                <p:nvPr/>
              </p:nvSpPr>
              <p:spPr>
                <a:xfrm>
                  <a:off x="48499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50"/>
                <p:cNvSpPr/>
                <p:nvPr/>
              </p:nvSpPr>
              <p:spPr>
                <a:xfrm>
                  <a:off x="48880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8" name="Google Shape;3228;p50"/>
                <p:cNvSpPr/>
                <p:nvPr/>
              </p:nvSpPr>
              <p:spPr>
                <a:xfrm>
                  <a:off x="4926139" y="1402461"/>
                  <a:ext cx="26193" cy="41719"/>
                </a:xfrm>
                <a:custGeom>
                  <a:avLst/>
                  <a:gdLst/>
                  <a:ahLst/>
                  <a:cxnLst/>
                  <a:rect l="l" t="t" r="r" b="b"/>
                  <a:pathLst>
                    <a:path w="26193" h="41719" extrusionOk="0">
                      <a:moveTo>
                        <a:pt x="95" y="41719"/>
                      </a:moveTo>
                      <a:lnTo>
                        <a:pt x="95" y="13144"/>
                      </a:lnTo>
                      <a:cubicBezTo>
                        <a:pt x="95" y="5905"/>
                        <a:pt x="6001" y="0"/>
                        <a:pt x="13144" y="0"/>
                      </a:cubicBezTo>
                      <a:lnTo>
                        <a:pt x="13144" y="0"/>
                      </a:lnTo>
                      <a:cubicBezTo>
                        <a:pt x="20384"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9" name="Google Shape;3229;p50"/>
              <p:cNvGrpSpPr/>
              <p:nvPr/>
            </p:nvGrpSpPr>
            <p:grpSpPr>
              <a:xfrm>
                <a:off x="4735639" y="1465611"/>
                <a:ext cx="216693" cy="41719"/>
                <a:chOff x="4735639" y="1465611"/>
                <a:chExt cx="216693" cy="41719"/>
              </a:xfrm>
            </p:grpSpPr>
            <p:sp>
              <p:nvSpPr>
                <p:cNvPr id="3230" name="Google Shape;3230;p50"/>
                <p:cNvSpPr/>
                <p:nvPr/>
              </p:nvSpPr>
              <p:spPr>
                <a:xfrm>
                  <a:off x="47356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50"/>
                <p:cNvSpPr/>
                <p:nvPr/>
              </p:nvSpPr>
              <p:spPr>
                <a:xfrm>
                  <a:off x="47737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50"/>
                <p:cNvSpPr/>
                <p:nvPr/>
              </p:nvSpPr>
              <p:spPr>
                <a:xfrm>
                  <a:off x="48118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50"/>
                <p:cNvSpPr/>
                <p:nvPr/>
              </p:nvSpPr>
              <p:spPr>
                <a:xfrm>
                  <a:off x="48499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50"/>
                <p:cNvSpPr/>
                <p:nvPr/>
              </p:nvSpPr>
              <p:spPr>
                <a:xfrm>
                  <a:off x="48880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50"/>
                <p:cNvSpPr/>
                <p:nvPr/>
              </p:nvSpPr>
              <p:spPr>
                <a:xfrm>
                  <a:off x="4926139" y="1465611"/>
                  <a:ext cx="26193" cy="41719"/>
                </a:xfrm>
                <a:custGeom>
                  <a:avLst/>
                  <a:gdLst/>
                  <a:ahLst/>
                  <a:cxnLst/>
                  <a:rect l="l" t="t" r="r" b="b"/>
                  <a:pathLst>
                    <a:path w="26193" h="41719" extrusionOk="0">
                      <a:moveTo>
                        <a:pt x="95" y="41720"/>
                      </a:moveTo>
                      <a:lnTo>
                        <a:pt x="95" y="13145"/>
                      </a:lnTo>
                      <a:cubicBezTo>
                        <a:pt x="95" y="5906"/>
                        <a:pt x="6001" y="0"/>
                        <a:pt x="13144" y="0"/>
                      </a:cubicBezTo>
                      <a:lnTo>
                        <a:pt x="13144" y="0"/>
                      </a:lnTo>
                      <a:cubicBezTo>
                        <a:pt x="20384"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36" name="Google Shape;3236;p50"/>
              <p:cNvGrpSpPr/>
              <p:nvPr/>
            </p:nvGrpSpPr>
            <p:grpSpPr>
              <a:xfrm>
                <a:off x="5022912" y="1402461"/>
                <a:ext cx="216693" cy="41719"/>
                <a:chOff x="5022912" y="1402461"/>
                <a:chExt cx="216693" cy="41719"/>
              </a:xfrm>
            </p:grpSpPr>
            <p:sp>
              <p:nvSpPr>
                <p:cNvPr id="3237" name="Google Shape;3237;p50"/>
                <p:cNvSpPr/>
                <p:nvPr/>
              </p:nvSpPr>
              <p:spPr>
                <a:xfrm>
                  <a:off x="50229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50"/>
                <p:cNvSpPr/>
                <p:nvPr/>
              </p:nvSpPr>
              <p:spPr>
                <a:xfrm>
                  <a:off x="50610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50"/>
                <p:cNvSpPr/>
                <p:nvPr/>
              </p:nvSpPr>
              <p:spPr>
                <a:xfrm>
                  <a:off x="50991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50"/>
                <p:cNvSpPr/>
                <p:nvPr/>
              </p:nvSpPr>
              <p:spPr>
                <a:xfrm>
                  <a:off x="51372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1" name="Google Shape;3241;p50"/>
                <p:cNvSpPr/>
                <p:nvPr/>
              </p:nvSpPr>
              <p:spPr>
                <a:xfrm>
                  <a:off x="51753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2" name="Google Shape;3242;p50"/>
                <p:cNvSpPr/>
                <p:nvPr/>
              </p:nvSpPr>
              <p:spPr>
                <a:xfrm>
                  <a:off x="5213412" y="1402461"/>
                  <a:ext cx="26193" cy="41719"/>
                </a:xfrm>
                <a:custGeom>
                  <a:avLst/>
                  <a:gdLst/>
                  <a:ahLst/>
                  <a:cxnLst/>
                  <a:rect l="l" t="t" r="r" b="b"/>
                  <a:pathLst>
                    <a:path w="26193" h="41719" extrusionOk="0">
                      <a:moveTo>
                        <a:pt x="95" y="41719"/>
                      </a:moveTo>
                      <a:lnTo>
                        <a:pt x="95" y="13144"/>
                      </a:lnTo>
                      <a:cubicBezTo>
                        <a:pt x="95" y="5905"/>
                        <a:pt x="6001" y="0"/>
                        <a:pt x="13145" y="0"/>
                      </a:cubicBezTo>
                      <a:lnTo>
                        <a:pt x="13145" y="0"/>
                      </a:lnTo>
                      <a:cubicBezTo>
                        <a:pt x="20383" y="0"/>
                        <a:pt x="26194" y="5905"/>
                        <a:pt x="26194" y="13144"/>
                      </a:cubicBezTo>
                      <a:lnTo>
                        <a:pt x="26194" y="41719"/>
                      </a:lnTo>
                      <a:lnTo>
                        <a:pt x="0" y="41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3" name="Google Shape;3243;p50"/>
              <p:cNvGrpSpPr/>
              <p:nvPr/>
            </p:nvGrpSpPr>
            <p:grpSpPr>
              <a:xfrm>
                <a:off x="5022912" y="1465611"/>
                <a:ext cx="216693" cy="41719"/>
                <a:chOff x="5022912" y="1465611"/>
                <a:chExt cx="216693" cy="41719"/>
              </a:xfrm>
            </p:grpSpPr>
            <p:sp>
              <p:nvSpPr>
                <p:cNvPr id="3244" name="Google Shape;3244;p50"/>
                <p:cNvSpPr/>
                <p:nvPr/>
              </p:nvSpPr>
              <p:spPr>
                <a:xfrm>
                  <a:off x="50229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50"/>
                <p:cNvSpPr/>
                <p:nvPr/>
              </p:nvSpPr>
              <p:spPr>
                <a:xfrm>
                  <a:off x="50610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50"/>
                <p:cNvSpPr/>
                <p:nvPr/>
              </p:nvSpPr>
              <p:spPr>
                <a:xfrm>
                  <a:off x="50991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50"/>
                <p:cNvSpPr/>
                <p:nvPr/>
              </p:nvSpPr>
              <p:spPr>
                <a:xfrm>
                  <a:off x="51372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50"/>
                <p:cNvSpPr/>
                <p:nvPr/>
              </p:nvSpPr>
              <p:spPr>
                <a:xfrm>
                  <a:off x="51753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50"/>
                <p:cNvSpPr/>
                <p:nvPr/>
              </p:nvSpPr>
              <p:spPr>
                <a:xfrm>
                  <a:off x="5213412" y="1465611"/>
                  <a:ext cx="26193" cy="41719"/>
                </a:xfrm>
                <a:custGeom>
                  <a:avLst/>
                  <a:gdLst/>
                  <a:ahLst/>
                  <a:cxnLst/>
                  <a:rect l="l" t="t" r="r" b="b"/>
                  <a:pathLst>
                    <a:path w="26193" h="41719" extrusionOk="0">
                      <a:moveTo>
                        <a:pt x="95" y="41720"/>
                      </a:moveTo>
                      <a:lnTo>
                        <a:pt x="95" y="13145"/>
                      </a:lnTo>
                      <a:cubicBezTo>
                        <a:pt x="95" y="5906"/>
                        <a:pt x="6001" y="0"/>
                        <a:pt x="13145" y="0"/>
                      </a:cubicBezTo>
                      <a:lnTo>
                        <a:pt x="13145" y="0"/>
                      </a:lnTo>
                      <a:cubicBezTo>
                        <a:pt x="20383" y="0"/>
                        <a:pt x="26194" y="5906"/>
                        <a:pt x="26194" y="13145"/>
                      </a:cubicBezTo>
                      <a:lnTo>
                        <a:pt x="26194" y="41720"/>
                      </a:lnTo>
                      <a:lnTo>
                        <a:pt x="0" y="417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250" name="Google Shape;3250;p50"/>
            <p:cNvSpPr/>
            <p:nvPr/>
          </p:nvSpPr>
          <p:spPr>
            <a:xfrm>
              <a:off x="4478368" y="1638300"/>
              <a:ext cx="954024" cy="168306"/>
            </a:xfrm>
            <a:custGeom>
              <a:avLst/>
              <a:gdLst/>
              <a:ahLst/>
              <a:cxnLst/>
              <a:rect l="l" t="t" r="r" b="b"/>
              <a:pathLst>
                <a:path w="954024" h="168306" extrusionOk="0">
                  <a:moveTo>
                    <a:pt x="174593" y="0"/>
                  </a:moveTo>
                  <a:lnTo>
                    <a:pt x="841343" y="0"/>
                  </a:lnTo>
                  <a:lnTo>
                    <a:pt x="954024" y="168307"/>
                  </a:lnTo>
                  <a:lnTo>
                    <a:pt x="0" y="44482"/>
                  </a:lnTo>
                  <a:lnTo>
                    <a:pt x="174593"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1" name="Google Shape;3251;p50"/>
          <p:cNvGrpSpPr/>
          <p:nvPr/>
        </p:nvGrpSpPr>
        <p:grpSpPr>
          <a:xfrm>
            <a:off x="7488189" y="1273152"/>
            <a:ext cx="700468" cy="322215"/>
            <a:chOff x="7358062" y="1671637"/>
            <a:chExt cx="952500" cy="438149"/>
          </a:xfrm>
        </p:grpSpPr>
        <p:grpSp>
          <p:nvGrpSpPr>
            <p:cNvPr id="3252" name="Google Shape;3252;p50"/>
            <p:cNvGrpSpPr/>
            <p:nvPr/>
          </p:nvGrpSpPr>
          <p:grpSpPr>
            <a:xfrm>
              <a:off x="7358062" y="1671637"/>
              <a:ext cx="952500" cy="438149"/>
              <a:chOff x="7358062" y="1671637"/>
              <a:chExt cx="952500" cy="438149"/>
            </a:xfrm>
          </p:grpSpPr>
          <p:sp>
            <p:nvSpPr>
              <p:cNvPr id="3253" name="Google Shape;3253;p50"/>
              <p:cNvSpPr/>
              <p:nvPr/>
            </p:nvSpPr>
            <p:spPr>
              <a:xfrm>
                <a:off x="7358062" y="1885473"/>
                <a:ext cx="952500" cy="224313"/>
              </a:xfrm>
              <a:custGeom>
                <a:avLst/>
                <a:gdLst/>
                <a:ahLst/>
                <a:cxnLst/>
                <a:rect l="l" t="t" r="r" b="b"/>
                <a:pathLst>
                  <a:path w="952500" h="224313" extrusionOk="0">
                    <a:moveTo>
                      <a:pt x="0" y="0"/>
                    </a:moveTo>
                    <a:lnTo>
                      <a:pt x="952500" y="0"/>
                    </a:lnTo>
                    <a:lnTo>
                      <a:pt x="952500" y="224314"/>
                    </a:lnTo>
                    <a:lnTo>
                      <a:pt x="0" y="2243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50"/>
              <p:cNvSpPr/>
              <p:nvPr/>
            </p:nvSpPr>
            <p:spPr>
              <a:xfrm>
                <a:off x="7358062" y="1800225"/>
                <a:ext cx="952500" cy="85725"/>
              </a:xfrm>
              <a:custGeom>
                <a:avLst/>
                <a:gdLst/>
                <a:ahLst/>
                <a:cxnLst/>
                <a:rect l="l" t="t" r="r" b="b"/>
                <a:pathLst>
                  <a:path w="952500" h="85725" extrusionOk="0">
                    <a:moveTo>
                      <a:pt x="952500" y="85725"/>
                    </a:moveTo>
                    <a:lnTo>
                      <a:pt x="0" y="85725"/>
                    </a:lnTo>
                    <a:lnTo>
                      <a:pt x="40862" y="0"/>
                    </a:lnTo>
                    <a:lnTo>
                      <a:pt x="911638" y="0"/>
                    </a:lnTo>
                    <a:lnTo>
                      <a:pt x="95250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55" name="Google Shape;3255;p50"/>
              <p:cNvGrpSpPr/>
              <p:nvPr/>
            </p:nvGrpSpPr>
            <p:grpSpPr>
              <a:xfrm>
                <a:off x="7684293" y="1671637"/>
                <a:ext cx="280987" cy="407956"/>
                <a:chOff x="7684293" y="1671637"/>
                <a:chExt cx="280987" cy="407956"/>
              </a:xfrm>
            </p:grpSpPr>
            <p:sp>
              <p:nvSpPr>
                <p:cNvPr id="3256" name="Google Shape;3256;p50"/>
                <p:cNvSpPr/>
                <p:nvPr/>
              </p:nvSpPr>
              <p:spPr>
                <a:xfrm>
                  <a:off x="7691437" y="1704975"/>
                  <a:ext cx="266700" cy="374618"/>
                </a:xfrm>
                <a:custGeom>
                  <a:avLst/>
                  <a:gdLst/>
                  <a:ahLst/>
                  <a:cxnLst/>
                  <a:rect l="l" t="t" r="r" b="b"/>
                  <a:pathLst>
                    <a:path w="266700" h="374618" extrusionOk="0">
                      <a:moveTo>
                        <a:pt x="266700" y="374618"/>
                      </a:moveTo>
                      <a:lnTo>
                        <a:pt x="266700" y="66675"/>
                      </a:lnTo>
                      <a:lnTo>
                        <a:pt x="123825" y="0"/>
                      </a:lnTo>
                      <a:lnTo>
                        <a:pt x="0" y="66675"/>
                      </a:lnTo>
                      <a:lnTo>
                        <a:pt x="0" y="374618"/>
                      </a:lnTo>
                      <a:lnTo>
                        <a:pt x="266700" y="3746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50"/>
                <p:cNvSpPr/>
                <p:nvPr/>
              </p:nvSpPr>
              <p:spPr>
                <a:xfrm>
                  <a:off x="7684293" y="1671637"/>
                  <a:ext cx="280987" cy="101155"/>
                </a:xfrm>
                <a:custGeom>
                  <a:avLst/>
                  <a:gdLst/>
                  <a:ahLst/>
                  <a:cxnLst/>
                  <a:rect l="l" t="t" r="r" b="b"/>
                  <a:pathLst>
                    <a:path w="280987" h="101155" extrusionOk="0">
                      <a:moveTo>
                        <a:pt x="7144" y="101156"/>
                      </a:moveTo>
                      <a:lnTo>
                        <a:pt x="130969" y="33909"/>
                      </a:lnTo>
                      <a:lnTo>
                        <a:pt x="273844" y="100013"/>
                      </a:lnTo>
                      <a:lnTo>
                        <a:pt x="280988" y="71438"/>
                      </a:lnTo>
                      <a:lnTo>
                        <a:pt x="133350" y="0"/>
                      </a:lnTo>
                      <a:lnTo>
                        <a:pt x="0" y="76200"/>
                      </a:lnTo>
                      <a:lnTo>
                        <a:pt x="7144" y="101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8" name="Google Shape;3258;p50"/>
              <p:cNvGrpSpPr/>
              <p:nvPr/>
            </p:nvGrpSpPr>
            <p:grpSpPr>
              <a:xfrm>
                <a:off x="7427118" y="1931193"/>
                <a:ext cx="795337" cy="178593"/>
                <a:chOff x="7427118" y="1931193"/>
                <a:chExt cx="795337" cy="178593"/>
              </a:xfrm>
            </p:grpSpPr>
            <p:sp>
              <p:nvSpPr>
                <p:cNvPr id="3259" name="Google Shape;3259;p50"/>
                <p:cNvSpPr/>
                <p:nvPr/>
              </p:nvSpPr>
              <p:spPr>
                <a:xfrm>
                  <a:off x="7427118"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50"/>
                <p:cNvSpPr/>
                <p:nvPr/>
              </p:nvSpPr>
              <p:spPr>
                <a:xfrm>
                  <a:off x="7565230"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50"/>
                <p:cNvSpPr/>
                <p:nvPr/>
              </p:nvSpPr>
              <p:spPr>
                <a:xfrm>
                  <a:off x="7703343"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50"/>
                <p:cNvSpPr/>
                <p:nvPr/>
              </p:nvSpPr>
              <p:spPr>
                <a:xfrm>
                  <a:off x="7841455"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50"/>
                <p:cNvSpPr/>
                <p:nvPr/>
              </p:nvSpPr>
              <p:spPr>
                <a:xfrm>
                  <a:off x="7979568"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50"/>
                <p:cNvSpPr/>
                <p:nvPr/>
              </p:nvSpPr>
              <p:spPr>
                <a:xfrm>
                  <a:off x="8117680" y="1931193"/>
                  <a:ext cx="104775" cy="178593"/>
                </a:xfrm>
                <a:custGeom>
                  <a:avLst/>
                  <a:gdLst/>
                  <a:ahLst/>
                  <a:cxnLst/>
                  <a:rect l="l" t="t" r="r" b="b"/>
                  <a:pathLst>
                    <a:path w="104775" h="178593" extrusionOk="0">
                      <a:moveTo>
                        <a:pt x="104775" y="178594"/>
                      </a:moveTo>
                      <a:lnTo>
                        <a:pt x="104775" y="52388"/>
                      </a:lnTo>
                      <a:cubicBezTo>
                        <a:pt x="104775" y="23431"/>
                        <a:pt x="81344" y="0"/>
                        <a:pt x="52388" y="0"/>
                      </a:cubicBezTo>
                      <a:cubicBezTo>
                        <a:pt x="23431" y="0"/>
                        <a:pt x="0" y="23431"/>
                        <a:pt x="0" y="52388"/>
                      </a:cubicBezTo>
                      <a:lnTo>
                        <a:pt x="0" y="178594"/>
                      </a:lnTo>
                      <a:lnTo>
                        <a:pt x="104775" y="178594"/>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265" name="Google Shape;3265;p50"/>
            <p:cNvSpPr/>
            <p:nvPr/>
          </p:nvSpPr>
          <p:spPr>
            <a:xfrm>
              <a:off x="7780305" y="1762125"/>
              <a:ext cx="88963" cy="88963"/>
            </a:xfrm>
            <a:custGeom>
              <a:avLst/>
              <a:gdLst/>
              <a:ahLst/>
              <a:cxnLst/>
              <a:rect l="l" t="t" r="r" b="b"/>
              <a:pathLst>
                <a:path w="88963" h="88963" extrusionOk="0">
                  <a:moveTo>
                    <a:pt x="88964" y="44482"/>
                  </a:moveTo>
                  <a:cubicBezTo>
                    <a:pt x="88964" y="69056"/>
                    <a:pt x="69056" y="88963"/>
                    <a:pt x="44482" y="88963"/>
                  </a:cubicBezTo>
                  <a:cubicBezTo>
                    <a:pt x="19908" y="88963"/>
                    <a:pt x="0" y="69056"/>
                    <a:pt x="0" y="44482"/>
                  </a:cubicBezTo>
                  <a:cubicBezTo>
                    <a:pt x="0" y="19907"/>
                    <a:pt x="19908" y="0"/>
                    <a:pt x="44482" y="0"/>
                  </a:cubicBezTo>
                  <a:cubicBezTo>
                    <a:pt x="69056" y="0"/>
                    <a:pt x="88964" y="19907"/>
                    <a:pt x="88964" y="44482"/>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6" name="Google Shape;3266;p50"/>
          <p:cNvGrpSpPr/>
          <p:nvPr/>
        </p:nvGrpSpPr>
        <p:grpSpPr>
          <a:xfrm>
            <a:off x="6979305" y="3699743"/>
            <a:ext cx="792317" cy="430437"/>
            <a:chOff x="7142731" y="837301"/>
            <a:chExt cx="779532" cy="423492"/>
          </a:xfrm>
        </p:grpSpPr>
        <p:grpSp>
          <p:nvGrpSpPr>
            <p:cNvPr id="3267" name="Google Shape;3267;p50"/>
            <p:cNvGrpSpPr/>
            <p:nvPr/>
          </p:nvGrpSpPr>
          <p:grpSpPr>
            <a:xfrm>
              <a:off x="7667594" y="837301"/>
              <a:ext cx="254670" cy="423492"/>
              <a:chOff x="5015674" y="5177694"/>
              <a:chExt cx="320420" cy="532828"/>
            </a:xfrm>
          </p:grpSpPr>
          <p:grpSp>
            <p:nvGrpSpPr>
              <p:cNvPr id="3268" name="Google Shape;3268;p50"/>
              <p:cNvGrpSpPr/>
              <p:nvPr/>
            </p:nvGrpSpPr>
            <p:grpSpPr>
              <a:xfrm>
                <a:off x="5015674" y="5177694"/>
                <a:ext cx="320420" cy="532828"/>
                <a:chOff x="5015674" y="5177694"/>
                <a:chExt cx="320420" cy="532828"/>
              </a:xfrm>
            </p:grpSpPr>
            <p:grpSp>
              <p:nvGrpSpPr>
                <p:cNvPr id="3269" name="Google Shape;3269;p50"/>
                <p:cNvGrpSpPr/>
                <p:nvPr/>
              </p:nvGrpSpPr>
              <p:grpSpPr>
                <a:xfrm>
                  <a:off x="5015674" y="5177694"/>
                  <a:ext cx="320420" cy="532828"/>
                  <a:chOff x="5015674" y="5177694"/>
                  <a:chExt cx="320420" cy="532828"/>
                </a:xfrm>
              </p:grpSpPr>
              <p:sp>
                <p:nvSpPr>
                  <p:cNvPr id="3270" name="Google Shape;3270;p50"/>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50"/>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72" name="Google Shape;3272;p50"/>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73" name="Google Shape;3273;p50"/>
                <p:cNvGrpSpPr/>
                <p:nvPr/>
              </p:nvGrpSpPr>
              <p:grpSpPr>
                <a:xfrm>
                  <a:off x="5130641" y="5286375"/>
                  <a:ext cx="90487" cy="90487"/>
                  <a:chOff x="5130641" y="5286375"/>
                  <a:chExt cx="90487" cy="90487"/>
                </a:xfrm>
              </p:grpSpPr>
              <p:grpSp>
                <p:nvGrpSpPr>
                  <p:cNvPr id="3274" name="Google Shape;3274;p50"/>
                  <p:cNvGrpSpPr/>
                  <p:nvPr/>
                </p:nvGrpSpPr>
                <p:grpSpPr>
                  <a:xfrm>
                    <a:off x="5130641" y="5286375"/>
                    <a:ext cx="90487" cy="90487"/>
                    <a:chOff x="5130641" y="5286375"/>
                    <a:chExt cx="90487" cy="90487"/>
                  </a:xfrm>
                </p:grpSpPr>
                <p:sp>
                  <p:nvSpPr>
                    <p:cNvPr id="3275" name="Google Shape;3275;p50"/>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50"/>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77" name="Google Shape;3277;p50"/>
                  <p:cNvGrpSpPr/>
                  <p:nvPr/>
                </p:nvGrpSpPr>
                <p:grpSpPr>
                  <a:xfrm>
                    <a:off x="5134165" y="5289899"/>
                    <a:ext cx="83343" cy="83343"/>
                    <a:chOff x="5134165" y="5289899"/>
                    <a:chExt cx="83343" cy="83343"/>
                  </a:xfrm>
                </p:grpSpPr>
                <p:sp>
                  <p:nvSpPr>
                    <p:cNvPr id="3278" name="Google Shape;3278;p50"/>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50"/>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280" name="Google Shape;3280;p50"/>
              <p:cNvGrpSpPr/>
              <p:nvPr/>
            </p:nvGrpSpPr>
            <p:grpSpPr>
              <a:xfrm>
                <a:off x="5048250" y="5441537"/>
                <a:ext cx="255269" cy="236124"/>
                <a:chOff x="5048250" y="5441537"/>
                <a:chExt cx="255269" cy="236124"/>
              </a:xfrm>
            </p:grpSpPr>
            <p:grpSp>
              <p:nvGrpSpPr>
                <p:cNvPr id="3281" name="Google Shape;3281;p50"/>
                <p:cNvGrpSpPr/>
                <p:nvPr/>
              </p:nvGrpSpPr>
              <p:grpSpPr>
                <a:xfrm>
                  <a:off x="5048250" y="5441537"/>
                  <a:ext cx="255269" cy="62769"/>
                  <a:chOff x="5048250" y="5441537"/>
                  <a:chExt cx="255269" cy="62769"/>
                </a:xfrm>
              </p:grpSpPr>
              <p:grpSp>
                <p:nvGrpSpPr>
                  <p:cNvPr id="3282" name="Google Shape;3282;p50"/>
                  <p:cNvGrpSpPr/>
                  <p:nvPr/>
                </p:nvGrpSpPr>
                <p:grpSpPr>
                  <a:xfrm>
                    <a:off x="5048250" y="5441537"/>
                    <a:ext cx="60482" cy="62769"/>
                    <a:chOff x="5048250" y="5441537"/>
                    <a:chExt cx="60482" cy="62769"/>
                  </a:xfrm>
                </p:grpSpPr>
                <p:grpSp>
                  <p:nvGrpSpPr>
                    <p:cNvPr id="3283" name="Google Shape;3283;p50"/>
                    <p:cNvGrpSpPr/>
                    <p:nvPr/>
                  </p:nvGrpSpPr>
                  <p:grpSpPr>
                    <a:xfrm>
                      <a:off x="5048250" y="5441537"/>
                      <a:ext cx="27336" cy="62769"/>
                      <a:chOff x="5048250" y="5441537"/>
                      <a:chExt cx="27336" cy="62769"/>
                    </a:xfrm>
                  </p:grpSpPr>
                  <p:sp>
                    <p:nvSpPr>
                      <p:cNvPr id="3284" name="Google Shape;3284;p50"/>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50"/>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50"/>
                    <p:cNvGrpSpPr/>
                    <p:nvPr/>
                  </p:nvGrpSpPr>
                  <p:grpSpPr>
                    <a:xfrm>
                      <a:off x="5081396" y="5441537"/>
                      <a:ext cx="27336" cy="62769"/>
                      <a:chOff x="5081396" y="5441537"/>
                      <a:chExt cx="27336" cy="62769"/>
                    </a:xfrm>
                  </p:grpSpPr>
                  <p:sp>
                    <p:nvSpPr>
                      <p:cNvPr id="3287" name="Google Shape;3287;p50"/>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50"/>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289" name="Google Shape;3289;p50"/>
                  <p:cNvGrpSpPr/>
                  <p:nvPr/>
                </p:nvGrpSpPr>
                <p:grpSpPr>
                  <a:xfrm>
                    <a:off x="5145690" y="5441537"/>
                    <a:ext cx="60388" cy="62769"/>
                    <a:chOff x="5145690" y="5441537"/>
                    <a:chExt cx="60388" cy="62769"/>
                  </a:xfrm>
                </p:grpSpPr>
                <p:grpSp>
                  <p:nvGrpSpPr>
                    <p:cNvPr id="3290" name="Google Shape;3290;p50"/>
                    <p:cNvGrpSpPr/>
                    <p:nvPr/>
                  </p:nvGrpSpPr>
                  <p:grpSpPr>
                    <a:xfrm>
                      <a:off x="5145690" y="5441537"/>
                      <a:ext cx="27336" cy="62769"/>
                      <a:chOff x="5145690" y="5441537"/>
                      <a:chExt cx="27336" cy="62769"/>
                    </a:xfrm>
                  </p:grpSpPr>
                  <p:sp>
                    <p:nvSpPr>
                      <p:cNvPr id="3291" name="Google Shape;3291;p50"/>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50"/>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93" name="Google Shape;3293;p50"/>
                    <p:cNvGrpSpPr/>
                    <p:nvPr/>
                  </p:nvGrpSpPr>
                  <p:grpSpPr>
                    <a:xfrm>
                      <a:off x="5178742" y="5441537"/>
                      <a:ext cx="27336" cy="62769"/>
                      <a:chOff x="5178742" y="5441537"/>
                      <a:chExt cx="27336" cy="62769"/>
                    </a:xfrm>
                  </p:grpSpPr>
                  <p:sp>
                    <p:nvSpPr>
                      <p:cNvPr id="3294" name="Google Shape;3294;p50"/>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50"/>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296" name="Google Shape;3296;p50"/>
                  <p:cNvGrpSpPr/>
                  <p:nvPr/>
                </p:nvGrpSpPr>
                <p:grpSpPr>
                  <a:xfrm>
                    <a:off x="5243036" y="5441537"/>
                    <a:ext cx="60483" cy="62769"/>
                    <a:chOff x="5243036" y="5441537"/>
                    <a:chExt cx="60483" cy="62769"/>
                  </a:xfrm>
                </p:grpSpPr>
                <p:grpSp>
                  <p:nvGrpSpPr>
                    <p:cNvPr id="3297" name="Google Shape;3297;p50"/>
                    <p:cNvGrpSpPr/>
                    <p:nvPr/>
                  </p:nvGrpSpPr>
                  <p:grpSpPr>
                    <a:xfrm>
                      <a:off x="5243036" y="5441537"/>
                      <a:ext cx="27336" cy="62769"/>
                      <a:chOff x="5243036" y="5441537"/>
                      <a:chExt cx="27336" cy="62769"/>
                    </a:xfrm>
                  </p:grpSpPr>
                  <p:sp>
                    <p:nvSpPr>
                      <p:cNvPr id="3298" name="Google Shape;3298;p50"/>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50"/>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0" name="Google Shape;3300;p50"/>
                    <p:cNvGrpSpPr/>
                    <p:nvPr/>
                  </p:nvGrpSpPr>
                  <p:grpSpPr>
                    <a:xfrm>
                      <a:off x="5276183" y="5441537"/>
                      <a:ext cx="27336" cy="62769"/>
                      <a:chOff x="5276183" y="5441537"/>
                      <a:chExt cx="27336" cy="62769"/>
                    </a:xfrm>
                  </p:grpSpPr>
                  <p:sp>
                    <p:nvSpPr>
                      <p:cNvPr id="3301" name="Google Shape;3301;p50"/>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50"/>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303" name="Google Shape;3303;p50"/>
                <p:cNvGrpSpPr/>
                <p:nvPr/>
              </p:nvGrpSpPr>
              <p:grpSpPr>
                <a:xfrm>
                  <a:off x="5048250" y="5528214"/>
                  <a:ext cx="255269" cy="62769"/>
                  <a:chOff x="5048250" y="5528214"/>
                  <a:chExt cx="255269" cy="62769"/>
                </a:xfrm>
              </p:grpSpPr>
              <p:grpSp>
                <p:nvGrpSpPr>
                  <p:cNvPr id="3304" name="Google Shape;3304;p50"/>
                  <p:cNvGrpSpPr/>
                  <p:nvPr/>
                </p:nvGrpSpPr>
                <p:grpSpPr>
                  <a:xfrm>
                    <a:off x="5048250" y="5528214"/>
                    <a:ext cx="60482" cy="62769"/>
                    <a:chOff x="5048250" y="5528214"/>
                    <a:chExt cx="60482" cy="62769"/>
                  </a:xfrm>
                </p:grpSpPr>
                <p:grpSp>
                  <p:nvGrpSpPr>
                    <p:cNvPr id="3305" name="Google Shape;3305;p50"/>
                    <p:cNvGrpSpPr/>
                    <p:nvPr/>
                  </p:nvGrpSpPr>
                  <p:grpSpPr>
                    <a:xfrm>
                      <a:off x="5048250" y="5528214"/>
                      <a:ext cx="27336" cy="62769"/>
                      <a:chOff x="5048250" y="5528214"/>
                      <a:chExt cx="27336" cy="62769"/>
                    </a:xfrm>
                  </p:grpSpPr>
                  <p:sp>
                    <p:nvSpPr>
                      <p:cNvPr id="3306" name="Google Shape;3306;p50"/>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50"/>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8" name="Google Shape;3308;p50"/>
                    <p:cNvGrpSpPr/>
                    <p:nvPr/>
                  </p:nvGrpSpPr>
                  <p:grpSpPr>
                    <a:xfrm>
                      <a:off x="5081396" y="5528214"/>
                      <a:ext cx="27336" cy="62769"/>
                      <a:chOff x="5081396" y="5528214"/>
                      <a:chExt cx="27336" cy="62769"/>
                    </a:xfrm>
                  </p:grpSpPr>
                  <p:sp>
                    <p:nvSpPr>
                      <p:cNvPr id="3309" name="Google Shape;3309;p50"/>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50"/>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11" name="Google Shape;3311;p50"/>
                  <p:cNvGrpSpPr/>
                  <p:nvPr/>
                </p:nvGrpSpPr>
                <p:grpSpPr>
                  <a:xfrm>
                    <a:off x="5145690" y="5528214"/>
                    <a:ext cx="60388" cy="62769"/>
                    <a:chOff x="5145690" y="5528214"/>
                    <a:chExt cx="60388" cy="62769"/>
                  </a:xfrm>
                </p:grpSpPr>
                <p:grpSp>
                  <p:nvGrpSpPr>
                    <p:cNvPr id="3312" name="Google Shape;3312;p50"/>
                    <p:cNvGrpSpPr/>
                    <p:nvPr/>
                  </p:nvGrpSpPr>
                  <p:grpSpPr>
                    <a:xfrm>
                      <a:off x="5145690" y="5528214"/>
                      <a:ext cx="27336" cy="62769"/>
                      <a:chOff x="5145690" y="5528214"/>
                      <a:chExt cx="27336" cy="62769"/>
                    </a:xfrm>
                  </p:grpSpPr>
                  <p:sp>
                    <p:nvSpPr>
                      <p:cNvPr id="3313" name="Google Shape;3313;p50"/>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50"/>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15" name="Google Shape;3315;p50"/>
                    <p:cNvGrpSpPr/>
                    <p:nvPr/>
                  </p:nvGrpSpPr>
                  <p:grpSpPr>
                    <a:xfrm>
                      <a:off x="5178742" y="5528214"/>
                      <a:ext cx="27336" cy="62769"/>
                      <a:chOff x="5178742" y="5528214"/>
                      <a:chExt cx="27336" cy="62769"/>
                    </a:xfrm>
                  </p:grpSpPr>
                  <p:sp>
                    <p:nvSpPr>
                      <p:cNvPr id="3316" name="Google Shape;3316;p50"/>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50"/>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18" name="Google Shape;3318;p50"/>
                  <p:cNvGrpSpPr/>
                  <p:nvPr/>
                </p:nvGrpSpPr>
                <p:grpSpPr>
                  <a:xfrm>
                    <a:off x="5243036" y="5528214"/>
                    <a:ext cx="60483" cy="62769"/>
                    <a:chOff x="5243036" y="5528214"/>
                    <a:chExt cx="60483" cy="62769"/>
                  </a:xfrm>
                </p:grpSpPr>
                <p:grpSp>
                  <p:nvGrpSpPr>
                    <p:cNvPr id="3319" name="Google Shape;3319;p50"/>
                    <p:cNvGrpSpPr/>
                    <p:nvPr/>
                  </p:nvGrpSpPr>
                  <p:grpSpPr>
                    <a:xfrm>
                      <a:off x="5243036" y="5528214"/>
                      <a:ext cx="27336" cy="62769"/>
                      <a:chOff x="5243036" y="5528214"/>
                      <a:chExt cx="27336" cy="62769"/>
                    </a:xfrm>
                  </p:grpSpPr>
                  <p:sp>
                    <p:nvSpPr>
                      <p:cNvPr id="3320" name="Google Shape;3320;p50"/>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50"/>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2" name="Google Shape;3322;p50"/>
                    <p:cNvGrpSpPr/>
                    <p:nvPr/>
                  </p:nvGrpSpPr>
                  <p:grpSpPr>
                    <a:xfrm>
                      <a:off x="5276183" y="5528214"/>
                      <a:ext cx="27336" cy="62769"/>
                      <a:chOff x="5276183" y="5528214"/>
                      <a:chExt cx="27336" cy="62769"/>
                    </a:xfrm>
                  </p:grpSpPr>
                  <p:sp>
                    <p:nvSpPr>
                      <p:cNvPr id="3323" name="Google Shape;3323;p50"/>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50"/>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325" name="Google Shape;3325;p50"/>
                <p:cNvGrpSpPr/>
                <p:nvPr/>
              </p:nvGrpSpPr>
              <p:grpSpPr>
                <a:xfrm>
                  <a:off x="5048250" y="5614892"/>
                  <a:ext cx="255269" cy="62769"/>
                  <a:chOff x="5048250" y="5614892"/>
                  <a:chExt cx="255269" cy="62769"/>
                </a:xfrm>
              </p:grpSpPr>
              <p:grpSp>
                <p:nvGrpSpPr>
                  <p:cNvPr id="3326" name="Google Shape;3326;p50"/>
                  <p:cNvGrpSpPr/>
                  <p:nvPr/>
                </p:nvGrpSpPr>
                <p:grpSpPr>
                  <a:xfrm>
                    <a:off x="5048250" y="5614892"/>
                    <a:ext cx="60482" cy="62769"/>
                    <a:chOff x="5048250" y="5614892"/>
                    <a:chExt cx="60482" cy="62769"/>
                  </a:xfrm>
                </p:grpSpPr>
                <p:grpSp>
                  <p:nvGrpSpPr>
                    <p:cNvPr id="3327" name="Google Shape;3327;p50"/>
                    <p:cNvGrpSpPr/>
                    <p:nvPr/>
                  </p:nvGrpSpPr>
                  <p:grpSpPr>
                    <a:xfrm>
                      <a:off x="5048250" y="5614892"/>
                      <a:ext cx="27336" cy="62769"/>
                      <a:chOff x="5048250" y="5614892"/>
                      <a:chExt cx="27336" cy="62769"/>
                    </a:xfrm>
                  </p:grpSpPr>
                  <p:sp>
                    <p:nvSpPr>
                      <p:cNvPr id="3328" name="Google Shape;3328;p50"/>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50"/>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0" name="Google Shape;3330;p50"/>
                    <p:cNvGrpSpPr/>
                    <p:nvPr/>
                  </p:nvGrpSpPr>
                  <p:grpSpPr>
                    <a:xfrm>
                      <a:off x="5081396" y="5614892"/>
                      <a:ext cx="27336" cy="62769"/>
                      <a:chOff x="5081396" y="5614892"/>
                      <a:chExt cx="27336" cy="62769"/>
                    </a:xfrm>
                  </p:grpSpPr>
                  <p:sp>
                    <p:nvSpPr>
                      <p:cNvPr id="3331" name="Google Shape;3331;p50"/>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2" name="Google Shape;3332;p50"/>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33" name="Google Shape;3333;p50"/>
                  <p:cNvGrpSpPr/>
                  <p:nvPr/>
                </p:nvGrpSpPr>
                <p:grpSpPr>
                  <a:xfrm>
                    <a:off x="5243036" y="5614892"/>
                    <a:ext cx="60483" cy="62769"/>
                    <a:chOff x="5243036" y="5614892"/>
                    <a:chExt cx="60483" cy="62769"/>
                  </a:xfrm>
                </p:grpSpPr>
                <p:grpSp>
                  <p:nvGrpSpPr>
                    <p:cNvPr id="3334" name="Google Shape;3334;p50"/>
                    <p:cNvGrpSpPr/>
                    <p:nvPr/>
                  </p:nvGrpSpPr>
                  <p:grpSpPr>
                    <a:xfrm>
                      <a:off x="5243036" y="5614892"/>
                      <a:ext cx="27336" cy="62769"/>
                      <a:chOff x="5243036" y="5614892"/>
                      <a:chExt cx="27336" cy="62769"/>
                    </a:xfrm>
                  </p:grpSpPr>
                  <p:sp>
                    <p:nvSpPr>
                      <p:cNvPr id="3335" name="Google Shape;3335;p50"/>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50"/>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7" name="Google Shape;3337;p50"/>
                    <p:cNvGrpSpPr/>
                    <p:nvPr/>
                  </p:nvGrpSpPr>
                  <p:grpSpPr>
                    <a:xfrm>
                      <a:off x="5276183" y="5614892"/>
                      <a:ext cx="27336" cy="62769"/>
                      <a:chOff x="5276183" y="5614892"/>
                      <a:chExt cx="27336" cy="62769"/>
                    </a:xfrm>
                  </p:grpSpPr>
                  <p:sp>
                    <p:nvSpPr>
                      <p:cNvPr id="3338" name="Google Shape;3338;p50"/>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50"/>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3340" name="Google Shape;3340;p50"/>
            <p:cNvGrpSpPr/>
            <p:nvPr/>
          </p:nvGrpSpPr>
          <p:grpSpPr>
            <a:xfrm>
              <a:off x="7405163" y="837301"/>
              <a:ext cx="254670" cy="423492"/>
              <a:chOff x="5015674" y="5177694"/>
              <a:chExt cx="320420" cy="532828"/>
            </a:xfrm>
          </p:grpSpPr>
          <p:grpSp>
            <p:nvGrpSpPr>
              <p:cNvPr id="3341" name="Google Shape;3341;p50"/>
              <p:cNvGrpSpPr/>
              <p:nvPr/>
            </p:nvGrpSpPr>
            <p:grpSpPr>
              <a:xfrm>
                <a:off x="5015674" y="5177694"/>
                <a:ext cx="320420" cy="532828"/>
                <a:chOff x="5015674" y="5177694"/>
                <a:chExt cx="320420" cy="532828"/>
              </a:xfrm>
            </p:grpSpPr>
            <p:grpSp>
              <p:nvGrpSpPr>
                <p:cNvPr id="3342" name="Google Shape;3342;p50"/>
                <p:cNvGrpSpPr/>
                <p:nvPr/>
              </p:nvGrpSpPr>
              <p:grpSpPr>
                <a:xfrm>
                  <a:off x="5015674" y="5177694"/>
                  <a:ext cx="320420" cy="532828"/>
                  <a:chOff x="5015674" y="5177694"/>
                  <a:chExt cx="320420" cy="532828"/>
                </a:xfrm>
              </p:grpSpPr>
              <p:sp>
                <p:nvSpPr>
                  <p:cNvPr id="3343" name="Google Shape;3343;p50"/>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50"/>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45" name="Google Shape;3345;p50"/>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46" name="Google Shape;3346;p50"/>
                <p:cNvGrpSpPr/>
                <p:nvPr/>
              </p:nvGrpSpPr>
              <p:grpSpPr>
                <a:xfrm>
                  <a:off x="5130641" y="5286375"/>
                  <a:ext cx="90487" cy="90487"/>
                  <a:chOff x="5130641" y="5286375"/>
                  <a:chExt cx="90487" cy="90487"/>
                </a:xfrm>
              </p:grpSpPr>
              <p:grpSp>
                <p:nvGrpSpPr>
                  <p:cNvPr id="3347" name="Google Shape;3347;p50"/>
                  <p:cNvGrpSpPr/>
                  <p:nvPr/>
                </p:nvGrpSpPr>
                <p:grpSpPr>
                  <a:xfrm>
                    <a:off x="5130641" y="5286375"/>
                    <a:ext cx="90487" cy="90487"/>
                    <a:chOff x="5130641" y="5286375"/>
                    <a:chExt cx="90487" cy="90487"/>
                  </a:xfrm>
                </p:grpSpPr>
                <p:sp>
                  <p:nvSpPr>
                    <p:cNvPr id="3348" name="Google Shape;3348;p50"/>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50"/>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0" name="Google Shape;3350;p50"/>
                  <p:cNvGrpSpPr/>
                  <p:nvPr/>
                </p:nvGrpSpPr>
                <p:grpSpPr>
                  <a:xfrm>
                    <a:off x="5134165" y="5289899"/>
                    <a:ext cx="83343" cy="83343"/>
                    <a:chOff x="5134165" y="5289899"/>
                    <a:chExt cx="83343" cy="83343"/>
                  </a:xfrm>
                </p:grpSpPr>
                <p:sp>
                  <p:nvSpPr>
                    <p:cNvPr id="3351" name="Google Shape;3351;p50"/>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50"/>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353" name="Google Shape;3353;p50"/>
              <p:cNvGrpSpPr/>
              <p:nvPr/>
            </p:nvGrpSpPr>
            <p:grpSpPr>
              <a:xfrm>
                <a:off x="5048250" y="5441537"/>
                <a:ext cx="255269" cy="236124"/>
                <a:chOff x="5048250" y="5441537"/>
                <a:chExt cx="255269" cy="236124"/>
              </a:xfrm>
            </p:grpSpPr>
            <p:grpSp>
              <p:nvGrpSpPr>
                <p:cNvPr id="3354" name="Google Shape;3354;p50"/>
                <p:cNvGrpSpPr/>
                <p:nvPr/>
              </p:nvGrpSpPr>
              <p:grpSpPr>
                <a:xfrm>
                  <a:off x="5048250" y="5441537"/>
                  <a:ext cx="255269" cy="62769"/>
                  <a:chOff x="5048250" y="5441537"/>
                  <a:chExt cx="255269" cy="62769"/>
                </a:xfrm>
              </p:grpSpPr>
              <p:grpSp>
                <p:nvGrpSpPr>
                  <p:cNvPr id="3355" name="Google Shape;3355;p50"/>
                  <p:cNvGrpSpPr/>
                  <p:nvPr/>
                </p:nvGrpSpPr>
                <p:grpSpPr>
                  <a:xfrm>
                    <a:off x="5048250" y="5441537"/>
                    <a:ext cx="60482" cy="62769"/>
                    <a:chOff x="5048250" y="5441537"/>
                    <a:chExt cx="60482" cy="62769"/>
                  </a:xfrm>
                </p:grpSpPr>
                <p:grpSp>
                  <p:nvGrpSpPr>
                    <p:cNvPr id="3356" name="Google Shape;3356;p50"/>
                    <p:cNvGrpSpPr/>
                    <p:nvPr/>
                  </p:nvGrpSpPr>
                  <p:grpSpPr>
                    <a:xfrm>
                      <a:off x="5048250" y="5441537"/>
                      <a:ext cx="27336" cy="62769"/>
                      <a:chOff x="5048250" y="5441537"/>
                      <a:chExt cx="27336" cy="62769"/>
                    </a:xfrm>
                  </p:grpSpPr>
                  <p:sp>
                    <p:nvSpPr>
                      <p:cNvPr id="3357" name="Google Shape;3357;p50"/>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50"/>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9" name="Google Shape;3359;p50"/>
                    <p:cNvGrpSpPr/>
                    <p:nvPr/>
                  </p:nvGrpSpPr>
                  <p:grpSpPr>
                    <a:xfrm>
                      <a:off x="5081396" y="5441537"/>
                      <a:ext cx="27336" cy="62769"/>
                      <a:chOff x="5081396" y="5441537"/>
                      <a:chExt cx="27336" cy="62769"/>
                    </a:xfrm>
                  </p:grpSpPr>
                  <p:sp>
                    <p:nvSpPr>
                      <p:cNvPr id="3360" name="Google Shape;3360;p50"/>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50"/>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62" name="Google Shape;3362;p50"/>
                  <p:cNvGrpSpPr/>
                  <p:nvPr/>
                </p:nvGrpSpPr>
                <p:grpSpPr>
                  <a:xfrm>
                    <a:off x="5145690" y="5441537"/>
                    <a:ext cx="60388" cy="62769"/>
                    <a:chOff x="5145690" y="5441537"/>
                    <a:chExt cx="60388" cy="62769"/>
                  </a:xfrm>
                </p:grpSpPr>
                <p:grpSp>
                  <p:nvGrpSpPr>
                    <p:cNvPr id="3363" name="Google Shape;3363;p50"/>
                    <p:cNvGrpSpPr/>
                    <p:nvPr/>
                  </p:nvGrpSpPr>
                  <p:grpSpPr>
                    <a:xfrm>
                      <a:off x="5145690" y="5441537"/>
                      <a:ext cx="27336" cy="62769"/>
                      <a:chOff x="5145690" y="5441537"/>
                      <a:chExt cx="27336" cy="62769"/>
                    </a:xfrm>
                  </p:grpSpPr>
                  <p:sp>
                    <p:nvSpPr>
                      <p:cNvPr id="3364" name="Google Shape;3364;p50"/>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50"/>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66" name="Google Shape;3366;p50"/>
                    <p:cNvGrpSpPr/>
                    <p:nvPr/>
                  </p:nvGrpSpPr>
                  <p:grpSpPr>
                    <a:xfrm>
                      <a:off x="5178742" y="5441537"/>
                      <a:ext cx="27336" cy="62769"/>
                      <a:chOff x="5178742" y="5441537"/>
                      <a:chExt cx="27336" cy="62769"/>
                    </a:xfrm>
                  </p:grpSpPr>
                  <p:sp>
                    <p:nvSpPr>
                      <p:cNvPr id="3367" name="Google Shape;3367;p50"/>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50"/>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69" name="Google Shape;3369;p50"/>
                  <p:cNvGrpSpPr/>
                  <p:nvPr/>
                </p:nvGrpSpPr>
                <p:grpSpPr>
                  <a:xfrm>
                    <a:off x="5243036" y="5441537"/>
                    <a:ext cx="60483" cy="62769"/>
                    <a:chOff x="5243036" y="5441537"/>
                    <a:chExt cx="60483" cy="62769"/>
                  </a:xfrm>
                </p:grpSpPr>
                <p:grpSp>
                  <p:nvGrpSpPr>
                    <p:cNvPr id="3370" name="Google Shape;3370;p50"/>
                    <p:cNvGrpSpPr/>
                    <p:nvPr/>
                  </p:nvGrpSpPr>
                  <p:grpSpPr>
                    <a:xfrm>
                      <a:off x="5243036" y="5441537"/>
                      <a:ext cx="27336" cy="62769"/>
                      <a:chOff x="5243036" y="5441537"/>
                      <a:chExt cx="27336" cy="62769"/>
                    </a:xfrm>
                  </p:grpSpPr>
                  <p:sp>
                    <p:nvSpPr>
                      <p:cNvPr id="3371" name="Google Shape;3371;p50"/>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50"/>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3" name="Google Shape;3373;p50"/>
                    <p:cNvGrpSpPr/>
                    <p:nvPr/>
                  </p:nvGrpSpPr>
                  <p:grpSpPr>
                    <a:xfrm>
                      <a:off x="5276183" y="5441537"/>
                      <a:ext cx="27336" cy="62769"/>
                      <a:chOff x="5276183" y="5441537"/>
                      <a:chExt cx="27336" cy="62769"/>
                    </a:xfrm>
                  </p:grpSpPr>
                  <p:sp>
                    <p:nvSpPr>
                      <p:cNvPr id="3374" name="Google Shape;3374;p50"/>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50"/>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376" name="Google Shape;3376;p50"/>
                <p:cNvGrpSpPr/>
                <p:nvPr/>
              </p:nvGrpSpPr>
              <p:grpSpPr>
                <a:xfrm>
                  <a:off x="5048250" y="5528214"/>
                  <a:ext cx="255269" cy="62769"/>
                  <a:chOff x="5048250" y="5528214"/>
                  <a:chExt cx="255269" cy="62769"/>
                </a:xfrm>
              </p:grpSpPr>
              <p:grpSp>
                <p:nvGrpSpPr>
                  <p:cNvPr id="3377" name="Google Shape;3377;p50"/>
                  <p:cNvGrpSpPr/>
                  <p:nvPr/>
                </p:nvGrpSpPr>
                <p:grpSpPr>
                  <a:xfrm>
                    <a:off x="5048250" y="5528214"/>
                    <a:ext cx="60482" cy="62769"/>
                    <a:chOff x="5048250" y="5528214"/>
                    <a:chExt cx="60482" cy="62769"/>
                  </a:xfrm>
                </p:grpSpPr>
                <p:grpSp>
                  <p:nvGrpSpPr>
                    <p:cNvPr id="3378" name="Google Shape;3378;p50"/>
                    <p:cNvGrpSpPr/>
                    <p:nvPr/>
                  </p:nvGrpSpPr>
                  <p:grpSpPr>
                    <a:xfrm>
                      <a:off x="5048250" y="5528214"/>
                      <a:ext cx="27336" cy="62769"/>
                      <a:chOff x="5048250" y="5528214"/>
                      <a:chExt cx="27336" cy="62769"/>
                    </a:xfrm>
                  </p:grpSpPr>
                  <p:sp>
                    <p:nvSpPr>
                      <p:cNvPr id="3379" name="Google Shape;3379;p50"/>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50"/>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81" name="Google Shape;3381;p50"/>
                    <p:cNvGrpSpPr/>
                    <p:nvPr/>
                  </p:nvGrpSpPr>
                  <p:grpSpPr>
                    <a:xfrm>
                      <a:off x="5081396" y="5528214"/>
                      <a:ext cx="27336" cy="62769"/>
                      <a:chOff x="5081396" y="5528214"/>
                      <a:chExt cx="27336" cy="62769"/>
                    </a:xfrm>
                  </p:grpSpPr>
                  <p:sp>
                    <p:nvSpPr>
                      <p:cNvPr id="3382" name="Google Shape;3382;p50"/>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50"/>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84" name="Google Shape;3384;p50"/>
                  <p:cNvGrpSpPr/>
                  <p:nvPr/>
                </p:nvGrpSpPr>
                <p:grpSpPr>
                  <a:xfrm>
                    <a:off x="5145690" y="5528214"/>
                    <a:ext cx="60388" cy="62769"/>
                    <a:chOff x="5145690" y="5528214"/>
                    <a:chExt cx="60388" cy="62769"/>
                  </a:xfrm>
                </p:grpSpPr>
                <p:grpSp>
                  <p:nvGrpSpPr>
                    <p:cNvPr id="3385" name="Google Shape;3385;p50"/>
                    <p:cNvGrpSpPr/>
                    <p:nvPr/>
                  </p:nvGrpSpPr>
                  <p:grpSpPr>
                    <a:xfrm>
                      <a:off x="5145690" y="5528214"/>
                      <a:ext cx="27336" cy="62769"/>
                      <a:chOff x="5145690" y="5528214"/>
                      <a:chExt cx="27336" cy="62769"/>
                    </a:xfrm>
                  </p:grpSpPr>
                  <p:sp>
                    <p:nvSpPr>
                      <p:cNvPr id="3386" name="Google Shape;3386;p50"/>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50"/>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88" name="Google Shape;3388;p50"/>
                    <p:cNvGrpSpPr/>
                    <p:nvPr/>
                  </p:nvGrpSpPr>
                  <p:grpSpPr>
                    <a:xfrm>
                      <a:off x="5178742" y="5528214"/>
                      <a:ext cx="27336" cy="62769"/>
                      <a:chOff x="5178742" y="5528214"/>
                      <a:chExt cx="27336" cy="62769"/>
                    </a:xfrm>
                  </p:grpSpPr>
                  <p:sp>
                    <p:nvSpPr>
                      <p:cNvPr id="3389" name="Google Shape;3389;p50"/>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50"/>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91" name="Google Shape;3391;p50"/>
                  <p:cNvGrpSpPr/>
                  <p:nvPr/>
                </p:nvGrpSpPr>
                <p:grpSpPr>
                  <a:xfrm>
                    <a:off x="5243036" y="5528214"/>
                    <a:ext cx="60483" cy="62769"/>
                    <a:chOff x="5243036" y="5528214"/>
                    <a:chExt cx="60483" cy="62769"/>
                  </a:xfrm>
                </p:grpSpPr>
                <p:grpSp>
                  <p:nvGrpSpPr>
                    <p:cNvPr id="3392" name="Google Shape;3392;p50"/>
                    <p:cNvGrpSpPr/>
                    <p:nvPr/>
                  </p:nvGrpSpPr>
                  <p:grpSpPr>
                    <a:xfrm>
                      <a:off x="5243036" y="5528214"/>
                      <a:ext cx="27336" cy="62769"/>
                      <a:chOff x="5243036" y="5528214"/>
                      <a:chExt cx="27336" cy="62769"/>
                    </a:xfrm>
                  </p:grpSpPr>
                  <p:sp>
                    <p:nvSpPr>
                      <p:cNvPr id="3393" name="Google Shape;3393;p50"/>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50"/>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5" name="Google Shape;3395;p50"/>
                    <p:cNvGrpSpPr/>
                    <p:nvPr/>
                  </p:nvGrpSpPr>
                  <p:grpSpPr>
                    <a:xfrm>
                      <a:off x="5276183" y="5528214"/>
                      <a:ext cx="27336" cy="62769"/>
                      <a:chOff x="5276183" y="5528214"/>
                      <a:chExt cx="27336" cy="62769"/>
                    </a:xfrm>
                  </p:grpSpPr>
                  <p:sp>
                    <p:nvSpPr>
                      <p:cNvPr id="3396" name="Google Shape;3396;p50"/>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50"/>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398" name="Google Shape;3398;p50"/>
                <p:cNvGrpSpPr/>
                <p:nvPr/>
              </p:nvGrpSpPr>
              <p:grpSpPr>
                <a:xfrm>
                  <a:off x="5048250" y="5614892"/>
                  <a:ext cx="255269" cy="62769"/>
                  <a:chOff x="5048250" y="5614892"/>
                  <a:chExt cx="255269" cy="62769"/>
                </a:xfrm>
              </p:grpSpPr>
              <p:grpSp>
                <p:nvGrpSpPr>
                  <p:cNvPr id="3399" name="Google Shape;3399;p50"/>
                  <p:cNvGrpSpPr/>
                  <p:nvPr/>
                </p:nvGrpSpPr>
                <p:grpSpPr>
                  <a:xfrm>
                    <a:off x="5048250" y="5614892"/>
                    <a:ext cx="60482" cy="62769"/>
                    <a:chOff x="5048250" y="5614892"/>
                    <a:chExt cx="60482" cy="62769"/>
                  </a:xfrm>
                </p:grpSpPr>
                <p:grpSp>
                  <p:nvGrpSpPr>
                    <p:cNvPr id="3400" name="Google Shape;3400;p50"/>
                    <p:cNvGrpSpPr/>
                    <p:nvPr/>
                  </p:nvGrpSpPr>
                  <p:grpSpPr>
                    <a:xfrm>
                      <a:off x="5048250" y="5614892"/>
                      <a:ext cx="27336" cy="62769"/>
                      <a:chOff x="5048250" y="5614892"/>
                      <a:chExt cx="27336" cy="62769"/>
                    </a:xfrm>
                  </p:grpSpPr>
                  <p:sp>
                    <p:nvSpPr>
                      <p:cNvPr id="3401" name="Google Shape;3401;p50"/>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50"/>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3" name="Google Shape;3403;p50"/>
                    <p:cNvGrpSpPr/>
                    <p:nvPr/>
                  </p:nvGrpSpPr>
                  <p:grpSpPr>
                    <a:xfrm>
                      <a:off x="5081396" y="5614892"/>
                      <a:ext cx="27336" cy="62769"/>
                      <a:chOff x="5081396" y="5614892"/>
                      <a:chExt cx="27336" cy="62769"/>
                    </a:xfrm>
                  </p:grpSpPr>
                  <p:sp>
                    <p:nvSpPr>
                      <p:cNvPr id="3404" name="Google Shape;3404;p50"/>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5" name="Google Shape;3405;p50"/>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06" name="Google Shape;3406;p50"/>
                  <p:cNvGrpSpPr/>
                  <p:nvPr/>
                </p:nvGrpSpPr>
                <p:grpSpPr>
                  <a:xfrm>
                    <a:off x="5243036" y="5614892"/>
                    <a:ext cx="60483" cy="62769"/>
                    <a:chOff x="5243036" y="5614892"/>
                    <a:chExt cx="60483" cy="62769"/>
                  </a:xfrm>
                </p:grpSpPr>
                <p:grpSp>
                  <p:nvGrpSpPr>
                    <p:cNvPr id="3407" name="Google Shape;3407;p50"/>
                    <p:cNvGrpSpPr/>
                    <p:nvPr/>
                  </p:nvGrpSpPr>
                  <p:grpSpPr>
                    <a:xfrm>
                      <a:off x="5243036" y="5614892"/>
                      <a:ext cx="27336" cy="62769"/>
                      <a:chOff x="5243036" y="5614892"/>
                      <a:chExt cx="27336" cy="62769"/>
                    </a:xfrm>
                  </p:grpSpPr>
                  <p:sp>
                    <p:nvSpPr>
                      <p:cNvPr id="3408" name="Google Shape;3408;p50"/>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50"/>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0" name="Google Shape;3410;p50"/>
                    <p:cNvGrpSpPr/>
                    <p:nvPr/>
                  </p:nvGrpSpPr>
                  <p:grpSpPr>
                    <a:xfrm>
                      <a:off x="5276183" y="5614892"/>
                      <a:ext cx="27336" cy="62769"/>
                      <a:chOff x="5276183" y="5614892"/>
                      <a:chExt cx="27336" cy="62769"/>
                    </a:xfrm>
                  </p:grpSpPr>
                  <p:sp>
                    <p:nvSpPr>
                      <p:cNvPr id="3411" name="Google Shape;3411;p50"/>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50"/>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3413" name="Google Shape;3413;p50"/>
            <p:cNvGrpSpPr/>
            <p:nvPr/>
          </p:nvGrpSpPr>
          <p:grpSpPr>
            <a:xfrm>
              <a:off x="7142731" y="837301"/>
              <a:ext cx="254670" cy="423492"/>
              <a:chOff x="5015674" y="5177694"/>
              <a:chExt cx="320420" cy="532828"/>
            </a:xfrm>
          </p:grpSpPr>
          <p:grpSp>
            <p:nvGrpSpPr>
              <p:cNvPr id="3414" name="Google Shape;3414;p50"/>
              <p:cNvGrpSpPr/>
              <p:nvPr/>
            </p:nvGrpSpPr>
            <p:grpSpPr>
              <a:xfrm>
                <a:off x="5015674" y="5177694"/>
                <a:ext cx="320420" cy="532828"/>
                <a:chOff x="5015674" y="5177694"/>
                <a:chExt cx="320420" cy="532828"/>
              </a:xfrm>
            </p:grpSpPr>
            <p:grpSp>
              <p:nvGrpSpPr>
                <p:cNvPr id="3415" name="Google Shape;3415;p50"/>
                <p:cNvGrpSpPr/>
                <p:nvPr/>
              </p:nvGrpSpPr>
              <p:grpSpPr>
                <a:xfrm>
                  <a:off x="5015674" y="5177694"/>
                  <a:ext cx="320420" cy="532828"/>
                  <a:chOff x="5015674" y="5177694"/>
                  <a:chExt cx="320420" cy="532828"/>
                </a:xfrm>
              </p:grpSpPr>
              <p:sp>
                <p:nvSpPr>
                  <p:cNvPr id="3416" name="Google Shape;3416;p50"/>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50"/>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18" name="Google Shape;3418;p50"/>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19" name="Google Shape;3419;p50"/>
                <p:cNvGrpSpPr/>
                <p:nvPr/>
              </p:nvGrpSpPr>
              <p:grpSpPr>
                <a:xfrm>
                  <a:off x="5130641" y="5286375"/>
                  <a:ext cx="90487" cy="90487"/>
                  <a:chOff x="5130641" y="5286375"/>
                  <a:chExt cx="90487" cy="90487"/>
                </a:xfrm>
              </p:grpSpPr>
              <p:grpSp>
                <p:nvGrpSpPr>
                  <p:cNvPr id="3420" name="Google Shape;3420;p50"/>
                  <p:cNvGrpSpPr/>
                  <p:nvPr/>
                </p:nvGrpSpPr>
                <p:grpSpPr>
                  <a:xfrm>
                    <a:off x="5130641" y="5286375"/>
                    <a:ext cx="90487" cy="90487"/>
                    <a:chOff x="5130641" y="5286375"/>
                    <a:chExt cx="90487" cy="90487"/>
                  </a:xfrm>
                </p:grpSpPr>
                <p:sp>
                  <p:nvSpPr>
                    <p:cNvPr id="3421" name="Google Shape;3421;p50"/>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50"/>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23" name="Google Shape;3423;p50"/>
                  <p:cNvGrpSpPr/>
                  <p:nvPr/>
                </p:nvGrpSpPr>
                <p:grpSpPr>
                  <a:xfrm>
                    <a:off x="5134165" y="5289899"/>
                    <a:ext cx="83343" cy="83343"/>
                    <a:chOff x="5134165" y="5289899"/>
                    <a:chExt cx="83343" cy="83343"/>
                  </a:xfrm>
                </p:grpSpPr>
                <p:sp>
                  <p:nvSpPr>
                    <p:cNvPr id="3424" name="Google Shape;3424;p50"/>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50"/>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426" name="Google Shape;3426;p50"/>
              <p:cNvGrpSpPr/>
              <p:nvPr/>
            </p:nvGrpSpPr>
            <p:grpSpPr>
              <a:xfrm>
                <a:off x="5048250" y="5441537"/>
                <a:ext cx="255269" cy="236124"/>
                <a:chOff x="5048250" y="5441537"/>
                <a:chExt cx="255269" cy="236124"/>
              </a:xfrm>
            </p:grpSpPr>
            <p:grpSp>
              <p:nvGrpSpPr>
                <p:cNvPr id="3427" name="Google Shape;3427;p50"/>
                <p:cNvGrpSpPr/>
                <p:nvPr/>
              </p:nvGrpSpPr>
              <p:grpSpPr>
                <a:xfrm>
                  <a:off x="5048250" y="5441537"/>
                  <a:ext cx="255269" cy="62769"/>
                  <a:chOff x="5048250" y="5441537"/>
                  <a:chExt cx="255269" cy="62769"/>
                </a:xfrm>
              </p:grpSpPr>
              <p:grpSp>
                <p:nvGrpSpPr>
                  <p:cNvPr id="3428" name="Google Shape;3428;p50"/>
                  <p:cNvGrpSpPr/>
                  <p:nvPr/>
                </p:nvGrpSpPr>
                <p:grpSpPr>
                  <a:xfrm>
                    <a:off x="5048250" y="5441537"/>
                    <a:ext cx="60482" cy="62769"/>
                    <a:chOff x="5048250" y="5441537"/>
                    <a:chExt cx="60482" cy="62769"/>
                  </a:xfrm>
                </p:grpSpPr>
                <p:grpSp>
                  <p:nvGrpSpPr>
                    <p:cNvPr id="3429" name="Google Shape;3429;p50"/>
                    <p:cNvGrpSpPr/>
                    <p:nvPr/>
                  </p:nvGrpSpPr>
                  <p:grpSpPr>
                    <a:xfrm>
                      <a:off x="5048250" y="5441537"/>
                      <a:ext cx="27336" cy="62769"/>
                      <a:chOff x="5048250" y="5441537"/>
                      <a:chExt cx="27336" cy="62769"/>
                    </a:xfrm>
                  </p:grpSpPr>
                  <p:sp>
                    <p:nvSpPr>
                      <p:cNvPr id="3430" name="Google Shape;3430;p50"/>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50"/>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32" name="Google Shape;3432;p50"/>
                    <p:cNvGrpSpPr/>
                    <p:nvPr/>
                  </p:nvGrpSpPr>
                  <p:grpSpPr>
                    <a:xfrm>
                      <a:off x="5081396" y="5441537"/>
                      <a:ext cx="27336" cy="62769"/>
                      <a:chOff x="5081396" y="5441537"/>
                      <a:chExt cx="27336" cy="62769"/>
                    </a:xfrm>
                  </p:grpSpPr>
                  <p:sp>
                    <p:nvSpPr>
                      <p:cNvPr id="3433" name="Google Shape;3433;p50"/>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50"/>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35" name="Google Shape;3435;p50"/>
                  <p:cNvGrpSpPr/>
                  <p:nvPr/>
                </p:nvGrpSpPr>
                <p:grpSpPr>
                  <a:xfrm>
                    <a:off x="5145690" y="5441537"/>
                    <a:ext cx="60388" cy="62769"/>
                    <a:chOff x="5145690" y="5441537"/>
                    <a:chExt cx="60388" cy="62769"/>
                  </a:xfrm>
                </p:grpSpPr>
                <p:grpSp>
                  <p:nvGrpSpPr>
                    <p:cNvPr id="3436" name="Google Shape;3436;p50"/>
                    <p:cNvGrpSpPr/>
                    <p:nvPr/>
                  </p:nvGrpSpPr>
                  <p:grpSpPr>
                    <a:xfrm>
                      <a:off x="5145690" y="5441537"/>
                      <a:ext cx="27336" cy="62769"/>
                      <a:chOff x="5145690" y="5441537"/>
                      <a:chExt cx="27336" cy="62769"/>
                    </a:xfrm>
                  </p:grpSpPr>
                  <p:sp>
                    <p:nvSpPr>
                      <p:cNvPr id="3437" name="Google Shape;3437;p50"/>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50"/>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39" name="Google Shape;3439;p50"/>
                    <p:cNvGrpSpPr/>
                    <p:nvPr/>
                  </p:nvGrpSpPr>
                  <p:grpSpPr>
                    <a:xfrm>
                      <a:off x="5178742" y="5441537"/>
                      <a:ext cx="27336" cy="62769"/>
                      <a:chOff x="5178742" y="5441537"/>
                      <a:chExt cx="27336" cy="62769"/>
                    </a:xfrm>
                  </p:grpSpPr>
                  <p:sp>
                    <p:nvSpPr>
                      <p:cNvPr id="3440" name="Google Shape;3440;p50"/>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50"/>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42" name="Google Shape;3442;p50"/>
                  <p:cNvGrpSpPr/>
                  <p:nvPr/>
                </p:nvGrpSpPr>
                <p:grpSpPr>
                  <a:xfrm>
                    <a:off x="5243036" y="5441537"/>
                    <a:ext cx="60483" cy="62769"/>
                    <a:chOff x="5243036" y="5441537"/>
                    <a:chExt cx="60483" cy="62769"/>
                  </a:xfrm>
                </p:grpSpPr>
                <p:grpSp>
                  <p:nvGrpSpPr>
                    <p:cNvPr id="3443" name="Google Shape;3443;p50"/>
                    <p:cNvGrpSpPr/>
                    <p:nvPr/>
                  </p:nvGrpSpPr>
                  <p:grpSpPr>
                    <a:xfrm>
                      <a:off x="5243036" y="5441537"/>
                      <a:ext cx="27336" cy="62769"/>
                      <a:chOff x="5243036" y="5441537"/>
                      <a:chExt cx="27336" cy="62769"/>
                    </a:xfrm>
                  </p:grpSpPr>
                  <p:sp>
                    <p:nvSpPr>
                      <p:cNvPr id="3444" name="Google Shape;3444;p50"/>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5" name="Google Shape;3445;p50"/>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6" name="Google Shape;3446;p50"/>
                    <p:cNvGrpSpPr/>
                    <p:nvPr/>
                  </p:nvGrpSpPr>
                  <p:grpSpPr>
                    <a:xfrm>
                      <a:off x="5276183" y="5441537"/>
                      <a:ext cx="27336" cy="62769"/>
                      <a:chOff x="5276183" y="5441537"/>
                      <a:chExt cx="27336" cy="62769"/>
                    </a:xfrm>
                  </p:grpSpPr>
                  <p:sp>
                    <p:nvSpPr>
                      <p:cNvPr id="3447" name="Google Shape;3447;p50"/>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50"/>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449" name="Google Shape;3449;p50"/>
                <p:cNvGrpSpPr/>
                <p:nvPr/>
              </p:nvGrpSpPr>
              <p:grpSpPr>
                <a:xfrm>
                  <a:off x="5048250" y="5528214"/>
                  <a:ext cx="255269" cy="62769"/>
                  <a:chOff x="5048250" y="5528214"/>
                  <a:chExt cx="255269" cy="62769"/>
                </a:xfrm>
              </p:grpSpPr>
              <p:grpSp>
                <p:nvGrpSpPr>
                  <p:cNvPr id="3450" name="Google Shape;3450;p50"/>
                  <p:cNvGrpSpPr/>
                  <p:nvPr/>
                </p:nvGrpSpPr>
                <p:grpSpPr>
                  <a:xfrm>
                    <a:off x="5048250" y="5528214"/>
                    <a:ext cx="60482" cy="62769"/>
                    <a:chOff x="5048250" y="5528214"/>
                    <a:chExt cx="60482" cy="62769"/>
                  </a:xfrm>
                </p:grpSpPr>
                <p:grpSp>
                  <p:nvGrpSpPr>
                    <p:cNvPr id="3451" name="Google Shape;3451;p50"/>
                    <p:cNvGrpSpPr/>
                    <p:nvPr/>
                  </p:nvGrpSpPr>
                  <p:grpSpPr>
                    <a:xfrm>
                      <a:off x="5048250" y="5528214"/>
                      <a:ext cx="27336" cy="62769"/>
                      <a:chOff x="5048250" y="5528214"/>
                      <a:chExt cx="27336" cy="62769"/>
                    </a:xfrm>
                  </p:grpSpPr>
                  <p:sp>
                    <p:nvSpPr>
                      <p:cNvPr id="3452" name="Google Shape;3452;p50"/>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50"/>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54" name="Google Shape;3454;p50"/>
                    <p:cNvGrpSpPr/>
                    <p:nvPr/>
                  </p:nvGrpSpPr>
                  <p:grpSpPr>
                    <a:xfrm>
                      <a:off x="5081396" y="5528214"/>
                      <a:ext cx="27336" cy="62769"/>
                      <a:chOff x="5081396" y="5528214"/>
                      <a:chExt cx="27336" cy="62769"/>
                    </a:xfrm>
                  </p:grpSpPr>
                  <p:sp>
                    <p:nvSpPr>
                      <p:cNvPr id="3455" name="Google Shape;3455;p50"/>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50"/>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57" name="Google Shape;3457;p50"/>
                  <p:cNvGrpSpPr/>
                  <p:nvPr/>
                </p:nvGrpSpPr>
                <p:grpSpPr>
                  <a:xfrm>
                    <a:off x="5145690" y="5528214"/>
                    <a:ext cx="60388" cy="62769"/>
                    <a:chOff x="5145690" y="5528214"/>
                    <a:chExt cx="60388" cy="62769"/>
                  </a:xfrm>
                </p:grpSpPr>
                <p:grpSp>
                  <p:nvGrpSpPr>
                    <p:cNvPr id="3458" name="Google Shape;3458;p50"/>
                    <p:cNvGrpSpPr/>
                    <p:nvPr/>
                  </p:nvGrpSpPr>
                  <p:grpSpPr>
                    <a:xfrm>
                      <a:off x="5145690" y="5528214"/>
                      <a:ext cx="27336" cy="62769"/>
                      <a:chOff x="5145690" y="5528214"/>
                      <a:chExt cx="27336" cy="62769"/>
                    </a:xfrm>
                  </p:grpSpPr>
                  <p:sp>
                    <p:nvSpPr>
                      <p:cNvPr id="3459" name="Google Shape;3459;p50"/>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50"/>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61" name="Google Shape;3461;p50"/>
                    <p:cNvGrpSpPr/>
                    <p:nvPr/>
                  </p:nvGrpSpPr>
                  <p:grpSpPr>
                    <a:xfrm>
                      <a:off x="5178742" y="5528214"/>
                      <a:ext cx="27336" cy="62769"/>
                      <a:chOff x="5178742" y="5528214"/>
                      <a:chExt cx="27336" cy="62769"/>
                    </a:xfrm>
                  </p:grpSpPr>
                  <p:sp>
                    <p:nvSpPr>
                      <p:cNvPr id="3462" name="Google Shape;3462;p50"/>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50"/>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64" name="Google Shape;3464;p50"/>
                  <p:cNvGrpSpPr/>
                  <p:nvPr/>
                </p:nvGrpSpPr>
                <p:grpSpPr>
                  <a:xfrm>
                    <a:off x="5243036" y="5528214"/>
                    <a:ext cx="60483" cy="62769"/>
                    <a:chOff x="5243036" y="5528214"/>
                    <a:chExt cx="60483" cy="62769"/>
                  </a:xfrm>
                </p:grpSpPr>
                <p:grpSp>
                  <p:nvGrpSpPr>
                    <p:cNvPr id="3465" name="Google Shape;3465;p50"/>
                    <p:cNvGrpSpPr/>
                    <p:nvPr/>
                  </p:nvGrpSpPr>
                  <p:grpSpPr>
                    <a:xfrm>
                      <a:off x="5243036" y="5528214"/>
                      <a:ext cx="27336" cy="62769"/>
                      <a:chOff x="5243036" y="5528214"/>
                      <a:chExt cx="27336" cy="62769"/>
                    </a:xfrm>
                  </p:grpSpPr>
                  <p:sp>
                    <p:nvSpPr>
                      <p:cNvPr id="3466" name="Google Shape;3466;p50"/>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50"/>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68" name="Google Shape;3468;p50"/>
                    <p:cNvGrpSpPr/>
                    <p:nvPr/>
                  </p:nvGrpSpPr>
                  <p:grpSpPr>
                    <a:xfrm>
                      <a:off x="5276183" y="5528214"/>
                      <a:ext cx="27336" cy="62769"/>
                      <a:chOff x="5276183" y="5528214"/>
                      <a:chExt cx="27336" cy="62769"/>
                    </a:xfrm>
                  </p:grpSpPr>
                  <p:sp>
                    <p:nvSpPr>
                      <p:cNvPr id="3469" name="Google Shape;3469;p50"/>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0" name="Google Shape;3470;p50"/>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471" name="Google Shape;3471;p50"/>
                <p:cNvGrpSpPr/>
                <p:nvPr/>
              </p:nvGrpSpPr>
              <p:grpSpPr>
                <a:xfrm>
                  <a:off x="5048250" y="5614892"/>
                  <a:ext cx="255269" cy="62769"/>
                  <a:chOff x="5048250" y="5614892"/>
                  <a:chExt cx="255269" cy="62769"/>
                </a:xfrm>
              </p:grpSpPr>
              <p:grpSp>
                <p:nvGrpSpPr>
                  <p:cNvPr id="3472" name="Google Shape;3472;p50"/>
                  <p:cNvGrpSpPr/>
                  <p:nvPr/>
                </p:nvGrpSpPr>
                <p:grpSpPr>
                  <a:xfrm>
                    <a:off x="5048250" y="5614892"/>
                    <a:ext cx="60482" cy="62769"/>
                    <a:chOff x="5048250" y="5614892"/>
                    <a:chExt cx="60482" cy="62769"/>
                  </a:xfrm>
                </p:grpSpPr>
                <p:grpSp>
                  <p:nvGrpSpPr>
                    <p:cNvPr id="3473" name="Google Shape;3473;p50"/>
                    <p:cNvGrpSpPr/>
                    <p:nvPr/>
                  </p:nvGrpSpPr>
                  <p:grpSpPr>
                    <a:xfrm>
                      <a:off x="5048250" y="5614892"/>
                      <a:ext cx="27336" cy="62769"/>
                      <a:chOff x="5048250" y="5614892"/>
                      <a:chExt cx="27336" cy="62769"/>
                    </a:xfrm>
                  </p:grpSpPr>
                  <p:sp>
                    <p:nvSpPr>
                      <p:cNvPr id="3474" name="Google Shape;3474;p50"/>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50"/>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6" name="Google Shape;3476;p50"/>
                    <p:cNvGrpSpPr/>
                    <p:nvPr/>
                  </p:nvGrpSpPr>
                  <p:grpSpPr>
                    <a:xfrm>
                      <a:off x="5081396" y="5614892"/>
                      <a:ext cx="27336" cy="62769"/>
                      <a:chOff x="5081396" y="5614892"/>
                      <a:chExt cx="27336" cy="62769"/>
                    </a:xfrm>
                  </p:grpSpPr>
                  <p:sp>
                    <p:nvSpPr>
                      <p:cNvPr id="3477" name="Google Shape;3477;p50"/>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50"/>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79" name="Google Shape;3479;p50"/>
                  <p:cNvGrpSpPr/>
                  <p:nvPr/>
                </p:nvGrpSpPr>
                <p:grpSpPr>
                  <a:xfrm>
                    <a:off x="5243036" y="5614892"/>
                    <a:ext cx="60483" cy="62769"/>
                    <a:chOff x="5243036" y="5614892"/>
                    <a:chExt cx="60483" cy="62769"/>
                  </a:xfrm>
                </p:grpSpPr>
                <p:grpSp>
                  <p:nvGrpSpPr>
                    <p:cNvPr id="3480" name="Google Shape;3480;p50"/>
                    <p:cNvGrpSpPr/>
                    <p:nvPr/>
                  </p:nvGrpSpPr>
                  <p:grpSpPr>
                    <a:xfrm>
                      <a:off x="5243036" y="5614892"/>
                      <a:ext cx="27336" cy="62769"/>
                      <a:chOff x="5243036" y="5614892"/>
                      <a:chExt cx="27336" cy="62769"/>
                    </a:xfrm>
                  </p:grpSpPr>
                  <p:sp>
                    <p:nvSpPr>
                      <p:cNvPr id="3481" name="Google Shape;3481;p50"/>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50"/>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3" name="Google Shape;3483;p50"/>
                    <p:cNvGrpSpPr/>
                    <p:nvPr/>
                  </p:nvGrpSpPr>
                  <p:grpSpPr>
                    <a:xfrm>
                      <a:off x="5276183" y="5614892"/>
                      <a:ext cx="27336" cy="62769"/>
                      <a:chOff x="5276183" y="5614892"/>
                      <a:chExt cx="27336" cy="62769"/>
                    </a:xfrm>
                  </p:grpSpPr>
                  <p:sp>
                    <p:nvSpPr>
                      <p:cNvPr id="3484" name="Google Shape;3484;p50"/>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50"/>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grpSp>
        <p:nvGrpSpPr>
          <p:cNvPr id="3486" name="Google Shape;3486;p50"/>
          <p:cNvGrpSpPr/>
          <p:nvPr/>
        </p:nvGrpSpPr>
        <p:grpSpPr>
          <a:xfrm>
            <a:off x="5068914" y="859905"/>
            <a:ext cx="3354603" cy="3317207"/>
            <a:chOff x="4992714" y="783705"/>
            <a:chExt cx="3354603" cy="3317207"/>
          </a:xfrm>
        </p:grpSpPr>
        <p:grpSp>
          <p:nvGrpSpPr>
            <p:cNvPr id="3487" name="Google Shape;3487;p50"/>
            <p:cNvGrpSpPr/>
            <p:nvPr/>
          </p:nvGrpSpPr>
          <p:grpSpPr>
            <a:xfrm>
              <a:off x="5000020" y="3085936"/>
              <a:ext cx="191449" cy="307635"/>
              <a:chOff x="3825811" y="4124896"/>
              <a:chExt cx="259556" cy="417075"/>
            </a:xfrm>
          </p:grpSpPr>
          <p:sp>
            <p:nvSpPr>
              <p:cNvPr id="3488" name="Google Shape;3488;p50"/>
              <p:cNvSpPr/>
              <p:nvPr/>
            </p:nvSpPr>
            <p:spPr>
              <a:xfrm>
                <a:off x="3939825" y="4247480"/>
                <a:ext cx="19621" cy="294491"/>
              </a:xfrm>
              <a:custGeom>
                <a:avLst/>
                <a:gdLst/>
                <a:ahLst/>
                <a:cxnLst/>
                <a:rect l="l" t="t" r="r" b="b"/>
                <a:pathLst>
                  <a:path w="19621" h="294491" extrusionOk="0">
                    <a:moveTo>
                      <a:pt x="13049" y="10194"/>
                    </a:moveTo>
                    <a:lnTo>
                      <a:pt x="0" y="284991"/>
                    </a:lnTo>
                    <a:cubicBezTo>
                      <a:pt x="0" y="297659"/>
                      <a:pt x="19622" y="297659"/>
                      <a:pt x="19622" y="284991"/>
                    </a:cubicBezTo>
                    <a:lnTo>
                      <a:pt x="19622" y="8861"/>
                    </a:lnTo>
                    <a:cubicBezTo>
                      <a:pt x="19622"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9" name="Google Shape;3489;p50"/>
              <p:cNvSpPr/>
              <p:nvPr/>
            </p:nvSpPr>
            <p:spPr>
              <a:xfrm>
                <a:off x="3825811" y="4124896"/>
                <a:ext cx="259556" cy="276701"/>
              </a:xfrm>
              <a:custGeom>
                <a:avLst/>
                <a:gdLst/>
                <a:ahLst/>
                <a:cxnLst/>
                <a:rect l="l" t="t" r="r" b="b"/>
                <a:pathLst>
                  <a:path w="259556" h="276701" extrusionOk="0">
                    <a:moveTo>
                      <a:pt x="253270" y="124968"/>
                    </a:moveTo>
                    <a:cubicBezTo>
                      <a:pt x="250889" y="121920"/>
                      <a:pt x="248507" y="118777"/>
                      <a:pt x="246126" y="115729"/>
                    </a:cubicBezTo>
                    <a:cubicBezTo>
                      <a:pt x="242030" y="111252"/>
                      <a:pt x="237077" y="108109"/>
                      <a:pt x="231458" y="106299"/>
                    </a:cubicBezTo>
                    <a:cubicBezTo>
                      <a:pt x="227171" y="104013"/>
                      <a:pt x="222599" y="102775"/>
                      <a:pt x="217742" y="102489"/>
                    </a:cubicBezTo>
                    <a:cubicBezTo>
                      <a:pt x="224219" y="76390"/>
                      <a:pt x="209931" y="44291"/>
                      <a:pt x="175165" y="44291"/>
                    </a:cubicBezTo>
                    <a:cubicBezTo>
                      <a:pt x="175165" y="44291"/>
                      <a:pt x="174974" y="44291"/>
                      <a:pt x="174974" y="44291"/>
                    </a:cubicBezTo>
                    <a:cubicBezTo>
                      <a:pt x="174403" y="21907"/>
                      <a:pt x="159734" y="0"/>
                      <a:pt x="130874" y="0"/>
                    </a:cubicBezTo>
                    <a:cubicBezTo>
                      <a:pt x="130493" y="0"/>
                      <a:pt x="130112" y="0"/>
                      <a:pt x="129731" y="0"/>
                    </a:cubicBezTo>
                    <a:cubicBezTo>
                      <a:pt x="129350" y="0"/>
                      <a:pt x="128969" y="0"/>
                      <a:pt x="128588" y="0"/>
                    </a:cubicBezTo>
                    <a:cubicBezTo>
                      <a:pt x="99822" y="0"/>
                      <a:pt x="85154" y="21907"/>
                      <a:pt x="84487" y="44291"/>
                    </a:cubicBezTo>
                    <a:cubicBezTo>
                      <a:pt x="84487" y="44291"/>
                      <a:pt x="84296" y="44291"/>
                      <a:pt x="84296" y="44291"/>
                    </a:cubicBezTo>
                    <a:cubicBezTo>
                      <a:pt x="49435" y="44291"/>
                      <a:pt x="35243" y="76390"/>
                      <a:pt x="41720" y="102489"/>
                    </a:cubicBezTo>
                    <a:cubicBezTo>
                      <a:pt x="36862" y="102775"/>
                      <a:pt x="32290" y="104108"/>
                      <a:pt x="28004" y="106299"/>
                    </a:cubicBezTo>
                    <a:cubicBezTo>
                      <a:pt x="22384" y="108109"/>
                      <a:pt x="17431" y="111252"/>
                      <a:pt x="13335" y="115729"/>
                    </a:cubicBezTo>
                    <a:cubicBezTo>
                      <a:pt x="10954" y="118777"/>
                      <a:pt x="8573" y="121920"/>
                      <a:pt x="6191" y="124968"/>
                    </a:cubicBezTo>
                    <a:cubicBezTo>
                      <a:pt x="2096" y="132112"/>
                      <a:pt x="0" y="139732"/>
                      <a:pt x="0" y="148019"/>
                    </a:cubicBezTo>
                    <a:cubicBezTo>
                      <a:pt x="572" y="152019"/>
                      <a:pt x="1048" y="156115"/>
                      <a:pt x="1619" y="160115"/>
                    </a:cubicBezTo>
                    <a:cubicBezTo>
                      <a:pt x="3810" y="167830"/>
                      <a:pt x="7715" y="174593"/>
                      <a:pt x="13335" y="180308"/>
                    </a:cubicBezTo>
                    <a:cubicBezTo>
                      <a:pt x="14288" y="181261"/>
                      <a:pt x="15145" y="182118"/>
                      <a:pt x="16097" y="183071"/>
                    </a:cubicBezTo>
                    <a:cubicBezTo>
                      <a:pt x="20193" y="187547"/>
                      <a:pt x="25146" y="190690"/>
                      <a:pt x="30766" y="192500"/>
                    </a:cubicBezTo>
                    <a:cubicBezTo>
                      <a:pt x="31623" y="192977"/>
                      <a:pt x="32576" y="193357"/>
                      <a:pt x="33433" y="193738"/>
                    </a:cubicBezTo>
                    <a:cubicBezTo>
                      <a:pt x="21336" y="220789"/>
                      <a:pt x="34576" y="260128"/>
                      <a:pt x="73247" y="260128"/>
                    </a:cubicBezTo>
                    <a:cubicBezTo>
                      <a:pt x="78962" y="260128"/>
                      <a:pt x="84201" y="259271"/>
                      <a:pt x="88773" y="257651"/>
                    </a:cubicBezTo>
                    <a:cubicBezTo>
                      <a:pt x="90202" y="259652"/>
                      <a:pt x="91726" y="261556"/>
                      <a:pt x="93536" y="263366"/>
                    </a:cubicBezTo>
                    <a:cubicBezTo>
                      <a:pt x="96583" y="265747"/>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4" y="274415"/>
                      <a:pt x="156782" y="270510"/>
                    </a:cubicBezTo>
                    <a:cubicBezTo>
                      <a:pt x="159830" y="268129"/>
                      <a:pt x="162973" y="265747"/>
                      <a:pt x="166021" y="263366"/>
                    </a:cubicBezTo>
                    <a:cubicBezTo>
                      <a:pt x="167831" y="261556"/>
                      <a:pt x="169355" y="259652"/>
                      <a:pt x="170783" y="257651"/>
                    </a:cubicBezTo>
                    <a:cubicBezTo>
                      <a:pt x="175451" y="259271"/>
                      <a:pt x="180594" y="260128"/>
                      <a:pt x="186309" y="260128"/>
                    </a:cubicBezTo>
                    <a:cubicBezTo>
                      <a:pt x="224980" y="260128"/>
                      <a:pt x="238220" y="220789"/>
                      <a:pt x="226124" y="193738"/>
                    </a:cubicBezTo>
                    <a:cubicBezTo>
                      <a:pt x="227076" y="193357"/>
                      <a:pt x="227933" y="192977"/>
                      <a:pt x="228791" y="192500"/>
                    </a:cubicBezTo>
                    <a:cubicBezTo>
                      <a:pt x="234410" y="190690"/>
                      <a:pt x="239363" y="187547"/>
                      <a:pt x="243459" y="183071"/>
                    </a:cubicBezTo>
                    <a:cubicBezTo>
                      <a:pt x="244412" y="182118"/>
                      <a:pt x="245269" y="181261"/>
                      <a:pt x="246221" y="180308"/>
                    </a:cubicBezTo>
                    <a:cubicBezTo>
                      <a:pt x="251841" y="174593"/>
                      <a:pt x="255842" y="167926"/>
                      <a:pt x="257937" y="160115"/>
                    </a:cubicBezTo>
                    <a:cubicBezTo>
                      <a:pt x="258509"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50"/>
              <p:cNvSpPr/>
              <p:nvPr/>
            </p:nvSpPr>
            <p:spPr>
              <a:xfrm>
                <a:off x="3924871" y="4124896"/>
                <a:ext cx="160401" cy="276796"/>
              </a:xfrm>
              <a:custGeom>
                <a:avLst/>
                <a:gdLst/>
                <a:ahLst/>
                <a:cxnLst/>
                <a:rect l="l" t="t" r="r" b="b"/>
                <a:pathLst>
                  <a:path w="160401" h="276796" extrusionOk="0">
                    <a:moveTo>
                      <a:pt x="154210" y="124968"/>
                    </a:moveTo>
                    <a:cubicBezTo>
                      <a:pt x="151829" y="121920"/>
                      <a:pt x="149447" y="118777"/>
                      <a:pt x="147066" y="115729"/>
                    </a:cubicBezTo>
                    <a:cubicBezTo>
                      <a:pt x="142970" y="111252"/>
                      <a:pt x="138017" y="108109"/>
                      <a:pt x="132398" y="106299"/>
                    </a:cubicBezTo>
                    <a:cubicBezTo>
                      <a:pt x="128111" y="104013"/>
                      <a:pt x="123539" y="102775"/>
                      <a:pt x="118682" y="102489"/>
                    </a:cubicBezTo>
                    <a:cubicBezTo>
                      <a:pt x="125159" y="76390"/>
                      <a:pt x="110871" y="44291"/>
                      <a:pt x="76105" y="44291"/>
                    </a:cubicBezTo>
                    <a:cubicBezTo>
                      <a:pt x="76105" y="44291"/>
                      <a:pt x="75914" y="44291"/>
                      <a:pt x="75914" y="44291"/>
                    </a:cubicBezTo>
                    <a:cubicBezTo>
                      <a:pt x="75343" y="21907"/>
                      <a:pt x="60674" y="0"/>
                      <a:pt x="31814" y="0"/>
                    </a:cubicBezTo>
                    <a:cubicBezTo>
                      <a:pt x="31433" y="0"/>
                      <a:pt x="31052" y="0"/>
                      <a:pt x="30671" y="0"/>
                    </a:cubicBezTo>
                    <a:cubicBezTo>
                      <a:pt x="30290" y="0"/>
                      <a:pt x="29909" y="0"/>
                      <a:pt x="29528" y="0"/>
                    </a:cubicBezTo>
                    <a:cubicBezTo>
                      <a:pt x="29337" y="0"/>
                      <a:pt x="29147" y="0"/>
                      <a:pt x="28956" y="0"/>
                    </a:cubicBezTo>
                    <a:cubicBezTo>
                      <a:pt x="40100" y="6287"/>
                      <a:pt x="42958" y="24575"/>
                      <a:pt x="44482" y="35719"/>
                    </a:cubicBezTo>
                    <a:cubicBezTo>
                      <a:pt x="47244" y="55531"/>
                      <a:pt x="42577" y="72485"/>
                      <a:pt x="31337" y="88297"/>
                    </a:cubicBezTo>
                    <a:cubicBezTo>
                      <a:pt x="70580" y="83153"/>
                      <a:pt x="93250" y="113824"/>
                      <a:pt x="73724" y="161925"/>
                    </a:cubicBezTo>
                    <a:cubicBezTo>
                      <a:pt x="109918" y="167164"/>
                      <a:pt x="109918" y="245936"/>
                      <a:pt x="48959" y="239744"/>
                    </a:cubicBezTo>
                    <a:cubicBezTo>
                      <a:pt x="44958" y="260128"/>
                      <a:pt x="19622" y="275939"/>
                      <a:pt x="0" y="267748"/>
                    </a:cubicBezTo>
                    <a:cubicBezTo>
                      <a:pt x="1238" y="268700"/>
                      <a:pt x="2381" y="269653"/>
                      <a:pt x="3620" y="270605"/>
                    </a:cubicBezTo>
                    <a:cubicBezTo>
                      <a:pt x="10382" y="274511"/>
                      <a:pt x="17717" y="276606"/>
                      <a:pt x="25622" y="276796"/>
                    </a:cubicBezTo>
                    <a:cubicBezTo>
                      <a:pt x="26670" y="276796"/>
                      <a:pt x="27813" y="276796"/>
                      <a:pt x="28956" y="276796"/>
                    </a:cubicBezTo>
                    <a:lnTo>
                      <a:pt x="32290" y="276796"/>
                    </a:lnTo>
                    <a:cubicBezTo>
                      <a:pt x="33433" y="276796"/>
                      <a:pt x="34481" y="276796"/>
                      <a:pt x="35623" y="276796"/>
                    </a:cubicBezTo>
                    <a:cubicBezTo>
                      <a:pt x="43434" y="276606"/>
                      <a:pt x="50768" y="274511"/>
                      <a:pt x="57626" y="270605"/>
                    </a:cubicBezTo>
                    <a:cubicBezTo>
                      <a:pt x="60674" y="268224"/>
                      <a:pt x="63818" y="265843"/>
                      <a:pt x="66866"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3"/>
                      <a:pt x="144304" y="183166"/>
                    </a:cubicBezTo>
                    <a:cubicBezTo>
                      <a:pt x="145256" y="182213"/>
                      <a:pt x="146114" y="181356"/>
                      <a:pt x="147066" y="180404"/>
                    </a:cubicBezTo>
                    <a:cubicBezTo>
                      <a:pt x="152686" y="174688"/>
                      <a:pt x="156686" y="168021"/>
                      <a:pt x="158782" y="160211"/>
                    </a:cubicBezTo>
                    <a:cubicBezTo>
                      <a:pt x="159353" y="156210"/>
                      <a:pt x="159830" y="152114"/>
                      <a:pt x="160401" y="148114"/>
                    </a:cubicBezTo>
                    <a:cubicBezTo>
                      <a:pt x="160401" y="139827"/>
                      <a:pt x="158306"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91" name="Google Shape;3491;p50"/>
            <p:cNvGrpSpPr/>
            <p:nvPr/>
          </p:nvGrpSpPr>
          <p:grpSpPr>
            <a:xfrm>
              <a:off x="5350600" y="3170904"/>
              <a:ext cx="191449" cy="307635"/>
              <a:chOff x="4301109" y="4240091"/>
              <a:chExt cx="259556" cy="417075"/>
            </a:xfrm>
          </p:grpSpPr>
          <p:sp>
            <p:nvSpPr>
              <p:cNvPr id="3492" name="Google Shape;3492;p50"/>
              <p:cNvSpPr/>
              <p:nvPr/>
            </p:nvSpPr>
            <p:spPr>
              <a:xfrm>
                <a:off x="4415218" y="4362675"/>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50"/>
              <p:cNvSpPr/>
              <p:nvPr/>
            </p:nvSpPr>
            <p:spPr>
              <a:xfrm>
                <a:off x="4301109" y="4240091"/>
                <a:ext cx="259556" cy="276701"/>
              </a:xfrm>
              <a:custGeom>
                <a:avLst/>
                <a:gdLst/>
                <a:ahLst/>
                <a:cxnLst/>
                <a:rect l="l" t="t" r="r" b="b"/>
                <a:pathLst>
                  <a:path w="259556" h="276701" extrusionOk="0">
                    <a:moveTo>
                      <a:pt x="253270" y="124968"/>
                    </a:moveTo>
                    <a:cubicBezTo>
                      <a:pt x="250889" y="121920"/>
                      <a:pt x="248507" y="118777"/>
                      <a:pt x="246126" y="115729"/>
                    </a:cubicBezTo>
                    <a:cubicBezTo>
                      <a:pt x="242030" y="111252"/>
                      <a:pt x="237077" y="108109"/>
                      <a:pt x="231458" y="106299"/>
                    </a:cubicBezTo>
                    <a:cubicBezTo>
                      <a:pt x="227171" y="104013"/>
                      <a:pt x="222599" y="102775"/>
                      <a:pt x="217741" y="102489"/>
                    </a:cubicBezTo>
                    <a:cubicBezTo>
                      <a:pt x="224218" y="76391"/>
                      <a:pt x="209931" y="44291"/>
                      <a:pt x="175165" y="44291"/>
                    </a:cubicBezTo>
                    <a:cubicBezTo>
                      <a:pt x="175165" y="44291"/>
                      <a:pt x="174974" y="44291"/>
                      <a:pt x="174974" y="44291"/>
                    </a:cubicBezTo>
                    <a:cubicBezTo>
                      <a:pt x="174403" y="21908"/>
                      <a:pt x="159734" y="0"/>
                      <a:pt x="130874" y="0"/>
                    </a:cubicBezTo>
                    <a:cubicBezTo>
                      <a:pt x="130493" y="0"/>
                      <a:pt x="130112" y="0"/>
                      <a:pt x="129730" y="0"/>
                    </a:cubicBezTo>
                    <a:cubicBezTo>
                      <a:pt x="129349" y="0"/>
                      <a:pt x="128968" y="0"/>
                      <a:pt x="128587" y="0"/>
                    </a:cubicBezTo>
                    <a:cubicBezTo>
                      <a:pt x="99822" y="0"/>
                      <a:pt x="85153" y="21908"/>
                      <a:pt x="84487" y="44291"/>
                    </a:cubicBezTo>
                    <a:cubicBezTo>
                      <a:pt x="84487" y="44291"/>
                      <a:pt x="84296" y="44291"/>
                      <a:pt x="84296" y="44291"/>
                    </a:cubicBezTo>
                    <a:cubicBezTo>
                      <a:pt x="49435" y="44291"/>
                      <a:pt x="35243" y="76391"/>
                      <a:pt x="41720" y="102489"/>
                    </a:cubicBezTo>
                    <a:cubicBezTo>
                      <a:pt x="36862" y="102775"/>
                      <a:pt x="32290" y="104108"/>
                      <a:pt x="28003" y="106299"/>
                    </a:cubicBezTo>
                    <a:cubicBezTo>
                      <a:pt x="22384" y="108109"/>
                      <a:pt x="17431" y="111252"/>
                      <a:pt x="13335" y="115729"/>
                    </a:cubicBezTo>
                    <a:cubicBezTo>
                      <a:pt x="10954" y="118777"/>
                      <a:pt x="8572" y="121920"/>
                      <a:pt x="6191" y="124968"/>
                    </a:cubicBezTo>
                    <a:cubicBezTo>
                      <a:pt x="2095" y="132112"/>
                      <a:pt x="0" y="139732"/>
                      <a:pt x="0" y="148019"/>
                    </a:cubicBezTo>
                    <a:cubicBezTo>
                      <a:pt x="571" y="152019"/>
                      <a:pt x="1048" y="156115"/>
                      <a:pt x="1619" y="160115"/>
                    </a:cubicBezTo>
                    <a:cubicBezTo>
                      <a:pt x="3810" y="167831"/>
                      <a:pt x="7715" y="174593"/>
                      <a:pt x="13335" y="180308"/>
                    </a:cubicBezTo>
                    <a:cubicBezTo>
                      <a:pt x="14288" y="181261"/>
                      <a:pt x="15145" y="182118"/>
                      <a:pt x="16097" y="183071"/>
                    </a:cubicBezTo>
                    <a:cubicBezTo>
                      <a:pt x="20193" y="187547"/>
                      <a:pt x="25146" y="190691"/>
                      <a:pt x="30766" y="192500"/>
                    </a:cubicBezTo>
                    <a:cubicBezTo>
                      <a:pt x="31623" y="192977"/>
                      <a:pt x="32576" y="193358"/>
                      <a:pt x="33433" y="193738"/>
                    </a:cubicBezTo>
                    <a:cubicBezTo>
                      <a:pt x="21336" y="220790"/>
                      <a:pt x="34576" y="260128"/>
                      <a:pt x="73247" y="260128"/>
                    </a:cubicBezTo>
                    <a:cubicBezTo>
                      <a:pt x="78962" y="260128"/>
                      <a:pt x="84201" y="259271"/>
                      <a:pt x="88773" y="257651"/>
                    </a:cubicBezTo>
                    <a:cubicBezTo>
                      <a:pt x="90202" y="259652"/>
                      <a:pt x="91726" y="261557"/>
                      <a:pt x="93535" y="263366"/>
                    </a:cubicBezTo>
                    <a:cubicBezTo>
                      <a:pt x="96583" y="265748"/>
                      <a:pt x="99727" y="268129"/>
                      <a:pt x="102775" y="270510"/>
                    </a:cubicBezTo>
                    <a:cubicBezTo>
                      <a:pt x="109537"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4" y="274415"/>
                      <a:pt x="156781" y="270510"/>
                    </a:cubicBezTo>
                    <a:cubicBezTo>
                      <a:pt x="159829" y="268129"/>
                      <a:pt x="162973" y="265748"/>
                      <a:pt x="166021" y="263366"/>
                    </a:cubicBezTo>
                    <a:cubicBezTo>
                      <a:pt x="167830" y="261557"/>
                      <a:pt x="169354" y="259652"/>
                      <a:pt x="170783" y="257651"/>
                    </a:cubicBezTo>
                    <a:cubicBezTo>
                      <a:pt x="175451" y="259271"/>
                      <a:pt x="180594" y="260128"/>
                      <a:pt x="186309" y="260128"/>
                    </a:cubicBezTo>
                    <a:cubicBezTo>
                      <a:pt x="224980" y="260128"/>
                      <a:pt x="238220" y="220790"/>
                      <a:pt x="226124" y="193738"/>
                    </a:cubicBezTo>
                    <a:cubicBezTo>
                      <a:pt x="227076" y="193358"/>
                      <a:pt x="227933" y="192977"/>
                      <a:pt x="228791" y="192500"/>
                    </a:cubicBezTo>
                    <a:cubicBezTo>
                      <a:pt x="234410" y="190691"/>
                      <a:pt x="239363" y="187547"/>
                      <a:pt x="243459" y="183071"/>
                    </a:cubicBezTo>
                    <a:cubicBezTo>
                      <a:pt x="244412" y="182118"/>
                      <a:pt x="245269" y="181261"/>
                      <a:pt x="246221" y="180308"/>
                    </a:cubicBezTo>
                    <a:cubicBezTo>
                      <a:pt x="251841" y="174593"/>
                      <a:pt x="255841" y="167926"/>
                      <a:pt x="257937" y="160115"/>
                    </a:cubicBezTo>
                    <a:cubicBezTo>
                      <a:pt x="258508"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50"/>
              <p:cNvSpPr/>
              <p:nvPr/>
            </p:nvSpPr>
            <p:spPr>
              <a:xfrm>
                <a:off x="4400168" y="4240091"/>
                <a:ext cx="160401" cy="276796"/>
              </a:xfrm>
              <a:custGeom>
                <a:avLst/>
                <a:gdLst/>
                <a:ahLst/>
                <a:cxnLst/>
                <a:rect l="l" t="t" r="r" b="b"/>
                <a:pathLst>
                  <a:path w="160401" h="276796" extrusionOk="0">
                    <a:moveTo>
                      <a:pt x="154210" y="124968"/>
                    </a:moveTo>
                    <a:cubicBezTo>
                      <a:pt x="151829" y="121920"/>
                      <a:pt x="149447" y="118777"/>
                      <a:pt x="147066" y="115729"/>
                    </a:cubicBezTo>
                    <a:cubicBezTo>
                      <a:pt x="142970" y="111252"/>
                      <a:pt x="138017" y="108109"/>
                      <a:pt x="132398" y="106299"/>
                    </a:cubicBezTo>
                    <a:cubicBezTo>
                      <a:pt x="128111" y="104013"/>
                      <a:pt x="123539" y="102775"/>
                      <a:pt x="118681" y="102489"/>
                    </a:cubicBezTo>
                    <a:cubicBezTo>
                      <a:pt x="125158" y="76391"/>
                      <a:pt x="110871" y="44291"/>
                      <a:pt x="76105" y="44291"/>
                    </a:cubicBezTo>
                    <a:cubicBezTo>
                      <a:pt x="76105" y="44291"/>
                      <a:pt x="75914" y="44291"/>
                      <a:pt x="75914" y="44291"/>
                    </a:cubicBezTo>
                    <a:cubicBezTo>
                      <a:pt x="75343" y="21908"/>
                      <a:pt x="60674" y="0"/>
                      <a:pt x="31814" y="0"/>
                    </a:cubicBezTo>
                    <a:cubicBezTo>
                      <a:pt x="31433" y="0"/>
                      <a:pt x="31052" y="0"/>
                      <a:pt x="30671" y="0"/>
                    </a:cubicBezTo>
                    <a:cubicBezTo>
                      <a:pt x="30290" y="0"/>
                      <a:pt x="29908" y="0"/>
                      <a:pt x="29527"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3" y="161925"/>
                    </a:cubicBezTo>
                    <a:cubicBezTo>
                      <a:pt x="109919" y="167164"/>
                      <a:pt x="109919" y="245936"/>
                      <a:pt x="48958" y="239744"/>
                    </a:cubicBezTo>
                    <a:cubicBezTo>
                      <a:pt x="44958" y="260128"/>
                      <a:pt x="19621" y="275939"/>
                      <a:pt x="0" y="267748"/>
                    </a:cubicBezTo>
                    <a:cubicBezTo>
                      <a:pt x="1238" y="268700"/>
                      <a:pt x="2381" y="269653"/>
                      <a:pt x="3619" y="270605"/>
                    </a:cubicBezTo>
                    <a:cubicBezTo>
                      <a:pt x="10382" y="274511"/>
                      <a:pt x="17717" y="276606"/>
                      <a:pt x="25622" y="276796"/>
                    </a:cubicBezTo>
                    <a:cubicBezTo>
                      <a:pt x="26670" y="276796"/>
                      <a:pt x="27813" y="276796"/>
                      <a:pt x="28956" y="276796"/>
                    </a:cubicBezTo>
                    <a:lnTo>
                      <a:pt x="32290" y="276796"/>
                    </a:lnTo>
                    <a:cubicBezTo>
                      <a:pt x="33433" y="276796"/>
                      <a:pt x="34481" y="276796"/>
                      <a:pt x="35623" y="276796"/>
                    </a:cubicBezTo>
                    <a:cubicBezTo>
                      <a:pt x="43434" y="276606"/>
                      <a:pt x="50768" y="274511"/>
                      <a:pt x="57626" y="270605"/>
                    </a:cubicBezTo>
                    <a:cubicBezTo>
                      <a:pt x="60674" y="268224"/>
                      <a:pt x="63818" y="265843"/>
                      <a:pt x="66866"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3"/>
                      <a:pt x="144304" y="183166"/>
                    </a:cubicBezTo>
                    <a:cubicBezTo>
                      <a:pt x="145256" y="182213"/>
                      <a:pt x="146114" y="181356"/>
                      <a:pt x="147066" y="180404"/>
                    </a:cubicBezTo>
                    <a:cubicBezTo>
                      <a:pt x="152686" y="174688"/>
                      <a:pt x="156686" y="168021"/>
                      <a:pt x="158782" y="160211"/>
                    </a:cubicBezTo>
                    <a:cubicBezTo>
                      <a:pt x="159353" y="156210"/>
                      <a:pt x="159829" y="152114"/>
                      <a:pt x="160401" y="148114"/>
                    </a:cubicBezTo>
                    <a:cubicBezTo>
                      <a:pt x="160401" y="139827"/>
                      <a:pt x="158306"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95" name="Google Shape;3495;p50"/>
            <p:cNvGrpSpPr/>
            <p:nvPr/>
          </p:nvGrpSpPr>
          <p:grpSpPr>
            <a:xfrm>
              <a:off x="5615817" y="3182047"/>
              <a:ext cx="191449" cy="307635"/>
              <a:chOff x="4660677" y="4255198"/>
              <a:chExt cx="259556" cy="417075"/>
            </a:xfrm>
          </p:grpSpPr>
          <p:sp>
            <p:nvSpPr>
              <p:cNvPr id="3496" name="Google Shape;3496;p50"/>
              <p:cNvSpPr/>
              <p:nvPr/>
            </p:nvSpPr>
            <p:spPr>
              <a:xfrm>
                <a:off x="4774691" y="4377782"/>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50"/>
              <p:cNvSpPr/>
              <p:nvPr/>
            </p:nvSpPr>
            <p:spPr>
              <a:xfrm>
                <a:off x="4660677" y="4255198"/>
                <a:ext cx="259556" cy="276701"/>
              </a:xfrm>
              <a:custGeom>
                <a:avLst/>
                <a:gdLst/>
                <a:ahLst/>
                <a:cxnLst/>
                <a:rect l="l" t="t" r="r" b="b"/>
                <a:pathLst>
                  <a:path w="259556" h="276701" extrusionOk="0">
                    <a:moveTo>
                      <a:pt x="253270" y="124968"/>
                    </a:moveTo>
                    <a:cubicBezTo>
                      <a:pt x="250889" y="121920"/>
                      <a:pt x="248507" y="118777"/>
                      <a:pt x="246126" y="115729"/>
                    </a:cubicBezTo>
                    <a:cubicBezTo>
                      <a:pt x="242030" y="111252"/>
                      <a:pt x="237077" y="108109"/>
                      <a:pt x="231458" y="106299"/>
                    </a:cubicBezTo>
                    <a:cubicBezTo>
                      <a:pt x="227171" y="104013"/>
                      <a:pt x="222599" y="102775"/>
                      <a:pt x="217742" y="102489"/>
                    </a:cubicBezTo>
                    <a:cubicBezTo>
                      <a:pt x="224219" y="76391"/>
                      <a:pt x="209931" y="44291"/>
                      <a:pt x="175165" y="44291"/>
                    </a:cubicBezTo>
                    <a:cubicBezTo>
                      <a:pt x="175165" y="44291"/>
                      <a:pt x="174974" y="44291"/>
                      <a:pt x="174974" y="44291"/>
                    </a:cubicBezTo>
                    <a:cubicBezTo>
                      <a:pt x="174403" y="21908"/>
                      <a:pt x="159734" y="0"/>
                      <a:pt x="130874" y="0"/>
                    </a:cubicBezTo>
                    <a:cubicBezTo>
                      <a:pt x="130493" y="0"/>
                      <a:pt x="130112" y="0"/>
                      <a:pt x="129731" y="0"/>
                    </a:cubicBezTo>
                    <a:cubicBezTo>
                      <a:pt x="129350" y="0"/>
                      <a:pt x="128969" y="0"/>
                      <a:pt x="128588" y="0"/>
                    </a:cubicBezTo>
                    <a:cubicBezTo>
                      <a:pt x="99822" y="0"/>
                      <a:pt x="85154" y="21908"/>
                      <a:pt x="84487" y="44291"/>
                    </a:cubicBezTo>
                    <a:cubicBezTo>
                      <a:pt x="84487" y="44291"/>
                      <a:pt x="84296" y="44291"/>
                      <a:pt x="84296" y="44291"/>
                    </a:cubicBezTo>
                    <a:cubicBezTo>
                      <a:pt x="49435" y="44291"/>
                      <a:pt x="35243" y="76391"/>
                      <a:pt x="41720" y="102489"/>
                    </a:cubicBezTo>
                    <a:cubicBezTo>
                      <a:pt x="36862" y="102775"/>
                      <a:pt x="32290" y="104108"/>
                      <a:pt x="28004" y="106299"/>
                    </a:cubicBezTo>
                    <a:cubicBezTo>
                      <a:pt x="22384" y="108109"/>
                      <a:pt x="17431" y="111252"/>
                      <a:pt x="13335" y="115729"/>
                    </a:cubicBezTo>
                    <a:cubicBezTo>
                      <a:pt x="10954" y="118777"/>
                      <a:pt x="8573" y="121920"/>
                      <a:pt x="6191" y="124968"/>
                    </a:cubicBezTo>
                    <a:cubicBezTo>
                      <a:pt x="2096" y="132112"/>
                      <a:pt x="0" y="139732"/>
                      <a:pt x="0" y="148019"/>
                    </a:cubicBezTo>
                    <a:cubicBezTo>
                      <a:pt x="572" y="152019"/>
                      <a:pt x="1048" y="156115"/>
                      <a:pt x="1619" y="160115"/>
                    </a:cubicBezTo>
                    <a:cubicBezTo>
                      <a:pt x="3810" y="167830"/>
                      <a:pt x="7715" y="174593"/>
                      <a:pt x="13335" y="180308"/>
                    </a:cubicBezTo>
                    <a:cubicBezTo>
                      <a:pt x="14288" y="181261"/>
                      <a:pt x="15145" y="182118"/>
                      <a:pt x="16097" y="183071"/>
                    </a:cubicBezTo>
                    <a:cubicBezTo>
                      <a:pt x="20193" y="187547"/>
                      <a:pt x="25146" y="190691"/>
                      <a:pt x="30766" y="192500"/>
                    </a:cubicBezTo>
                    <a:cubicBezTo>
                      <a:pt x="31623" y="192977"/>
                      <a:pt x="32576" y="193358"/>
                      <a:pt x="33433" y="193738"/>
                    </a:cubicBezTo>
                    <a:cubicBezTo>
                      <a:pt x="21336" y="220790"/>
                      <a:pt x="34576" y="260128"/>
                      <a:pt x="73247" y="260128"/>
                    </a:cubicBezTo>
                    <a:cubicBezTo>
                      <a:pt x="78962" y="260128"/>
                      <a:pt x="84201" y="259271"/>
                      <a:pt x="88773" y="257651"/>
                    </a:cubicBezTo>
                    <a:cubicBezTo>
                      <a:pt x="90202" y="259652"/>
                      <a:pt x="91726" y="261557"/>
                      <a:pt x="93536" y="263366"/>
                    </a:cubicBezTo>
                    <a:cubicBezTo>
                      <a:pt x="96583"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4" y="274415"/>
                      <a:pt x="156781" y="270510"/>
                    </a:cubicBezTo>
                    <a:cubicBezTo>
                      <a:pt x="159829" y="268129"/>
                      <a:pt x="162973" y="265748"/>
                      <a:pt x="166021" y="263366"/>
                    </a:cubicBezTo>
                    <a:cubicBezTo>
                      <a:pt x="167831" y="261557"/>
                      <a:pt x="169354" y="259652"/>
                      <a:pt x="170783" y="257651"/>
                    </a:cubicBezTo>
                    <a:cubicBezTo>
                      <a:pt x="175451" y="259271"/>
                      <a:pt x="180594" y="260128"/>
                      <a:pt x="186309" y="260128"/>
                    </a:cubicBezTo>
                    <a:cubicBezTo>
                      <a:pt x="224981" y="260128"/>
                      <a:pt x="238220" y="220790"/>
                      <a:pt x="226124" y="193738"/>
                    </a:cubicBezTo>
                    <a:cubicBezTo>
                      <a:pt x="227076" y="193358"/>
                      <a:pt x="227933" y="192977"/>
                      <a:pt x="228791" y="192500"/>
                    </a:cubicBezTo>
                    <a:cubicBezTo>
                      <a:pt x="234410" y="190691"/>
                      <a:pt x="239363" y="187547"/>
                      <a:pt x="243459" y="183071"/>
                    </a:cubicBezTo>
                    <a:cubicBezTo>
                      <a:pt x="244412" y="182118"/>
                      <a:pt x="245269" y="181261"/>
                      <a:pt x="246221" y="180308"/>
                    </a:cubicBezTo>
                    <a:cubicBezTo>
                      <a:pt x="251841" y="174593"/>
                      <a:pt x="255842" y="167926"/>
                      <a:pt x="257937" y="160115"/>
                    </a:cubicBezTo>
                    <a:cubicBezTo>
                      <a:pt x="258509"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50"/>
              <p:cNvSpPr/>
              <p:nvPr/>
            </p:nvSpPr>
            <p:spPr>
              <a:xfrm>
                <a:off x="4759737" y="4255198"/>
                <a:ext cx="160401" cy="276796"/>
              </a:xfrm>
              <a:custGeom>
                <a:avLst/>
                <a:gdLst/>
                <a:ahLst/>
                <a:cxnLst/>
                <a:rect l="l" t="t" r="r" b="b"/>
                <a:pathLst>
                  <a:path w="160401" h="276796" extrusionOk="0">
                    <a:moveTo>
                      <a:pt x="154210" y="124968"/>
                    </a:moveTo>
                    <a:cubicBezTo>
                      <a:pt x="151829" y="121920"/>
                      <a:pt x="149447" y="118777"/>
                      <a:pt x="147066" y="115729"/>
                    </a:cubicBezTo>
                    <a:cubicBezTo>
                      <a:pt x="142970" y="111252"/>
                      <a:pt x="138017" y="108109"/>
                      <a:pt x="132398" y="106299"/>
                    </a:cubicBezTo>
                    <a:cubicBezTo>
                      <a:pt x="128111" y="104013"/>
                      <a:pt x="123539" y="102775"/>
                      <a:pt x="118681" y="102489"/>
                    </a:cubicBezTo>
                    <a:cubicBezTo>
                      <a:pt x="125158" y="76391"/>
                      <a:pt x="110871" y="44291"/>
                      <a:pt x="76105" y="44291"/>
                    </a:cubicBezTo>
                    <a:cubicBezTo>
                      <a:pt x="76105" y="44291"/>
                      <a:pt x="75914" y="44291"/>
                      <a:pt x="75914" y="44291"/>
                    </a:cubicBezTo>
                    <a:cubicBezTo>
                      <a:pt x="75343" y="21908"/>
                      <a:pt x="60674" y="0"/>
                      <a:pt x="31814" y="0"/>
                    </a:cubicBezTo>
                    <a:cubicBezTo>
                      <a:pt x="31433" y="0"/>
                      <a:pt x="31052" y="0"/>
                      <a:pt x="30671" y="0"/>
                    </a:cubicBezTo>
                    <a:cubicBezTo>
                      <a:pt x="30290" y="0"/>
                      <a:pt x="29908" y="0"/>
                      <a:pt x="29527"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3" y="161925"/>
                    </a:cubicBezTo>
                    <a:cubicBezTo>
                      <a:pt x="109823" y="167164"/>
                      <a:pt x="109823" y="245936"/>
                      <a:pt x="48958" y="239744"/>
                    </a:cubicBezTo>
                    <a:cubicBezTo>
                      <a:pt x="44958" y="260128"/>
                      <a:pt x="19621" y="275939"/>
                      <a:pt x="0" y="267748"/>
                    </a:cubicBezTo>
                    <a:cubicBezTo>
                      <a:pt x="1238" y="268700"/>
                      <a:pt x="2381" y="269653"/>
                      <a:pt x="3619" y="270605"/>
                    </a:cubicBezTo>
                    <a:cubicBezTo>
                      <a:pt x="10382" y="274511"/>
                      <a:pt x="17717" y="276606"/>
                      <a:pt x="25622" y="276796"/>
                    </a:cubicBezTo>
                    <a:cubicBezTo>
                      <a:pt x="26670" y="276796"/>
                      <a:pt x="27813" y="276796"/>
                      <a:pt x="28956" y="276796"/>
                    </a:cubicBezTo>
                    <a:lnTo>
                      <a:pt x="32290" y="276796"/>
                    </a:lnTo>
                    <a:cubicBezTo>
                      <a:pt x="33433" y="276796"/>
                      <a:pt x="34481" y="276796"/>
                      <a:pt x="35623" y="276796"/>
                    </a:cubicBezTo>
                    <a:cubicBezTo>
                      <a:pt x="43434" y="276606"/>
                      <a:pt x="50768" y="274511"/>
                      <a:pt x="57626" y="270605"/>
                    </a:cubicBezTo>
                    <a:cubicBezTo>
                      <a:pt x="60674" y="268224"/>
                      <a:pt x="63818" y="265843"/>
                      <a:pt x="66866"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3"/>
                      <a:pt x="144304" y="183166"/>
                    </a:cubicBezTo>
                    <a:cubicBezTo>
                      <a:pt x="145256" y="182213"/>
                      <a:pt x="146114" y="181356"/>
                      <a:pt x="147066" y="180404"/>
                    </a:cubicBezTo>
                    <a:cubicBezTo>
                      <a:pt x="152686" y="174688"/>
                      <a:pt x="156686" y="168021"/>
                      <a:pt x="158782" y="160211"/>
                    </a:cubicBezTo>
                    <a:cubicBezTo>
                      <a:pt x="159353" y="156210"/>
                      <a:pt x="159829" y="152114"/>
                      <a:pt x="160401" y="148114"/>
                    </a:cubicBezTo>
                    <a:cubicBezTo>
                      <a:pt x="160401" y="139827"/>
                      <a:pt x="158306"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99" name="Google Shape;3499;p50"/>
            <p:cNvGrpSpPr/>
            <p:nvPr/>
          </p:nvGrpSpPr>
          <p:grpSpPr>
            <a:xfrm>
              <a:off x="6151382" y="2507585"/>
              <a:ext cx="191449" cy="307635"/>
              <a:chOff x="5386767" y="3340798"/>
              <a:chExt cx="259556" cy="417075"/>
            </a:xfrm>
          </p:grpSpPr>
          <p:sp>
            <p:nvSpPr>
              <p:cNvPr id="3500" name="Google Shape;3500;p50"/>
              <p:cNvSpPr/>
              <p:nvPr/>
            </p:nvSpPr>
            <p:spPr>
              <a:xfrm>
                <a:off x="5500781" y="3463382"/>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50"/>
              <p:cNvSpPr/>
              <p:nvPr/>
            </p:nvSpPr>
            <p:spPr>
              <a:xfrm>
                <a:off x="5386767" y="3340798"/>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8" y="106299"/>
                    </a:cubicBezTo>
                    <a:cubicBezTo>
                      <a:pt x="227171" y="104013"/>
                      <a:pt x="222599" y="102775"/>
                      <a:pt x="217742" y="102489"/>
                    </a:cubicBezTo>
                    <a:cubicBezTo>
                      <a:pt x="224219" y="76390"/>
                      <a:pt x="209931" y="44291"/>
                      <a:pt x="175165" y="44291"/>
                    </a:cubicBezTo>
                    <a:cubicBezTo>
                      <a:pt x="175165" y="44291"/>
                      <a:pt x="174974" y="44291"/>
                      <a:pt x="174974" y="44291"/>
                    </a:cubicBezTo>
                    <a:cubicBezTo>
                      <a:pt x="174403" y="21907"/>
                      <a:pt x="159734" y="0"/>
                      <a:pt x="130874" y="0"/>
                    </a:cubicBezTo>
                    <a:cubicBezTo>
                      <a:pt x="130492" y="0"/>
                      <a:pt x="130112" y="0"/>
                      <a:pt x="129730" y="0"/>
                    </a:cubicBezTo>
                    <a:cubicBezTo>
                      <a:pt x="129350" y="0"/>
                      <a:pt x="128969" y="0"/>
                      <a:pt x="128588" y="0"/>
                    </a:cubicBezTo>
                    <a:cubicBezTo>
                      <a:pt x="99822" y="0"/>
                      <a:pt x="85154" y="21907"/>
                      <a:pt x="84487" y="44291"/>
                    </a:cubicBezTo>
                    <a:cubicBezTo>
                      <a:pt x="84487" y="44291"/>
                      <a:pt x="84296" y="44291"/>
                      <a:pt x="84296" y="44291"/>
                    </a:cubicBezTo>
                    <a:cubicBezTo>
                      <a:pt x="49435" y="44291"/>
                      <a:pt x="35243" y="76390"/>
                      <a:pt x="41720" y="102489"/>
                    </a:cubicBezTo>
                    <a:cubicBezTo>
                      <a:pt x="36862" y="102775"/>
                      <a:pt x="32290" y="104108"/>
                      <a:pt x="28004" y="106299"/>
                    </a:cubicBezTo>
                    <a:cubicBezTo>
                      <a:pt x="22384" y="108109"/>
                      <a:pt x="17431" y="111252"/>
                      <a:pt x="13335" y="115729"/>
                    </a:cubicBezTo>
                    <a:cubicBezTo>
                      <a:pt x="10954" y="118777"/>
                      <a:pt x="8573" y="121920"/>
                      <a:pt x="6191" y="124968"/>
                    </a:cubicBezTo>
                    <a:cubicBezTo>
                      <a:pt x="2096" y="132112"/>
                      <a:pt x="0" y="139732"/>
                      <a:pt x="0" y="148018"/>
                    </a:cubicBezTo>
                    <a:cubicBezTo>
                      <a:pt x="572" y="152019"/>
                      <a:pt x="1048" y="156115"/>
                      <a:pt x="1619" y="160115"/>
                    </a:cubicBezTo>
                    <a:cubicBezTo>
                      <a:pt x="3810" y="167830"/>
                      <a:pt x="7715" y="174593"/>
                      <a:pt x="13335" y="180308"/>
                    </a:cubicBezTo>
                    <a:cubicBezTo>
                      <a:pt x="14288" y="181261"/>
                      <a:pt x="15145" y="182118"/>
                      <a:pt x="16097" y="183070"/>
                    </a:cubicBezTo>
                    <a:cubicBezTo>
                      <a:pt x="20193" y="187547"/>
                      <a:pt x="25146" y="190691"/>
                      <a:pt x="30766" y="192500"/>
                    </a:cubicBezTo>
                    <a:cubicBezTo>
                      <a:pt x="31623" y="192976"/>
                      <a:pt x="32576" y="193358"/>
                      <a:pt x="33433" y="193738"/>
                    </a:cubicBezTo>
                    <a:cubicBezTo>
                      <a:pt x="21336" y="220790"/>
                      <a:pt x="34576" y="260128"/>
                      <a:pt x="73247" y="260128"/>
                    </a:cubicBezTo>
                    <a:cubicBezTo>
                      <a:pt x="78962" y="260128"/>
                      <a:pt x="84201" y="259270"/>
                      <a:pt x="88773" y="257651"/>
                    </a:cubicBezTo>
                    <a:cubicBezTo>
                      <a:pt x="90202" y="259651"/>
                      <a:pt x="91726" y="261557"/>
                      <a:pt x="93536" y="263366"/>
                    </a:cubicBezTo>
                    <a:cubicBezTo>
                      <a:pt x="96583"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4" y="274415"/>
                      <a:pt x="156782" y="270510"/>
                    </a:cubicBezTo>
                    <a:cubicBezTo>
                      <a:pt x="159829" y="268129"/>
                      <a:pt x="162973" y="265748"/>
                      <a:pt x="166021" y="263366"/>
                    </a:cubicBezTo>
                    <a:cubicBezTo>
                      <a:pt x="167830" y="261557"/>
                      <a:pt x="169354" y="259651"/>
                      <a:pt x="170783" y="257651"/>
                    </a:cubicBezTo>
                    <a:cubicBezTo>
                      <a:pt x="175450" y="259270"/>
                      <a:pt x="180594" y="260128"/>
                      <a:pt x="186309" y="260128"/>
                    </a:cubicBezTo>
                    <a:cubicBezTo>
                      <a:pt x="224980" y="260128"/>
                      <a:pt x="238220" y="220790"/>
                      <a:pt x="226124" y="193738"/>
                    </a:cubicBezTo>
                    <a:cubicBezTo>
                      <a:pt x="227076" y="193358"/>
                      <a:pt x="227933" y="192976"/>
                      <a:pt x="228791" y="192500"/>
                    </a:cubicBezTo>
                    <a:cubicBezTo>
                      <a:pt x="234410" y="190691"/>
                      <a:pt x="239363" y="187547"/>
                      <a:pt x="243459" y="183070"/>
                    </a:cubicBezTo>
                    <a:cubicBezTo>
                      <a:pt x="244412" y="182118"/>
                      <a:pt x="245269" y="181261"/>
                      <a:pt x="246221" y="180308"/>
                    </a:cubicBezTo>
                    <a:cubicBezTo>
                      <a:pt x="251841" y="174593"/>
                      <a:pt x="255842" y="167926"/>
                      <a:pt x="257937" y="160115"/>
                    </a:cubicBezTo>
                    <a:cubicBezTo>
                      <a:pt x="258509" y="156115"/>
                      <a:pt x="258985" y="152019"/>
                      <a:pt x="259556" y="148018"/>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50"/>
              <p:cNvSpPr/>
              <p:nvPr/>
            </p:nvSpPr>
            <p:spPr>
              <a:xfrm>
                <a:off x="5485827" y="3340798"/>
                <a:ext cx="160400" cy="276796"/>
              </a:xfrm>
              <a:custGeom>
                <a:avLst/>
                <a:gdLst/>
                <a:ahLst/>
                <a:cxnLst/>
                <a:rect l="l" t="t" r="r" b="b"/>
                <a:pathLst>
                  <a:path w="160400" h="276796" extrusionOk="0">
                    <a:moveTo>
                      <a:pt x="154210" y="124968"/>
                    </a:moveTo>
                    <a:cubicBezTo>
                      <a:pt x="151828" y="121920"/>
                      <a:pt x="149447" y="118777"/>
                      <a:pt x="147066" y="115729"/>
                    </a:cubicBezTo>
                    <a:cubicBezTo>
                      <a:pt x="142970" y="111252"/>
                      <a:pt x="138017" y="108109"/>
                      <a:pt x="132397" y="106299"/>
                    </a:cubicBezTo>
                    <a:cubicBezTo>
                      <a:pt x="128111" y="104013"/>
                      <a:pt x="123539" y="102775"/>
                      <a:pt x="118681" y="102489"/>
                    </a:cubicBezTo>
                    <a:cubicBezTo>
                      <a:pt x="125158" y="76390"/>
                      <a:pt x="110871" y="44291"/>
                      <a:pt x="76105" y="44291"/>
                    </a:cubicBezTo>
                    <a:cubicBezTo>
                      <a:pt x="76105" y="44291"/>
                      <a:pt x="75914" y="44291"/>
                      <a:pt x="75914" y="44291"/>
                    </a:cubicBezTo>
                    <a:cubicBezTo>
                      <a:pt x="75343" y="21907"/>
                      <a:pt x="60674" y="0"/>
                      <a:pt x="31813" y="0"/>
                    </a:cubicBezTo>
                    <a:cubicBezTo>
                      <a:pt x="31432" y="0"/>
                      <a:pt x="31051" y="0"/>
                      <a:pt x="30670" y="0"/>
                    </a:cubicBezTo>
                    <a:cubicBezTo>
                      <a:pt x="30289" y="0"/>
                      <a:pt x="29908" y="0"/>
                      <a:pt x="29527" y="0"/>
                    </a:cubicBezTo>
                    <a:cubicBezTo>
                      <a:pt x="29337" y="0"/>
                      <a:pt x="29146" y="0"/>
                      <a:pt x="28956" y="0"/>
                    </a:cubicBezTo>
                    <a:cubicBezTo>
                      <a:pt x="40100" y="6286"/>
                      <a:pt x="42958" y="24575"/>
                      <a:pt x="44482" y="35719"/>
                    </a:cubicBezTo>
                    <a:cubicBezTo>
                      <a:pt x="47244" y="55531"/>
                      <a:pt x="42577" y="72485"/>
                      <a:pt x="31337" y="88297"/>
                    </a:cubicBezTo>
                    <a:cubicBezTo>
                      <a:pt x="70580" y="83153"/>
                      <a:pt x="93250" y="113824"/>
                      <a:pt x="73723" y="161925"/>
                    </a:cubicBezTo>
                    <a:cubicBezTo>
                      <a:pt x="109823" y="167164"/>
                      <a:pt x="109823" y="245935"/>
                      <a:pt x="48958" y="239744"/>
                    </a:cubicBezTo>
                    <a:cubicBezTo>
                      <a:pt x="44958" y="260128"/>
                      <a:pt x="19621" y="275939"/>
                      <a:pt x="0" y="267748"/>
                    </a:cubicBezTo>
                    <a:cubicBezTo>
                      <a:pt x="1238" y="268700"/>
                      <a:pt x="2381" y="269653"/>
                      <a:pt x="3619" y="270605"/>
                    </a:cubicBezTo>
                    <a:cubicBezTo>
                      <a:pt x="10382" y="274510"/>
                      <a:pt x="17717"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0"/>
                      <a:pt x="57626" y="270605"/>
                    </a:cubicBezTo>
                    <a:cubicBezTo>
                      <a:pt x="60674" y="268224"/>
                      <a:pt x="63817" y="265843"/>
                      <a:pt x="66865" y="263461"/>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5"/>
                    </a:cubicBezTo>
                    <a:cubicBezTo>
                      <a:pt x="135255" y="190786"/>
                      <a:pt x="140208" y="187642"/>
                      <a:pt x="144304" y="183166"/>
                    </a:cubicBezTo>
                    <a:cubicBezTo>
                      <a:pt x="145256" y="182213"/>
                      <a:pt x="146113" y="181356"/>
                      <a:pt x="147066" y="180403"/>
                    </a:cubicBezTo>
                    <a:cubicBezTo>
                      <a:pt x="152686" y="174688"/>
                      <a:pt x="156686" y="168021"/>
                      <a:pt x="158782" y="160210"/>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3" name="Google Shape;3503;p50"/>
            <p:cNvGrpSpPr/>
            <p:nvPr/>
          </p:nvGrpSpPr>
          <p:grpSpPr>
            <a:xfrm>
              <a:off x="5147559" y="3500449"/>
              <a:ext cx="191449" cy="307635"/>
              <a:chOff x="4025836" y="4686871"/>
              <a:chExt cx="259556" cy="417075"/>
            </a:xfrm>
          </p:grpSpPr>
          <p:sp>
            <p:nvSpPr>
              <p:cNvPr id="3504" name="Google Shape;3504;p50"/>
              <p:cNvSpPr/>
              <p:nvPr/>
            </p:nvSpPr>
            <p:spPr>
              <a:xfrm>
                <a:off x="4139850" y="4809455"/>
                <a:ext cx="19621" cy="294491"/>
              </a:xfrm>
              <a:custGeom>
                <a:avLst/>
                <a:gdLst/>
                <a:ahLst/>
                <a:cxnLst/>
                <a:rect l="l" t="t" r="r" b="b"/>
                <a:pathLst>
                  <a:path w="19621" h="294491" extrusionOk="0">
                    <a:moveTo>
                      <a:pt x="13049" y="10194"/>
                    </a:moveTo>
                    <a:lnTo>
                      <a:pt x="0" y="284991"/>
                    </a:lnTo>
                    <a:cubicBezTo>
                      <a:pt x="0" y="297659"/>
                      <a:pt x="19621" y="297659"/>
                      <a:pt x="19621" y="284991"/>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50"/>
              <p:cNvSpPr/>
              <p:nvPr/>
            </p:nvSpPr>
            <p:spPr>
              <a:xfrm>
                <a:off x="4025836" y="4686871"/>
                <a:ext cx="259556" cy="276701"/>
              </a:xfrm>
              <a:custGeom>
                <a:avLst/>
                <a:gdLst/>
                <a:ahLst/>
                <a:cxnLst/>
                <a:rect l="l" t="t" r="r" b="b"/>
                <a:pathLst>
                  <a:path w="259556" h="276701" extrusionOk="0">
                    <a:moveTo>
                      <a:pt x="253270" y="124968"/>
                    </a:moveTo>
                    <a:cubicBezTo>
                      <a:pt x="250889" y="121920"/>
                      <a:pt x="248507" y="118777"/>
                      <a:pt x="246126" y="115729"/>
                    </a:cubicBezTo>
                    <a:cubicBezTo>
                      <a:pt x="242030" y="111252"/>
                      <a:pt x="237077" y="108109"/>
                      <a:pt x="231458" y="106299"/>
                    </a:cubicBezTo>
                    <a:cubicBezTo>
                      <a:pt x="227171" y="104013"/>
                      <a:pt x="222599" y="102775"/>
                      <a:pt x="217742" y="102489"/>
                    </a:cubicBezTo>
                    <a:cubicBezTo>
                      <a:pt x="224219" y="76390"/>
                      <a:pt x="209931" y="44291"/>
                      <a:pt x="175165" y="44291"/>
                    </a:cubicBezTo>
                    <a:cubicBezTo>
                      <a:pt x="175165" y="44291"/>
                      <a:pt x="174974" y="44291"/>
                      <a:pt x="174974" y="44291"/>
                    </a:cubicBezTo>
                    <a:cubicBezTo>
                      <a:pt x="174403" y="21907"/>
                      <a:pt x="159734" y="0"/>
                      <a:pt x="130874" y="0"/>
                    </a:cubicBezTo>
                    <a:cubicBezTo>
                      <a:pt x="130493" y="0"/>
                      <a:pt x="130112" y="0"/>
                      <a:pt x="129730" y="0"/>
                    </a:cubicBezTo>
                    <a:cubicBezTo>
                      <a:pt x="129350" y="0"/>
                      <a:pt x="128969" y="0"/>
                      <a:pt x="128588" y="0"/>
                    </a:cubicBezTo>
                    <a:cubicBezTo>
                      <a:pt x="99822" y="0"/>
                      <a:pt x="85153" y="21907"/>
                      <a:pt x="84487" y="44291"/>
                    </a:cubicBezTo>
                    <a:cubicBezTo>
                      <a:pt x="84487" y="44291"/>
                      <a:pt x="84296" y="44291"/>
                      <a:pt x="84296" y="44291"/>
                    </a:cubicBezTo>
                    <a:cubicBezTo>
                      <a:pt x="49435" y="44291"/>
                      <a:pt x="35243" y="76390"/>
                      <a:pt x="41720" y="102489"/>
                    </a:cubicBezTo>
                    <a:cubicBezTo>
                      <a:pt x="36862" y="102775"/>
                      <a:pt x="32290" y="104108"/>
                      <a:pt x="28003" y="106299"/>
                    </a:cubicBezTo>
                    <a:cubicBezTo>
                      <a:pt x="22384" y="108109"/>
                      <a:pt x="17431" y="111252"/>
                      <a:pt x="13335" y="115729"/>
                    </a:cubicBezTo>
                    <a:cubicBezTo>
                      <a:pt x="10954" y="118777"/>
                      <a:pt x="8573" y="121920"/>
                      <a:pt x="6191" y="124968"/>
                    </a:cubicBezTo>
                    <a:cubicBezTo>
                      <a:pt x="2096" y="132112"/>
                      <a:pt x="0" y="139732"/>
                      <a:pt x="0" y="148019"/>
                    </a:cubicBezTo>
                    <a:cubicBezTo>
                      <a:pt x="572" y="152019"/>
                      <a:pt x="1048" y="156115"/>
                      <a:pt x="1619" y="160115"/>
                    </a:cubicBezTo>
                    <a:cubicBezTo>
                      <a:pt x="3810" y="167830"/>
                      <a:pt x="7715" y="174593"/>
                      <a:pt x="13335" y="180308"/>
                    </a:cubicBezTo>
                    <a:cubicBezTo>
                      <a:pt x="14288" y="181261"/>
                      <a:pt x="15145" y="182118"/>
                      <a:pt x="16097" y="183071"/>
                    </a:cubicBezTo>
                    <a:cubicBezTo>
                      <a:pt x="20193" y="187547"/>
                      <a:pt x="25146" y="190690"/>
                      <a:pt x="30766" y="192500"/>
                    </a:cubicBezTo>
                    <a:cubicBezTo>
                      <a:pt x="31623" y="192977"/>
                      <a:pt x="32576" y="193357"/>
                      <a:pt x="33433" y="193738"/>
                    </a:cubicBezTo>
                    <a:cubicBezTo>
                      <a:pt x="21336" y="220789"/>
                      <a:pt x="34576" y="260128"/>
                      <a:pt x="73247" y="260128"/>
                    </a:cubicBezTo>
                    <a:cubicBezTo>
                      <a:pt x="78962" y="260128"/>
                      <a:pt x="84201" y="259271"/>
                      <a:pt x="88773" y="257651"/>
                    </a:cubicBezTo>
                    <a:cubicBezTo>
                      <a:pt x="90202" y="259652"/>
                      <a:pt x="91726" y="261556"/>
                      <a:pt x="93536" y="263366"/>
                    </a:cubicBezTo>
                    <a:cubicBezTo>
                      <a:pt x="96583" y="265747"/>
                      <a:pt x="99727" y="268129"/>
                      <a:pt x="102775" y="270510"/>
                    </a:cubicBezTo>
                    <a:cubicBezTo>
                      <a:pt x="109538" y="274415"/>
                      <a:pt x="116872" y="276511"/>
                      <a:pt x="124777" y="276701"/>
                    </a:cubicBezTo>
                    <a:cubicBezTo>
                      <a:pt x="125825" y="276701"/>
                      <a:pt x="126968" y="276701"/>
                      <a:pt x="128111" y="276701"/>
                    </a:cubicBezTo>
                    <a:lnTo>
                      <a:pt x="131445" y="276701"/>
                    </a:lnTo>
                    <a:cubicBezTo>
                      <a:pt x="132588" y="276701"/>
                      <a:pt x="133636" y="276701"/>
                      <a:pt x="134779" y="276701"/>
                    </a:cubicBezTo>
                    <a:cubicBezTo>
                      <a:pt x="142589" y="276511"/>
                      <a:pt x="149924" y="274415"/>
                      <a:pt x="156781" y="270510"/>
                    </a:cubicBezTo>
                    <a:cubicBezTo>
                      <a:pt x="159829" y="268129"/>
                      <a:pt x="162973" y="265747"/>
                      <a:pt x="166021" y="263366"/>
                    </a:cubicBezTo>
                    <a:cubicBezTo>
                      <a:pt x="167830" y="261556"/>
                      <a:pt x="169354" y="259652"/>
                      <a:pt x="170783" y="257651"/>
                    </a:cubicBezTo>
                    <a:cubicBezTo>
                      <a:pt x="175451" y="259271"/>
                      <a:pt x="180594" y="260128"/>
                      <a:pt x="186309" y="260128"/>
                    </a:cubicBezTo>
                    <a:cubicBezTo>
                      <a:pt x="224980" y="260128"/>
                      <a:pt x="238220" y="220789"/>
                      <a:pt x="226124" y="193738"/>
                    </a:cubicBezTo>
                    <a:cubicBezTo>
                      <a:pt x="227076" y="193357"/>
                      <a:pt x="227933" y="192977"/>
                      <a:pt x="228791" y="192500"/>
                    </a:cubicBezTo>
                    <a:cubicBezTo>
                      <a:pt x="234410" y="190690"/>
                      <a:pt x="239363" y="187547"/>
                      <a:pt x="243459" y="183071"/>
                    </a:cubicBezTo>
                    <a:cubicBezTo>
                      <a:pt x="244412" y="182118"/>
                      <a:pt x="245269" y="181261"/>
                      <a:pt x="246221" y="180308"/>
                    </a:cubicBezTo>
                    <a:cubicBezTo>
                      <a:pt x="251841" y="174593"/>
                      <a:pt x="255842" y="167926"/>
                      <a:pt x="257937" y="160115"/>
                    </a:cubicBezTo>
                    <a:cubicBezTo>
                      <a:pt x="258509"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50"/>
              <p:cNvSpPr/>
              <p:nvPr/>
            </p:nvSpPr>
            <p:spPr>
              <a:xfrm>
                <a:off x="4124896" y="4686871"/>
                <a:ext cx="160401" cy="276796"/>
              </a:xfrm>
              <a:custGeom>
                <a:avLst/>
                <a:gdLst/>
                <a:ahLst/>
                <a:cxnLst/>
                <a:rect l="l" t="t" r="r" b="b"/>
                <a:pathLst>
                  <a:path w="160401" h="276796" extrusionOk="0">
                    <a:moveTo>
                      <a:pt x="154210" y="124968"/>
                    </a:moveTo>
                    <a:cubicBezTo>
                      <a:pt x="151828" y="121920"/>
                      <a:pt x="149447" y="118777"/>
                      <a:pt x="147066" y="115729"/>
                    </a:cubicBezTo>
                    <a:cubicBezTo>
                      <a:pt x="142970" y="111252"/>
                      <a:pt x="138017" y="108109"/>
                      <a:pt x="132397" y="106299"/>
                    </a:cubicBezTo>
                    <a:cubicBezTo>
                      <a:pt x="128111" y="104013"/>
                      <a:pt x="123539" y="102775"/>
                      <a:pt x="118681" y="102489"/>
                    </a:cubicBezTo>
                    <a:cubicBezTo>
                      <a:pt x="125158" y="76390"/>
                      <a:pt x="110871" y="44291"/>
                      <a:pt x="76105" y="44291"/>
                    </a:cubicBezTo>
                    <a:cubicBezTo>
                      <a:pt x="76105" y="44291"/>
                      <a:pt x="75914" y="44291"/>
                      <a:pt x="75914" y="44291"/>
                    </a:cubicBezTo>
                    <a:cubicBezTo>
                      <a:pt x="75343" y="21907"/>
                      <a:pt x="60674" y="0"/>
                      <a:pt x="31814" y="0"/>
                    </a:cubicBezTo>
                    <a:cubicBezTo>
                      <a:pt x="31432" y="0"/>
                      <a:pt x="31051" y="0"/>
                      <a:pt x="30670" y="0"/>
                    </a:cubicBezTo>
                    <a:cubicBezTo>
                      <a:pt x="30290" y="0"/>
                      <a:pt x="29908" y="0"/>
                      <a:pt x="29527"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3" y="161925"/>
                    </a:cubicBezTo>
                    <a:cubicBezTo>
                      <a:pt x="109918" y="167164"/>
                      <a:pt x="109918" y="245936"/>
                      <a:pt x="48958" y="239744"/>
                    </a:cubicBezTo>
                    <a:cubicBezTo>
                      <a:pt x="44958" y="260128"/>
                      <a:pt x="19621" y="275939"/>
                      <a:pt x="0" y="267748"/>
                    </a:cubicBezTo>
                    <a:cubicBezTo>
                      <a:pt x="1238" y="268700"/>
                      <a:pt x="2381" y="269653"/>
                      <a:pt x="3619" y="270605"/>
                    </a:cubicBezTo>
                    <a:cubicBezTo>
                      <a:pt x="10382" y="274511"/>
                      <a:pt x="17716"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1"/>
                      <a:pt x="57626" y="270605"/>
                    </a:cubicBezTo>
                    <a:cubicBezTo>
                      <a:pt x="60674" y="268224"/>
                      <a:pt x="63817" y="265843"/>
                      <a:pt x="66866"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3"/>
                      <a:pt x="144304" y="183166"/>
                    </a:cubicBezTo>
                    <a:cubicBezTo>
                      <a:pt x="145256" y="182213"/>
                      <a:pt x="146114" y="181356"/>
                      <a:pt x="147066" y="180404"/>
                    </a:cubicBezTo>
                    <a:cubicBezTo>
                      <a:pt x="152686" y="174688"/>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50"/>
            <p:cNvGrpSpPr/>
            <p:nvPr/>
          </p:nvGrpSpPr>
          <p:grpSpPr>
            <a:xfrm>
              <a:off x="5535838" y="3449554"/>
              <a:ext cx="191449" cy="307635"/>
              <a:chOff x="4552245" y="4617871"/>
              <a:chExt cx="259556" cy="417075"/>
            </a:xfrm>
          </p:grpSpPr>
          <p:sp>
            <p:nvSpPr>
              <p:cNvPr id="3508" name="Google Shape;3508;p50"/>
              <p:cNvSpPr/>
              <p:nvPr/>
            </p:nvSpPr>
            <p:spPr>
              <a:xfrm>
                <a:off x="4666259" y="4740455"/>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50"/>
              <p:cNvSpPr/>
              <p:nvPr/>
            </p:nvSpPr>
            <p:spPr>
              <a:xfrm>
                <a:off x="4552245" y="4617871"/>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8" y="106299"/>
                    </a:cubicBezTo>
                    <a:cubicBezTo>
                      <a:pt x="227171" y="104013"/>
                      <a:pt x="222599" y="102775"/>
                      <a:pt x="217742" y="102489"/>
                    </a:cubicBezTo>
                    <a:cubicBezTo>
                      <a:pt x="224219" y="76391"/>
                      <a:pt x="209931" y="44291"/>
                      <a:pt x="175165" y="44291"/>
                    </a:cubicBezTo>
                    <a:cubicBezTo>
                      <a:pt x="175165" y="44291"/>
                      <a:pt x="174974" y="44291"/>
                      <a:pt x="174974" y="44291"/>
                    </a:cubicBezTo>
                    <a:cubicBezTo>
                      <a:pt x="174403" y="21908"/>
                      <a:pt x="159734" y="0"/>
                      <a:pt x="130874" y="0"/>
                    </a:cubicBezTo>
                    <a:cubicBezTo>
                      <a:pt x="130492" y="0"/>
                      <a:pt x="130112" y="0"/>
                      <a:pt x="129730" y="0"/>
                    </a:cubicBezTo>
                    <a:cubicBezTo>
                      <a:pt x="129350" y="0"/>
                      <a:pt x="128969" y="0"/>
                      <a:pt x="128588" y="0"/>
                    </a:cubicBezTo>
                    <a:cubicBezTo>
                      <a:pt x="99822" y="0"/>
                      <a:pt x="85154" y="21908"/>
                      <a:pt x="84487" y="44291"/>
                    </a:cubicBezTo>
                    <a:cubicBezTo>
                      <a:pt x="84487" y="44291"/>
                      <a:pt x="84296" y="44291"/>
                      <a:pt x="84296" y="44291"/>
                    </a:cubicBezTo>
                    <a:cubicBezTo>
                      <a:pt x="49435" y="44291"/>
                      <a:pt x="35242" y="76391"/>
                      <a:pt x="41720" y="102489"/>
                    </a:cubicBezTo>
                    <a:cubicBezTo>
                      <a:pt x="36862" y="102775"/>
                      <a:pt x="32290" y="104108"/>
                      <a:pt x="28004" y="106299"/>
                    </a:cubicBezTo>
                    <a:cubicBezTo>
                      <a:pt x="22384" y="108109"/>
                      <a:pt x="17431" y="111252"/>
                      <a:pt x="13335" y="115729"/>
                    </a:cubicBezTo>
                    <a:cubicBezTo>
                      <a:pt x="10954" y="118777"/>
                      <a:pt x="8573" y="121920"/>
                      <a:pt x="6191" y="124968"/>
                    </a:cubicBezTo>
                    <a:cubicBezTo>
                      <a:pt x="2096" y="132112"/>
                      <a:pt x="0" y="139732"/>
                      <a:pt x="0" y="148019"/>
                    </a:cubicBezTo>
                    <a:cubicBezTo>
                      <a:pt x="571" y="152019"/>
                      <a:pt x="1048" y="156115"/>
                      <a:pt x="1619" y="160115"/>
                    </a:cubicBezTo>
                    <a:cubicBezTo>
                      <a:pt x="3810" y="167830"/>
                      <a:pt x="7715" y="174593"/>
                      <a:pt x="13335" y="180308"/>
                    </a:cubicBezTo>
                    <a:cubicBezTo>
                      <a:pt x="14288" y="181261"/>
                      <a:pt x="15145" y="182118"/>
                      <a:pt x="16097" y="183071"/>
                    </a:cubicBezTo>
                    <a:cubicBezTo>
                      <a:pt x="20193" y="187547"/>
                      <a:pt x="25146" y="190691"/>
                      <a:pt x="30766" y="192500"/>
                    </a:cubicBezTo>
                    <a:cubicBezTo>
                      <a:pt x="31623" y="192977"/>
                      <a:pt x="32575" y="193358"/>
                      <a:pt x="33433" y="193738"/>
                    </a:cubicBezTo>
                    <a:cubicBezTo>
                      <a:pt x="21336" y="220790"/>
                      <a:pt x="34576" y="260128"/>
                      <a:pt x="73247" y="260128"/>
                    </a:cubicBezTo>
                    <a:cubicBezTo>
                      <a:pt x="78962" y="260128"/>
                      <a:pt x="84201" y="259271"/>
                      <a:pt x="88773" y="257651"/>
                    </a:cubicBezTo>
                    <a:cubicBezTo>
                      <a:pt x="90202" y="259652"/>
                      <a:pt x="91726" y="261557"/>
                      <a:pt x="93536" y="263366"/>
                    </a:cubicBezTo>
                    <a:cubicBezTo>
                      <a:pt x="96583"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4" y="274415"/>
                      <a:pt x="156782" y="270510"/>
                    </a:cubicBezTo>
                    <a:cubicBezTo>
                      <a:pt x="159829" y="268129"/>
                      <a:pt x="162973" y="265748"/>
                      <a:pt x="166021" y="263366"/>
                    </a:cubicBezTo>
                    <a:cubicBezTo>
                      <a:pt x="167830" y="261557"/>
                      <a:pt x="169354" y="259652"/>
                      <a:pt x="170783" y="257651"/>
                    </a:cubicBezTo>
                    <a:cubicBezTo>
                      <a:pt x="175450" y="259271"/>
                      <a:pt x="180594" y="260128"/>
                      <a:pt x="186309" y="260128"/>
                    </a:cubicBezTo>
                    <a:cubicBezTo>
                      <a:pt x="224980" y="260128"/>
                      <a:pt x="238220" y="220790"/>
                      <a:pt x="226124" y="193738"/>
                    </a:cubicBezTo>
                    <a:cubicBezTo>
                      <a:pt x="227076" y="193358"/>
                      <a:pt x="227933" y="192977"/>
                      <a:pt x="228791" y="192500"/>
                    </a:cubicBezTo>
                    <a:cubicBezTo>
                      <a:pt x="234410" y="190691"/>
                      <a:pt x="239363" y="187547"/>
                      <a:pt x="243459" y="183071"/>
                    </a:cubicBezTo>
                    <a:cubicBezTo>
                      <a:pt x="244412" y="182118"/>
                      <a:pt x="245269" y="181261"/>
                      <a:pt x="246221" y="180308"/>
                    </a:cubicBezTo>
                    <a:cubicBezTo>
                      <a:pt x="251841" y="174593"/>
                      <a:pt x="255842" y="167926"/>
                      <a:pt x="257937" y="160115"/>
                    </a:cubicBezTo>
                    <a:cubicBezTo>
                      <a:pt x="258509"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50"/>
              <p:cNvSpPr/>
              <p:nvPr/>
            </p:nvSpPr>
            <p:spPr>
              <a:xfrm>
                <a:off x="4651305" y="4617871"/>
                <a:ext cx="160400" cy="276796"/>
              </a:xfrm>
              <a:custGeom>
                <a:avLst/>
                <a:gdLst/>
                <a:ahLst/>
                <a:cxnLst/>
                <a:rect l="l" t="t" r="r" b="b"/>
                <a:pathLst>
                  <a:path w="160400" h="276796" extrusionOk="0">
                    <a:moveTo>
                      <a:pt x="154210" y="124968"/>
                    </a:moveTo>
                    <a:cubicBezTo>
                      <a:pt x="151828" y="121920"/>
                      <a:pt x="149447" y="118777"/>
                      <a:pt x="147066" y="115729"/>
                    </a:cubicBezTo>
                    <a:cubicBezTo>
                      <a:pt x="142970" y="111252"/>
                      <a:pt x="138017" y="108109"/>
                      <a:pt x="132397" y="106299"/>
                    </a:cubicBezTo>
                    <a:cubicBezTo>
                      <a:pt x="128111" y="104013"/>
                      <a:pt x="123539" y="102775"/>
                      <a:pt x="118681" y="102489"/>
                    </a:cubicBezTo>
                    <a:cubicBezTo>
                      <a:pt x="125158" y="76391"/>
                      <a:pt x="110871" y="44291"/>
                      <a:pt x="76105" y="44291"/>
                    </a:cubicBezTo>
                    <a:cubicBezTo>
                      <a:pt x="76105" y="44291"/>
                      <a:pt x="75914" y="44291"/>
                      <a:pt x="75914" y="44291"/>
                    </a:cubicBezTo>
                    <a:cubicBezTo>
                      <a:pt x="75343" y="21908"/>
                      <a:pt x="60674" y="0"/>
                      <a:pt x="31813" y="0"/>
                    </a:cubicBezTo>
                    <a:cubicBezTo>
                      <a:pt x="31432" y="0"/>
                      <a:pt x="31051" y="0"/>
                      <a:pt x="30670" y="0"/>
                    </a:cubicBezTo>
                    <a:cubicBezTo>
                      <a:pt x="30289" y="0"/>
                      <a:pt x="29908" y="0"/>
                      <a:pt x="29527"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3" y="161925"/>
                    </a:cubicBezTo>
                    <a:cubicBezTo>
                      <a:pt x="109823" y="167164"/>
                      <a:pt x="109823" y="245936"/>
                      <a:pt x="48958" y="239744"/>
                    </a:cubicBezTo>
                    <a:cubicBezTo>
                      <a:pt x="44958" y="260128"/>
                      <a:pt x="19621" y="275939"/>
                      <a:pt x="0" y="267748"/>
                    </a:cubicBezTo>
                    <a:cubicBezTo>
                      <a:pt x="1238" y="268700"/>
                      <a:pt x="2381" y="269653"/>
                      <a:pt x="3619" y="270605"/>
                    </a:cubicBezTo>
                    <a:cubicBezTo>
                      <a:pt x="10382" y="274511"/>
                      <a:pt x="17717"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1"/>
                      <a:pt x="57626" y="270605"/>
                    </a:cubicBezTo>
                    <a:cubicBezTo>
                      <a:pt x="60674" y="268224"/>
                      <a:pt x="63817" y="265843"/>
                      <a:pt x="66865"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3"/>
                      <a:pt x="144304" y="183166"/>
                    </a:cubicBezTo>
                    <a:cubicBezTo>
                      <a:pt x="145256" y="182213"/>
                      <a:pt x="146113" y="181356"/>
                      <a:pt x="147066" y="180404"/>
                    </a:cubicBezTo>
                    <a:cubicBezTo>
                      <a:pt x="152686" y="174688"/>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11" name="Google Shape;3511;p50"/>
            <p:cNvGrpSpPr/>
            <p:nvPr/>
          </p:nvGrpSpPr>
          <p:grpSpPr>
            <a:xfrm>
              <a:off x="6344096" y="2173586"/>
              <a:ext cx="191449" cy="307635"/>
              <a:chOff x="5648039" y="2887979"/>
              <a:chExt cx="259556" cy="417076"/>
            </a:xfrm>
          </p:grpSpPr>
          <p:sp>
            <p:nvSpPr>
              <p:cNvPr id="3512" name="Google Shape;3512;p50"/>
              <p:cNvSpPr/>
              <p:nvPr/>
            </p:nvSpPr>
            <p:spPr>
              <a:xfrm>
                <a:off x="5762053" y="3010564"/>
                <a:ext cx="19621" cy="294491"/>
              </a:xfrm>
              <a:custGeom>
                <a:avLst/>
                <a:gdLst/>
                <a:ahLst/>
                <a:cxnLst/>
                <a:rect l="l" t="t" r="r" b="b"/>
                <a:pathLst>
                  <a:path w="19621" h="294491" extrusionOk="0">
                    <a:moveTo>
                      <a:pt x="13049" y="10194"/>
                    </a:moveTo>
                    <a:lnTo>
                      <a:pt x="0" y="284991"/>
                    </a:lnTo>
                    <a:cubicBezTo>
                      <a:pt x="0" y="297659"/>
                      <a:pt x="19621" y="297659"/>
                      <a:pt x="19621" y="284991"/>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50"/>
              <p:cNvSpPr/>
              <p:nvPr/>
            </p:nvSpPr>
            <p:spPr>
              <a:xfrm>
                <a:off x="5648039" y="2887979"/>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8" y="106299"/>
                    </a:cubicBezTo>
                    <a:cubicBezTo>
                      <a:pt x="227171" y="104013"/>
                      <a:pt x="222599" y="102775"/>
                      <a:pt x="217742" y="102489"/>
                    </a:cubicBezTo>
                    <a:cubicBezTo>
                      <a:pt x="224218" y="76391"/>
                      <a:pt x="209931" y="44291"/>
                      <a:pt x="175165" y="44291"/>
                    </a:cubicBezTo>
                    <a:cubicBezTo>
                      <a:pt x="175165" y="44291"/>
                      <a:pt x="174974" y="44291"/>
                      <a:pt x="174974" y="44291"/>
                    </a:cubicBezTo>
                    <a:cubicBezTo>
                      <a:pt x="174403" y="21908"/>
                      <a:pt x="159734" y="0"/>
                      <a:pt x="130874" y="0"/>
                    </a:cubicBezTo>
                    <a:cubicBezTo>
                      <a:pt x="130492" y="0"/>
                      <a:pt x="130112" y="0"/>
                      <a:pt x="129730" y="0"/>
                    </a:cubicBezTo>
                    <a:cubicBezTo>
                      <a:pt x="129350" y="0"/>
                      <a:pt x="128968" y="0"/>
                      <a:pt x="128588" y="0"/>
                    </a:cubicBezTo>
                    <a:cubicBezTo>
                      <a:pt x="99822" y="0"/>
                      <a:pt x="85154" y="21908"/>
                      <a:pt x="84487" y="44291"/>
                    </a:cubicBezTo>
                    <a:cubicBezTo>
                      <a:pt x="84487" y="44291"/>
                      <a:pt x="84296" y="44291"/>
                      <a:pt x="84296" y="44291"/>
                    </a:cubicBezTo>
                    <a:cubicBezTo>
                      <a:pt x="49435" y="44291"/>
                      <a:pt x="35242" y="76391"/>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9"/>
                    </a:cubicBezTo>
                    <a:cubicBezTo>
                      <a:pt x="571" y="152019"/>
                      <a:pt x="1048" y="156115"/>
                      <a:pt x="1619" y="160115"/>
                    </a:cubicBezTo>
                    <a:cubicBezTo>
                      <a:pt x="3810" y="167831"/>
                      <a:pt x="7715" y="174593"/>
                      <a:pt x="13335" y="180308"/>
                    </a:cubicBezTo>
                    <a:cubicBezTo>
                      <a:pt x="14288" y="181261"/>
                      <a:pt x="15145" y="182118"/>
                      <a:pt x="16097" y="183071"/>
                    </a:cubicBezTo>
                    <a:cubicBezTo>
                      <a:pt x="20193" y="187547"/>
                      <a:pt x="25146" y="190691"/>
                      <a:pt x="30766" y="192500"/>
                    </a:cubicBezTo>
                    <a:cubicBezTo>
                      <a:pt x="31623" y="192977"/>
                      <a:pt x="32575" y="193358"/>
                      <a:pt x="33433" y="193738"/>
                    </a:cubicBezTo>
                    <a:cubicBezTo>
                      <a:pt x="21336" y="220790"/>
                      <a:pt x="34576" y="260128"/>
                      <a:pt x="73247" y="260128"/>
                    </a:cubicBezTo>
                    <a:cubicBezTo>
                      <a:pt x="78962" y="260128"/>
                      <a:pt x="84201" y="259271"/>
                      <a:pt x="88773" y="257651"/>
                    </a:cubicBezTo>
                    <a:cubicBezTo>
                      <a:pt x="90202" y="259652"/>
                      <a:pt x="91726" y="261557"/>
                      <a:pt x="93535" y="263366"/>
                    </a:cubicBezTo>
                    <a:cubicBezTo>
                      <a:pt x="96583"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4" y="274415"/>
                      <a:pt x="156781" y="270510"/>
                    </a:cubicBezTo>
                    <a:cubicBezTo>
                      <a:pt x="159829" y="268129"/>
                      <a:pt x="162973" y="265748"/>
                      <a:pt x="166021" y="263366"/>
                    </a:cubicBezTo>
                    <a:cubicBezTo>
                      <a:pt x="167830" y="261557"/>
                      <a:pt x="169354" y="259652"/>
                      <a:pt x="170783" y="257651"/>
                    </a:cubicBezTo>
                    <a:cubicBezTo>
                      <a:pt x="175450" y="259271"/>
                      <a:pt x="180594" y="260128"/>
                      <a:pt x="186309" y="260128"/>
                    </a:cubicBezTo>
                    <a:cubicBezTo>
                      <a:pt x="224980" y="260128"/>
                      <a:pt x="238220" y="220790"/>
                      <a:pt x="226124" y="193738"/>
                    </a:cubicBezTo>
                    <a:cubicBezTo>
                      <a:pt x="227076" y="193358"/>
                      <a:pt x="227933" y="192977"/>
                      <a:pt x="228791" y="192500"/>
                    </a:cubicBezTo>
                    <a:cubicBezTo>
                      <a:pt x="234410" y="190691"/>
                      <a:pt x="239363" y="187547"/>
                      <a:pt x="243459" y="183071"/>
                    </a:cubicBezTo>
                    <a:cubicBezTo>
                      <a:pt x="244412" y="182118"/>
                      <a:pt x="245269" y="181261"/>
                      <a:pt x="246221" y="180308"/>
                    </a:cubicBezTo>
                    <a:cubicBezTo>
                      <a:pt x="251841" y="174593"/>
                      <a:pt x="255842" y="167926"/>
                      <a:pt x="257937" y="160115"/>
                    </a:cubicBezTo>
                    <a:cubicBezTo>
                      <a:pt x="258509"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50"/>
              <p:cNvSpPr/>
              <p:nvPr/>
            </p:nvSpPr>
            <p:spPr>
              <a:xfrm>
                <a:off x="5747099" y="2887979"/>
                <a:ext cx="160401" cy="276796"/>
              </a:xfrm>
              <a:custGeom>
                <a:avLst/>
                <a:gdLst/>
                <a:ahLst/>
                <a:cxnLst/>
                <a:rect l="l" t="t" r="r" b="b"/>
                <a:pathLst>
                  <a:path w="160401" h="276796" extrusionOk="0">
                    <a:moveTo>
                      <a:pt x="154210" y="124968"/>
                    </a:moveTo>
                    <a:cubicBezTo>
                      <a:pt x="151829" y="121920"/>
                      <a:pt x="149447" y="118777"/>
                      <a:pt x="147066" y="115729"/>
                    </a:cubicBezTo>
                    <a:cubicBezTo>
                      <a:pt x="142970" y="111252"/>
                      <a:pt x="138017" y="108109"/>
                      <a:pt x="132398" y="106299"/>
                    </a:cubicBezTo>
                    <a:cubicBezTo>
                      <a:pt x="128111" y="104013"/>
                      <a:pt x="123539" y="102775"/>
                      <a:pt x="118682" y="102489"/>
                    </a:cubicBezTo>
                    <a:cubicBezTo>
                      <a:pt x="125158" y="76391"/>
                      <a:pt x="110871" y="44291"/>
                      <a:pt x="76105" y="44291"/>
                    </a:cubicBezTo>
                    <a:cubicBezTo>
                      <a:pt x="76105" y="44291"/>
                      <a:pt x="75914" y="44291"/>
                      <a:pt x="75914" y="44291"/>
                    </a:cubicBezTo>
                    <a:cubicBezTo>
                      <a:pt x="75343" y="21908"/>
                      <a:pt x="60674" y="0"/>
                      <a:pt x="31814" y="0"/>
                    </a:cubicBezTo>
                    <a:cubicBezTo>
                      <a:pt x="31433" y="0"/>
                      <a:pt x="31052" y="0"/>
                      <a:pt x="30671" y="0"/>
                    </a:cubicBezTo>
                    <a:cubicBezTo>
                      <a:pt x="30290" y="0"/>
                      <a:pt x="29908" y="0"/>
                      <a:pt x="29528"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4" y="161925"/>
                    </a:cubicBezTo>
                    <a:cubicBezTo>
                      <a:pt x="109823" y="167164"/>
                      <a:pt x="109823" y="245936"/>
                      <a:pt x="48958" y="239744"/>
                    </a:cubicBezTo>
                    <a:cubicBezTo>
                      <a:pt x="44958" y="260128"/>
                      <a:pt x="19621" y="275939"/>
                      <a:pt x="0" y="267748"/>
                    </a:cubicBezTo>
                    <a:cubicBezTo>
                      <a:pt x="1238" y="268700"/>
                      <a:pt x="2381" y="269653"/>
                      <a:pt x="3620" y="270605"/>
                    </a:cubicBezTo>
                    <a:cubicBezTo>
                      <a:pt x="10382" y="274511"/>
                      <a:pt x="17717" y="276606"/>
                      <a:pt x="25622" y="276796"/>
                    </a:cubicBezTo>
                    <a:cubicBezTo>
                      <a:pt x="26670" y="276796"/>
                      <a:pt x="27813" y="276796"/>
                      <a:pt x="28956" y="276796"/>
                    </a:cubicBezTo>
                    <a:lnTo>
                      <a:pt x="32290" y="276796"/>
                    </a:lnTo>
                    <a:cubicBezTo>
                      <a:pt x="33433" y="276796"/>
                      <a:pt x="34481" y="276796"/>
                      <a:pt x="35624" y="276796"/>
                    </a:cubicBezTo>
                    <a:cubicBezTo>
                      <a:pt x="43434" y="276606"/>
                      <a:pt x="50768" y="274511"/>
                      <a:pt x="57626" y="270605"/>
                    </a:cubicBezTo>
                    <a:cubicBezTo>
                      <a:pt x="60674" y="268224"/>
                      <a:pt x="63818" y="265843"/>
                      <a:pt x="66866"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4" y="181356"/>
                      <a:pt x="147066" y="180404"/>
                    </a:cubicBezTo>
                    <a:cubicBezTo>
                      <a:pt x="152686" y="174688"/>
                      <a:pt x="156686" y="168021"/>
                      <a:pt x="158782" y="160211"/>
                    </a:cubicBezTo>
                    <a:cubicBezTo>
                      <a:pt x="159353" y="156210"/>
                      <a:pt x="159829" y="152114"/>
                      <a:pt x="160401" y="148114"/>
                    </a:cubicBezTo>
                    <a:cubicBezTo>
                      <a:pt x="160401" y="139827"/>
                      <a:pt x="158306"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15" name="Google Shape;3515;p50"/>
            <p:cNvGrpSpPr/>
            <p:nvPr/>
          </p:nvGrpSpPr>
          <p:grpSpPr>
            <a:xfrm>
              <a:off x="5338586" y="1708559"/>
              <a:ext cx="191449" cy="307635"/>
              <a:chOff x="4284821" y="2257520"/>
              <a:chExt cx="259556" cy="417075"/>
            </a:xfrm>
          </p:grpSpPr>
          <p:sp>
            <p:nvSpPr>
              <p:cNvPr id="3516" name="Google Shape;3516;p50"/>
              <p:cNvSpPr/>
              <p:nvPr/>
            </p:nvSpPr>
            <p:spPr>
              <a:xfrm>
                <a:off x="4398930" y="2380104"/>
                <a:ext cx="19621" cy="294491"/>
              </a:xfrm>
              <a:custGeom>
                <a:avLst/>
                <a:gdLst/>
                <a:ahLst/>
                <a:cxnLst/>
                <a:rect l="l" t="t" r="r" b="b"/>
                <a:pathLst>
                  <a:path w="19621" h="294491" extrusionOk="0">
                    <a:moveTo>
                      <a:pt x="13049" y="10194"/>
                    </a:moveTo>
                    <a:lnTo>
                      <a:pt x="0" y="284991"/>
                    </a:lnTo>
                    <a:cubicBezTo>
                      <a:pt x="0" y="297659"/>
                      <a:pt x="19621" y="297659"/>
                      <a:pt x="19621" y="284991"/>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50"/>
              <p:cNvSpPr/>
              <p:nvPr/>
            </p:nvSpPr>
            <p:spPr>
              <a:xfrm>
                <a:off x="4284821" y="2257520"/>
                <a:ext cx="259556" cy="276701"/>
              </a:xfrm>
              <a:custGeom>
                <a:avLst/>
                <a:gdLst/>
                <a:ahLst/>
                <a:cxnLst/>
                <a:rect l="l" t="t" r="r" b="b"/>
                <a:pathLst>
                  <a:path w="259556" h="276701" extrusionOk="0">
                    <a:moveTo>
                      <a:pt x="253270" y="124968"/>
                    </a:moveTo>
                    <a:cubicBezTo>
                      <a:pt x="250889" y="121920"/>
                      <a:pt x="248507" y="118777"/>
                      <a:pt x="246126" y="115729"/>
                    </a:cubicBezTo>
                    <a:cubicBezTo>
                      <a:pt x="242030" y="111252"/>
                      <a:pt x="237077" y="108109"/>
                      <a:pt x="231458" y="106299"/>
                    </a:cubicBezTo>
                    <a:cubicBezTo>
                      <a:pt x="227171" y="104013"/>
                      <a:pt x="222599" y="102775"/>
                      <a:pt x="217742" y="102489"/>
                    </a:cubicBezTo>
                    <a:cubicBezTo>
                      <a:pt x="224219" y="76390"/>
                      <a:pt x="209931" y="44291"/>
                      <a:pt x="175165" y="44291"/>
                    </a:cubicBezTo>
                    <a:cubicBezTo>
                      <a:pt x="175165" y="44291"/>
                      <a:pt x="174974" y="44291"/>
                      <a:pt x="174974" y="44291"/>
                    </a:cubicBezTo>
                    <a:cubicBezTo>
                      <a:pt x="174403" y="21907"/>
                      <a:pt x="159734" y="0"/>
                      <a:pt x="130873" y="0"/>
                    </a:cubicBezTo>
                    <a:cubicBezTo>
                      <a:pt x="130493" y="0"/>
                      <a:pt x="130112" y="0"/>
                      <a:pt x="129731" y="0"/>
                    </a:cubicBezTo>
                    <a:cubicBezTo>
                      <a:pt x="129350" y="0"/>
                      <a:pt x="128969" y="0"/>
                      <a:pt x="128588" y="0"/>
                    </a:cubicBezTo>
                    <a:cubicBezTo>
                      <a:pt x="99822" y="0"/>
                      <a:pt x="85154" y="21907"/>
                      <a:pt x="84487" y="44291"/>
                    </a:cubicBezTo>
                    <a:cubicBezTo>
                      <a:pt x="84487" y="44291"/>
                      <a:pt x="84296" y="44291"/>
                      <a:pt x="84296" y="44291"/>
                    </a:cubicBezTo>
                    <a:cubicBezTo>
                      <a:pt x="49435" y="44291"/>
                      <a:pt x="35243" y="76390"/>
                      <a:pt x="41720" y="102489"/>
                    </a:cubicBezTo>
                    <a:cubicBezTo>
                      <a:pt x="36862" y="102775"/>
                      <a:pt x="32290" y="104108"/>
                      <a:pt x="28004" y="106299"/>
                    </a:cubicBezTo>
                    <a:cubicBezTo>
                      <a:pt x="22384" y="108109"/>
                      <a:pt x="17431" y="111252"/>
                      <a:pt x="13335" y="115729"/>
                    </a:cubicBezTo>
                    <a:cubicBezTo>
                      <a:pt x="10954" y="118777"/>
                      <a:pt x="8573" y="121920"/>
                      <a:pt x="6191" y="124968"/>
                    </a:cubicBezTo>
                    <a:cubicBezTo>
                      <a:pt x="2096" y="132112"/>
                      <a:pt x="0" y="139732"/>
                      <a:pt x="0" y="148019"/>
                    </a:cubicBezTo>
                    <a:cubicBezTo>
                      <a:pt x="572" y="152019"/>
                      <a:pt x="1048" y="156115"/>
                      <a:pt x="1619" y="160115"/>
                    </a:cubicBezTo>
                    <a:cubicBezTo>
                      <a:pt x="3810" y="167831"/>
                      <a:pt x="7715" y="174593"/>
                      <a:pt x="13335" y="180308"/>
                    </a:cubicBezTo>
                    <a:cubicBezTo>
                      <a:pt x="14288" y="181261"/>
                      <a:pt x="15145" y="182118"/>
                      <a:pt x="16097" y="183070"/>
                    </a:cubicBezTo>
                    <a:cubicBezTo>
                      <a:pt x="20193" y="187547"/>
                      <a:pt x="25146" y="190690"/>
                      <a:pt x="30766" y="192500"/>
                    </a:cubicBezTo>
                    <a:cubicBezTo>
                      <a:pt x="31623" y="192977"/>
                      <a:pt x="32576" y="193357"/>
                      <a:pt x="33433" y="193739"/>
                    </a:cubicBezTo>
                    <a:cubicBezTo>
                      <a:pt x="21336" y="220790"/>
                      <a:pt x="34576" y="260128"/>
                      <a:pt x="73247" y="260128"/>
                    </a:cubicBezTo>
                    <a:cubicBezTo>
                      <a:pt x="78962" y="260128"/>
                      <a:pt x="84201" y="259270"/>
                      <a:pt x="88773" y="257651"/>
                    </a:cubicBezTo>
                    <a:cubicBezTo>
                      <a:pt x="90202" y="259652"/>
                      <a:pt x="91726" y="261556"/>
                      <a:pt x="93536" y="263366"/>
                    </a:cubicBezTo>
                    <a:cubicBezTo>
                      <a:pt x="96583" y="265748"/>
                      <a:pt x="99727" y="268129"/>
                      <a:pt x="102775" y="270510"/>
                    </a:cubicBezTo>
                    <a:cubicBezTo>
                      <a:pt x="109538" y="274415"/>
                      <a:pt x="116872" y="276511"/>
                      <a:pt x="124777"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8"/>
                      <a:pt x="166021" y="263366"/>
                    </a:cubicBezTo>
                    <a:cubicBezTo>
                      <a:pt x="167831" y="261556"/>
                      <a:pt x="169354" y="259652"/>
                      <a:pt x="170783" y="257651"/>
                    </a:cubicBezTo>
                    <a:cubicBezTo>
                      <a:pt x="175450" y="259270"/>
                      <a:pt x="180594" y="260128"/>
                      <a:pt x="186309" y="260128"/>
                    </a:cubicBezTo>
                    <a:cubicBezTo>
                      <a:pt x="224981" y="260128"/>
                      <a:pt x="238220" y="220790"/>
                      <a:pt x="226123" y="193739"/>
                    </a:cubicBezTo>
                    <a:cubicBezTo>
                      <a:pt x="227076" y="193357"/>
                      <a:pt x="227933" y="192977"/>
                      <a:pt x="228791" y="192500"/>
                    </a:cubicBezTo>
                    <a:cubicBezTo>
                      <a:pt x="234410" y="190690"/>
                      <a:pt x="239363" y="187547"/>
                      <a:pt x="243459" y="183070"/>
                    </a:cubicBezTo>
                    <a:cubicBezTo>
                      <a:pt x="244412" y="182118"/>
                      <a:pt x="245269" y="181261"/>
                      <a:pt x="246221" y="180308"/>
                    </a:cubicBezTo>
                    <a:cubicBezTo>
                      <a:pt x="251841" y="174593"/>
                      <a:pt x="255842" y="167926"/>
                      <a:pt x="257937" y="160115"/>
                    </a:cubicBezTo>
                    <a:cubicBezTo>
                      <a:pt x="258509"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50"/>
              <p:cNvSpPr/>
              <p:nvPr/>
            </p:nvSpPr>
            <p:spPr>
              <a:xfrm>
                <a:off x="4383881" y="2257520"/>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8" y="106299"/>
                    </a:cubicBezTo>
                    <a:cubicBezTo>
                      <a:pt x="128111" y="104013"/>
                      <a:pt x="123539" y="102775"/>
                      <a:pt x="118681" y="102489"/>
                    </a:cubicBezTo>
                    <a:cubicBezTo>
                      <a:pt x="125158" y="76390"/>
                      <a:pt x="110871" y="44291"/>
                      <a:pt x="76105" y="44291"/>
                    </a:cubicBezTo>
                    <a:cubicBezTo>
                      <a:pt x="76105" y="44291"/>
                      <a:pt x="75914" y="44291"/>
                      <a:pt x="75914" y="44291"/>
                    </a:cubicBezTo>
                    <a:cubicBezTo>
                      <a:pt x="75343" y="21907"/>
                      <a:pt x="60674" y="0"/>
                      <a:pt x="31813" y="0"/>
                    </a:cubicBezTo>
                    <a:cubicBezTo>
                      <a:pt x="31433" y="0"/>
                      <a:pt x="31052" y="0"/>
                      <a:pt x="30671" y="0"/>
                    </a:cubicBezTo>
                    <a:cubicBezTo>
                      <a:pt x="30290" y="0"/>
                      <a:pt x="29908" y="0"/>
                      <a:pt x="29527" y="0"/>
                    </a:cubicBezTo>
                    <a:cubicBezTo>
                      <a:pt x="29337" y="0"/>
                      <a:pt x="29146" y="0"/>
                      <a:pt x="28956" y="0"/>
                    </a:cubicBezTo>
                    <a:cubicBezTo>
                      <a:pt x="40100" y="6286"/>
                      <a:pt x="42958" y="24574"/>
                      <a:pt x="44482" y="35719"/>
                    </a:cubicBezTo>
                    <a:cubicBezTo>
                      <a:pt x="47244" y="55531"/>
                      <a:pt x="42577" y="72485"/>
                      <a:pt x="31337" y="88297"/>
                    </a:cubicBezTo>
                    <a:cubicBezTo>
                      <a:pt x="70580" y="83153"/>
                      <a:pt x="93250" y="113824"/>
                      <a:pt x="73723" y="161925"/>
                    </a:cubicBezTo>
                    <a:cubicBezTo>
                      <a:pt x="109919" y="167164"/>
                      <a:pt x="109919" y="245936"/>
                      <a:pt x="48958" y="239744"/>
                    </a:cubicBezTo>
                    <a:cubicBezTo>
                      <a:pt x="44958" y="260128"/>
                      <a:pt x="19621" y="275939"/>
                      <a:pt x="0" y="267748"/>
                    </a:cubicBezTo>
                    <a:cubicBezTo>
                      <a:pt x="1238" y="268700"/>
                      <a:pt x="2381" y="269653"/>
                      <a:pt x="3619" y="270605"/>
                    </a:cubicBezTo>
                    <a:cubicBezTo>
                      <a:pt x="10382" y="274511"/>
                      <a:pt x="17717" y="276606"/>
                      <a:pt x="25622" y="276797"/>
                    </a:cubicBezTo>
                    <a:cubicBezTo>
                      <a:pt x="26670" y="276797"/>
                      <a:pt x="27813" y="276797"/>
                      <a:pt x="28956" y="276797"/>
                    </a:cubicBezTo>
                    <a:lnTo>
                      <a:pt x="32290" y="276797"/>
                    </a:lnTo>
                    <a:cubicBezTo>
                      <a:pt x="33433" y="276797"/>
                      <a:pt x="34481" y="276797"/>
                      <a:pt x="35623" y="276797"/>
                    </a:cubicBezTo>
                    <a:cubicBezTo>
                      <a:pt x="43434" y="276606"/>
                      <a:pt x="50768" y="274511"/>
                      <a:pt x="57626" y="270605"/>
                    </a:cubicBezTo>
                    <a:cubicBezTo>
                      <a:pt x="60674" y="268224"/>
                      <a:pt x="63817" y="265843"/>
                      <a:pt x="66865" y="263461"/>
                    </a:cubicBezTo>
                    <a:cubicBezTo>
                      <a:pt x="68675" y="261652"/>
                      <a:pt x="70199" y="259747"/>
                      <a:pt x="71628" y="257747"/>
                    </a:cubicBezTo>
                    <a:cubicBezTo>
                      <a:pt x="76295" y="259366"/>
                      <a:pt x="81439" y="260223"/>
                      <a:pt x="87154" y="260223"/>
                    </a:cubicBezTo>
                    <a:cubicBezTo>
                      <a:pt x="125825" y="260223"/>
                      <a:pt x="139065" y="220885"/>
                      <a:pt x="126968" y="193834"/>
                    </a:cubicBezTo>
                    <a:cubicBezTo>
                      <a:pt x="127921" y="193453"/>
                      <a:pt x="128778" y="193072"/>
                      <a:pt x="129635" y="192595"/>
                    </a:cubicBezTo>
                    <a:cubicBezTo>
                      <a:pt x="135255" y="190786"/>
                      <a:pt x="140208" y="187643"/>
                      <a:pt x="144304" y="183166"/>
                    </a:cubicBezTo>
                    <a:cubicBezTo>
                      <a:pt x="145256" y="182213"/>
                      <a:pt x="146113" y="181356"/>
                      <a:pt x="147066" y="180403"/>
                    </a:cubicBezTo>
                    <a:cubicBezTo>
                      <a:pt x="152686" y="174689"/>
                      <a:pt x="156686" y="168021"/>
                      <a:pt x="158782" y="160211"/>
                    </a:cubicBezTo>
                    <a:cubicBezTo>
                      <a:pt x="159353" y="156210"/>
                      <a:pt x="159829" y="152114"/>
                      <a:pt x="160401" y="148114"/>
                    </a:cubicBezTo>
                    <a:cubicBezTo>
                      <a:pt x="160401" y="139827"/>
                      <a:pt x="158306"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19" name="Google Shape;3519;p50"/>
            <p:cNvGrpSpPr/>
            <p:nvPr/>
          </p:nvGrpSpPr>
          <p:grpSpPr>
            <a:xfrm>
              <a:off x="8116945" y="3793277"/>
              <a:ext cx="191449" cy="307635"/>
              <a:chOff x="8051577" y="5083873"/>
              <a:chExt cx="259556" cy="417075"/>
            </a:xfrm>
          </p:grpSpPr>
          <p:sp>
            <p:nvSpPr>
              <p:cNvPr id="3520" name="Google Shape;3520;p50"/>
              <p:cNvSpPr/>
              <p:nvPr/>
            </p:nvSpPr>
            <p:spPr>
              <a:xfrm>
                <a:off x="8165591" y="5206457"/>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50"/>
              <p:cNvSpPr/>
              <p:nvPr/>
            </p:nvSpPr>
            <p:spPr>
              <a:xfrm>
                <a:off x="8051577" y="5083873"/>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2" y="102489"/>
                    </a:cubicBezTo>
                    <a:cubicBezTo>
                      <a:pt x="224219" y="76391"/>
                      <a:pt x="209931" y="44291"/>
                      <a:pt x="175165" y="44291"/>
                    </a:cubicBezTo>
                    <a:cubicBezTo>
                      <a:pt x="175165" y="44291"/>
                      <a:pt x="174974" y="44291"/>
                      <a:pt x="174974" y="44291"/>
                    </a:cubicBezTo>
                    <a:cubicBezTo>
                      <a:pt x="174403" y="21908"/>
                      <a:pt x="159734" y="0"/>
                      <a:pt x="130873" y="0"/>
                    </a:cubicBezTo>
                    <a:cubicBezTo>
                      <a:pt x="130493" y="0"/>
                      <a:pt x="130112" y="0"/>
                      <a:pt x="129730" y="0"/>
                    </a:cubicBezTo>
                    <a:cubicBezTo>
                      <a:pt x="129350" y="0"/>
                      <a:pt x="128969" y="0"/>
                      <a:pt x="128588" y="0"/>
                    </a:cubicBezTo>
                    <a:cubicBezTo>
                      <a:pt x="99822" y="0"/>
                      <a:pt x="85154" y="21908"/>
                      <a:pt x="84487" y="44291"/>
                    </a:cubicBezTo>
                    <a:cubicBezTo>
                      <a:pt x="84487" y="44291"/>
                      <a:pt x="84296" y="44291"/>
                      <a:pt x="84296" y="44291"/>
                    </a:cubicBezTo>
                    <a:cubicBezTo>
                      <a:pt x="49435" y="44291"/>
                      <a:pt x="35243" y="76391"/>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9"/>
                    </a:cubicBezTo>
                    <a:cubicBezTo>
                      <a:pt x="571" y="152019"/>
                      <a:pt x="1048" y="156115"/>
                      <a:pt x="1619" y="160115"/>
                    </a:cubicBezTo>
                    <a:cubicBezTo>
                      <a:pt x="3810" y="167830"/>
                      <a:pt x="7715" y="174593"/>
                      <a:pt x="13335" y="180308"/>
                    </a:cubicBezTo>
                    <a:cubicBezTo>
                      <a:pt x="14288" y="181261"/>
                      <a:pt x="15145" y="182118"/>
                      <a:pt x="16097" y="183071"/>
                    </a:cubicBezTo>
                    <a:cubicBezTo>
                      <a:pt x="20193" y="187547"/>
                      <a:pt x="25146" y="190691"/>
                      <a:pt x="30766" y="192500"/>
                    </a:cubicBezTo>
                    <a:cubicBezTo>
                      <a:pt x="31623" y="192977"/>
                      <a:pt x="32576" y="193358"/>
                      <a:pt x="33433" y="193738"/>
                    </a:cubicBezTo>
                    <a:cubicBezTo>
                      <a:pt x="21336" y="220790"/>
                      <a:pt x="34576" y="260128"/>
                      <a:pt x="73247" y="260128"/>
                    </a:cubicBezTo>
                    <a:cubicBezTo>
                      <a:pt x="78962" y="260128"/>
                      <a:pt x="84201" y="259271"/>
                      <a:pt x="88773" y="257651"/>
                    </a:cubicBezTo>
                    <a:cubicBezTo>
                      <a:pt x="90202" y="259652"/>
                      <a:pt x="91726" y="261557"/>
                      <a:pt x="93536" y="263366"/>
                    </a:cubicBezTo>
                    <a:cubicBezTo>
                      <a:pt x="96584"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8"/>
                      <a:pt x="166021" y="263366"/>
                    </a:cubicBezTo>
                    <a:cubicBezTo>
                      <a:pt x="167830" y="261557"/>
                      <a:pt x="169354" y="259652"/>
                      <a:pt x="170783" y="257651"/>
                    </a:cubicBezTo>
                    <a:cubicBezTo>
                      <a:pt x="175451" y="259271"/>
                      <a:pt x="180594" y="260128"/>
                      <a:pt x="186309" y="260128"/>
                    </a:cubicBezTo>
                    <a:cubicBezTo>
                      <a:pt x="224980" y="260128"/>
                      <a:pt x="238220" y="220790"/>
                      <a:pt x="226123" y="193738"/>
                    </a:cubicBezTo>
                    <a:cubicBezTo>
                      <a:pt x="227076" y="193358"/>
                      <a:pt x="227933" y="192977"/>
                      <a:pt x="228790" y="192500"/>
                    </a:cubicBezTo>
                    <a:cubicBezTo>
                      <a:pt x="234410" y="190691"/>
                      <a:pt x="239363" y="187547"/>
                      <a:pt x="243459" y="183071"/>
                    </a:cubicBezTo>
                    <a:cubicBezTo>
                      <a:pt x="244412" y="182118"/>
                      <a:pt x="245269" y="181261"/>
                      <a:pt x="246221" y="180308"/>
                    </a:cubicBezTo>
                    <a:cubicBezTo>
                      <a:pt x="251841" y="174593"/>
                      <a:pt x="255842" y="167926"/>
                      <a:pt x="257937" y="160115"/>
                    </a:cubicBezTo>
                    <a:cubicBezTo>
                      <a:pt x="258509"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50"/>
              <p:cNvSpPr/>
              <p:nvPr/>
            </p:nvSpPr>
            <p:spPr>
              <a:xfrm>
                <a:off x="8150637" y="5083873"/>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2" y="102489"/>
                    </a:cubicBezTo>
                    <a:cubicBezTo>
                      <a:pt x="125159" y="76391"/>
                      <a:pt x="110871" y="44291"/>
                      <a:pt x="76105" y="44291"/>
                    </a:cubicBezTo>
                    <a:cubicBezTo>
                      <a:pt x="76105" y="44291"/>
                      <a:pt x="75914" y="44291"/>
                      <a:pt x="75914" y="44291"/>
                    </a:cubicBezTo>
                    <a:cubicBezTo>
                      <a:pt x="75343" y="21908"/>
                      <a:pt x="60674" y="0"/>
                      <a:pt x="31813" y="0"/>
                    </a:cubicBezTo>
                    <a:cubicBezTo>
                      <a:pt x="31433" y="0"/>
                      <a:pt x="31052" y="0"/>
                      <a:pt x="30671" y="0"/>
                    </a:cubicBezTo>
                    <a:cubicBezTo>
                      <a:pt x="30290" y="0"/>
                      <a:pt x="29909" y="0"/>
                      <a:pt x="29528"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4" y="161925"/>
                    </a:cubicBezTo>
                    <a:cubicBezTo>
                      <a:pt x="109823" y="167164"/>
                      <a:pt x="109823" y="245936"/>
                      <a:pt x="48959" y="239744"/>
                    </a:cubicBezTo>
                    <a:cubicBezTo>
                      <a:pt x="44958" y="260128"/>
                      <a:pt x="19621" y="275939"/>
                      <a:pt x="0" y="267748"/>
                    </a:cubicBezTo>
                    <a:cubicBezTo>
                      <a:pt x="1238" y="268700"/>
                      <a:pt x="2381" y="269653"/>
                      <a:pt x="3620" y="270605"/>
                    </a:cubicBezTo>
                    <a:cubicBezTo>
                      <a:pt x="10382" y="274511"/>
                      <a:pt x="17717" y="276606"/>
                      <a:pt x="25622" y="276796"/>
                    </a:cubicBezTo>
                    <a:cubicBezTo>
                      <a:pt x="26670" y="276796"/>
                      <a:pt x="27813" y="276796"/>
                      <a:pt x="28956" y="276796"/>
                    </a:cubicBezTo>
                    <a:lnTo>
                      <a:pt x="32290" y="276796"/>
                    </a:lnTo>
                    <a:cubicBezTo>
                      <a:pt x="33433" y="276796"/>
                      <a:pt x="34480" y="276796"/>
                      <a:pt x="35624" y="276796"/>
                    </a:cubicBezTo>
                    <a:cubicBezTo>
                      <a:pt x="43434" y="276606"/>
                      <a:pt x="50768" y="274511"/>
                      <a:pt x="57626" y="270605"/>
                    </a:cubicBezTo>
                    <a:cubicBezTo>
                      <a:pt x="60674" y="268224"/>
                      <a:pt x="63818" y="265843"/>
                      <a:pt x="66866"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3"/>
                      <a:pt x="144304" y="183166"/>
                    </a:cubicBezTo>
                    <a:cubicBezTo>
                      <a:pt x="145256" y="182213"/>
                      <a:pt x="146113" y="181356"/>
                      <a:pt x="147066" y="180404"/>
                    </a:cubicBezTo>
                    <a:cubicBezTo>
                      <a:pt x="152686" y="174688"/>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3" name="Google Shape;3523;p50"/>
            <p:cNvGrpSpPr/>
            <p:nvPr/>
          </p:nvGrpSpPr>
          <p:grpSpPr>
            <a:xfrm>
              <a:off x="6502693" y="3678985"/>
              <a:ext cx="191449" cy="307635"/>
              <a:chOff x="5863058" y="4928921"/>
              <a:chExt cx="259556" cy="417075"/>
            </a:xfrm>
          </p:grpSpPr>
          <p:sp>
            <p:nvSpPr>
              <p:cNvPr id="3524" name="Google Shape;3524;p50"/>
              <p:cNvSpPr/>
              <p:nvPr/>
            </p:nvSpPr>
            <p:spPr>
              <a:xfrm>
                <a:off x="5977167" y="5051505"/>
                <a:ext cx="19621" cy="294491"/>
              </a:xfrm>
              <a:custGeom>
                <a:avLst/>
                <a:gdLst/>
                <a:ahLst/>
                <a:cxnLst/>
                <a:rect l="l" t="t" r="r" b="b"/>
                <a:pathLst>
                  <a:path w="19621" h="294491" extrusionOk="0">
                    <a:moveTo>
                      <a:pt x="13049" y="10194"/>
                    </a:moveTo>
                    <a:lnTo>
                      <a:pt x="0" y="284990"/>
                    </a:lnTo>
                    <a:cubicBezTo>
                      <a:pt x="0" y="297659"/>
                      <a:pt x="19622" y="297659"/>
                      <a:pt x="19622" y="284990"/>
                    </a:cubicBezTo>
                    <a:lnTo>
                      <a:pt x="19622" y="8861"/>
                    </a:lnTo>
                    <a:cubicBezTo>
                      <a:pt x="19622" y="-3807"/>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50"/>
              <p:cNvSpPr/>
              <p:nvPr/>
            </p:nvSpPr>
            <p:spPr>
              <a:xfrm>
                <a:off x="5863058" y="4928921"/>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1" y="102489"/>
                    </a:cubicBezTo>
                    <a:cubicBezTo>
                      <a:pt x="224219" y="76390"/>
                      <a:pt x="209931" y="44291"/>
                      <a:pt x="175165" y="44291"/>
                    </a:cubicBezTo>
                    <a:cubicBezTo>
                      <a:pt x="175165" y="44291"/>
                      <a:pt x="174974" y="44291"/>
                      <a:pt x="174974" y="44291"/>
                    </a:cubicBezTo>
                    <a:cubicBezTo>
                      <a:pt x="174403" y="21907"/>
                      <a:pt x="159734" y="0"/>
                      <a:pt x="130873" y="0"/>
                    </a:cubicBezTo>
                    <a:cubicBezTo>
                      <a:pt x="130492" y="0"/>
                      <a:pt x="130112" y="0"/>
                      <a:pt x="129730" y="0"/>
                    </a:cubicBezTo>
                    <a:cubicBezTo>
                      <a:pt x="129349" y="0"/>
                      <a:pt x="128969" y="0"/>
                      <a:pt x="128588" y="0"/>
                    </a:cubicBezTo>
                    <a:cubicBezTo>
                      <a:pt x="99822" y="0"/>
                      <a:pt x="85154" y="21907"/>
                      <a:pt x="84487" y="44291"/>
                    </a:cubicBezTo>
                    <a:cubicBezTo>
                      <a:pt x="84487" y="44291"/>
                      <a:pt x="84296" y="44291"/>
                      <a:pt x="84296" y="44291"/>
                    </a:cubicBezTo>
                    <a:cubicBezTo>
                      <a:pt x="49435" y="44291"/>
                      <a:pt x="35242" y="76390"/>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8"/>
                    </a:cubicBezTo>
                    <a:cubicBezTo>
                      <a:pt x="571" y="152019"/>
                      <a:pt x="1048" y="156115"/>
                      <a:pt x="1619" y="160115"/>
                    </a:cubicBezTo>
                    <a:cubicBezTo>
                      <a:pt x="3810" y="167830"/>
                      <a:pt x="7715" y="174593"/>
                      <a:pt x="13335" y="180308"/>
                    </a:cubicBezTo>
                    <a:cubicBezTo>
                      <a:pt x="14288" y="181261"/>
                      <a:pt x="15145" y="182118"/>
                      <a:pt x="16097" y="183071"/>
                    </a:cubicBezTo>
                    <a:cubicBezTo>
                      <a:pt x="20193" y="187547"/>
                      <a:pt x="25146" y="190690"/>
                      <a:pt x="30766" y="192500"/>
                    </a:cubicBezTo>
                    <a:cubicBezTo>
                      <a:pt x="31623" y="192976"/>
                      <a:pt x="32575" y="193357"/>
                      <a:pt x="33433" y="193738"/>
                    </a:cubicBezTo>
                    <a:cubicBezTo>
                      <a:pt x="21336" y="220789"/>
                      <a:pt x="34576" y="260128"/>
                      <a:pt x="73247" y="260128"/>
                    </a:cubicBezTo>
                    <a:cubicBezTo>
                      <a:pt x="78962" y="260128"/>
                      <a:pt x="84201" y="259271"/>
                      <a:pt x="88773" y="257651"/>
                    </a:cubicBezTo>
                    <a:cubicBezTo>
                      <a:pt x="90202" y="259651"/>
                      <a:pt x="91726" y="261556"/>
                      <a:pt x="93536" y="263366"/>
                    </a:cubicBezTo>
                    <a:cubicBezTo>
                      <a:pt x="96583" y="265747"/>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7"/>
                      <a:pt x="166021" y="263366"/>
                    </a:cubicBezTo>
                    <a:cubicBezTo>
                      <a:pt x="167830" y="261556"/>
                      <a:pt x="169354" y="259651"/>
                      <a:pt x="170783" y="257651"/>
                    </a:cubicBezTo>
                    <a:cubicBezTo>
                      <a:pt x="175450" y="259271"/>
                      <a:pt x="180594" y="260128"/>
                      <a:pt x="186309" y="260128"/>
                    </a:cubicBezTo>
                    <a:cubicBezTo>
                      <a:pt x="224980" y="260128"/>
                      <a:pt x="238220" y="220789"/>
                      <a:pt x="226123" y="193738"/>
                    </a:cubicBezTo>
                    <a:cubicBezTo>
                      <a:pt x="227076" y="193357"/>
                      <a:pt x="227933" y="192976"/>
                      <a:pt x="228790" y="192500"/>
                    </a:cubicBezTo>
                    <a:cubicBezTo>
                      <a:pt x="234410" y="190690"/>
                      <a:pt x="239363" y="187547"/>
                      <a:pt x="243459" y="183071"/>
                    </a:cubicBezTo>
                    <a:cubicBezTo>
                      <a:pt x="244412" y="182118"/>
                      <a:pt x="245269" y="181261"/>
                      <a:pt x="246221" y="180308"/>
                    </a:cubicBezTo>
                    <a:cubicBezTo>
                      <a:pt x="251841" y="174593"/>
                      <a:pt x="255841" y="167926"/>
                      <a:pt x="257937" y="160115"/>
                    </a:cubicBezTo>
                    <a:cubicBezTo>
                      <a:pt x="258508" y="156115"/>
                      <a:pt x="258985" y="152019"/>
                      <a:pt x="259556" y="148018"/>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6" name="Google Shape;3526;p50"/>
              <p:cNvSpPr/>
              <p:nvPr/>
            </p:nvSpPr>
            <p:spPr>
              <a:xfrm>
                <a:off x="5962118" y="4928921"/>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1" y="102489"/>
                    </a:cubicBezTo>
                    <a:cubicBezTo>
                      <a:pt x="125159" y="76390"/>
                      <a:pt x="110871" y="44291"/>
                      <a:pt x="76105" y="44291"/>
                    </a:cubicBezTo>
                    <a:cubicBezTo>
                      <a:pt x="76105" y="44291"/>
                      <a:pt x="75914" y="44291"/>
                      <a:pt x="75914" y="44291"/>
                    </a:cubicBezTo>
                    <a:cubicBezTo>
                      <a:pt x="75343" y="21907"/>
                      <a:pt x="60674" y="0"/>
                      <a:pt x="31813" y="0"/>
                    </a:cubicBezTo>
                    <a:cubicBezTo>
                      <a:pt x="31432" y="0"/>
                      <a:pt x="31052" y="0"/>
                      <a:pt x="30671" y="0"/>
                    </a:cubicBezTo>
                    <a:cubicBezTo>
                      <a:pt x="30289" y="0"/>
                      <a:pt x="29909" y="0"/>
                      <a:pt x="29528" y="0"/>
                    </a:cubicBezTo>
                    <a:cubicBezTo>
                      <a:pt x="29337" y="0"/>
                      <a:pt x="29146" y="0"/>
                      <a:pt x="28956" y="0"/>
                    </a:cubicBezTo>
                    <a:cubicBezTo>
                      <a:pt x="40100" y="6287"/>
                      <a:pt x="42958" y="24574"/>
                      <a:pt x="44482" y="35719"/>
                    </a:cubicBezTo>
                    <a:cubicBezTo>
                      <a:pt x="47244" y="55531"/>
                      <a:pt x="42577" y="72485"/>
                      <a:pt x="31337" y="88297"/>
                    </a:cubicBezTo>
                    <a:cubicBezTo>
                      <a:pt x="70580" y="83153"/>
                      <a:pt x="93250" y="113824"/>
                      <a:pt x="73723" y="161925"/>
                    </a:cubicBezTo>
                    <a:cubicBezTo>
                      <a:pt x="109919" y="167164"/>
                      <a:pt x="109919" y="245935"/>
                      <a:pt x="48959" y="239744"/>
                    </a:cubicBezTo>
                    <a:cubicBezTo>
                      <a:pt x="44958" y="260128"/>
                      <a:pt x="19621" y="275939"/>
                      <a:pt x="0" y="267748"/>
                    </a:cubicBezTo>
                    <a:cubicBezTo>
                      <a:pt x="1238" y="268700"/>
                      <a:pt x="2381" y="269653"/>
                      <a:pt x="3620" y="270605"/>
                    </a:cubicBezTo>
                    <a:cubicBezTo>
                      <a:pt x="10382" y="274510"/>
                      <a:pt x="17716"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0"/>
                      <a:pt x="57626" y="270605"/>
                    </a:cubicBezTo>
                    <a:cubicBezTo>
                      <a:pt x="60674" y="268224"/>
                      <a:pt x="63818" y="265843"/>
                      <a:pt x="66865"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3" y="181356"/>
                      <a:pt x="147066" y="180404"/>
                    </a:cubicBezTo>
                    <a:cubicBezTo>
                      <a:pt x="152686" y="174688"/>
                      <a:pt x="156686" y="168021"/>
                      <a:pt x="158782" y="160210"/>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7" name="Google Shape;3527;p50"/>
            <p:cNvGrpSpPr/>
            <p:nvPr/>
          </p:nvGrpSpPr>
          <p:grpSpPr>
            <a:xfrm>
              <a:off x="4992714" y="986534"/>
              <a:ext cx="191449" cy="307635"/>
              <a:chOff x="3815905" y="1278635"/>
              <a:chExt cx="259556" cy="417076"/>
            </a:xfrm>
          </p:grpSpPr>
          <p:sp>
            <p:nvSpPr>
              <p:cNvPr id="3528" name="Google Shape;3528;p50"/>
              <p:cNvSpPr/>
              <p:nvPr/>
            </p:nvSpPr>
            <p:spPr>
              <a:xfrm>
                <a:off x="3929919" y="1401220"/>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50"/>
              <p:cNvSpPr/>
              <p:nvPr/>
            </p:nvSpPr>
            <p:spPr>
              <a:xfrm>
                <a:off x="3815905" y="1278635"/>
                <a:ext cx="259556" cy="276701"/>
              </a:xfrm>
              <a:custGeom>
                <a:avLst/>
                <a:gdLst/>
                <a:ahLst/>
                <a:cxnLst/>
                <a:rect l="l" t="t" r="r" b="b"/>
                <a:pathLst>
                  <a:path w="259556" h="276701" extrusionOk="0">
                    <a:moveTo>
                      <a:pt x="253270" y="124968"/>
                    </a:moveTo>
                    <a:cubicBezTo>
                      <a:pt x="250889" y="121920"/>
                      <a:pt x="248507" y="118777"/>
                      <a:pt x="246126" y="115729"/>
                    </a:cubicBezTo>
                    <a:cubicBezTo>
                      <a:pt x="242030" y="111252"/>
                      <a:pt x="237077" y="108109"/>
                      <a:pt x="231457" y="106299"/>
                    </a:cubicBezTo>
                    <a:cubicBezTo>
                      <a:pt x="227171" y="104013"/>
                      <a:pt x="222599" y="102775"/>
                      <a:pt x="217742" y="102489"/>
                    </a:cubicBezTo>
                    <a:cubicBezTo>
                      <a:pt x="224219" y="76390"/>
                      <a:pt x="209931" y="44291"/>
                      <a:pt x="175165" y="44291"/>
                    </a:cubicBezTo>
                    <a:cubicBezTo>
                      <a:pt x="175165" y="44291"/>
                      <a:pt x="174974" y="44291"/>
                      <a:pt x="174974" y="44291"/>
                    </a:cubicBezTo>
                    <a:cubicBezTo>
                      <a:pt x="174403" y="21908"/>
                      <a:pt x="159734" y="0"/>
                      <a:pt x="130874" y="0"/>
                    </a:cubicBezTo>
                    <a:cubicBezTo>
                      <a:pt x="130493" y="0"/>
                      <a:pt x="130112" y="0"/>
                      <a:pt x="129731" y="0"/>
                    </a:cubicBezTo>
                    <a:cubicBezTo>
                      <a:pt x="129350" y="0"/>
                      <a:pt x="128969" y="0"/>
                      <a:pt x="128588" y="0"/>
                    </a:cubicBezTo>
                    <a:cubicBezTo>
                      <a:pt x="99822" y="0"/>
                      <a:pt x="85153" y="21908"/>
                      <a:pt x="84487" y="44291"/>
                    </a:cubicBezTo>
                    <a:cubicBezTo>
                      <a:pt x="84487" y="44291"/>
                      <a:pt x="84296" y="44291"/>
                      <a:pt x="84296" y="44291"/>
                    </a:cubicBezTo>
                    <a:cubicBezTo>
                      <a:pt x="49435" y="44291"/>
                      <a:pt x="35243" y="76390"/>
                      <a:pt x="41720" y="102489"/>
                    </a:cubicBezTo>
                    <a:cubicBezTo>
                      <a:pt x="36862" y="102775"/>
                      <a:pt x="32290" y="104108"/>
                      <a:pt x="28004" y="106299"/>
                    </a:cubicBezTo>
                    <a:cubicBezTo>
                      <a:pt x="22384" y="108109"/>
                      <a:pt x="17431" y="111252"/>
                      <a:pt x="13335" y="115729"/>
                    </a:cubicBezTo>
                    <a:cubicBezTo>
                      <a:pt x="10954" y="118777"/>
                      <a:pt x="8573" y="121920"/>
                      <a:pt x="6191" y="124968"/>
                    </a:cubicBezTo>
                    <a:cubicBezTo>
                      <a:pt x="2096" y="132112"/>
                      <a:pt x="0" y="139732"/>
                      <a:pt x="0" y="148018"/>
                    </a:cubicBezTo>
                    <a:cubicBezTo>
                      <a:pt x="572" y="152019"/>
                      <a:pt x="1048" y="156115"/>
                      <a:pt x="1619" y="160115"/>
                    </a:cubicBezTo>
                    <a:cubicBezTo>
                      <a:pt x="3810" y="167831"/>
                      <a:pt x="7715" y="174593"/>
                      <a:pt x="13335" y="180308"/>
                    </a:cubicBezTo>
                    <a:cubicBezTo>
                      <a:pt x="14288" y="181261"/>
                      <a:pt x="15145" y="182118"/>
                      <a:pt x="16097" y="183071"/>
                    </a:cubicBezTo>
                    <a:cubicBezTo>
                      <a:pt x="20193" y="187547"/>
                      <a:pt x="25146" y="190690"/>
                      <a:pt x="30766" y="192500"/>
                    </a:cubicBezTo>
                    <a:cubicBezTo>
                      <a:pt x="31623" y="192977"/>
                      <a:pt x="32576" y="193358"/>
                      <a:pt x="33433" y="193739"/>
                    </a:cubicBezTo>
                    <a:cubicBezTo>
                      <a:pt x="21336" y="220789"/>
                      <a:pt x="34576" y="260128"/>
                      <a:pt x="73247" y="260128"/>
                    </a:cubicBezTo>
                    <a:cubicBezTo>
                      <a:pt x="78962" y="260128"/>
                      <a:pt x="84201" y="259271"/>
                      <a:pt x="88773" y="257651"/>
                    </a:cubicBezTo>
                    <a:cubicBezTo>
                      <a:pt x="90202" y="259652"/>
                      <a:pt x="91726" y="261557"/>
                      <a:pt x="93536" y="263366"/>
                    </a:cubicBezTo>
                    <a:cubicBezTo>
                      <a:pt x="96584" y="265748"/>
                      <a:pt x="99727" y="268129"/>
                      <a:pt x="102775" y="270510"/>
                    </a:cubicBezTo>
                    <a:cubicBezTo>
                      <a:pt x="109538" y="274415"/>
                      <a:pt x="116872" y="276511"/>
                      <a:pt x="124777" y="276701"/>
                    </a:cubicBezTo>
                    <a:cubicBezTo>
                      <a:pt x="125825" y="276701"/>
                      <a:pt x="126968" y="276701"/>
                      <a:pt x="128111" y="276701"/>
                    </a:cubicBezTo>
                    <a:lnTo>
                      <a:pt x="131445" y="276701"/>
                    </a:lnTo>
                    <a:cubicBezTo>
                      <a:pt x="132588" y="276701"/>
                      <a:pt x="133636" y="276701"/>
                      <a:pt x="134779" y="276701"/>
                    </a:cubicBezTo>
                    <a:cubicBezTo>
                      <a:pt x="142589" y="276511"/>
                      <a:pt x="149924" y="274415"/>
                      <a:pt x="156782" y="270510"/>
                    </a:cubicBezTo>
                    <a:cubicBezTo>
                      <a:pt x="159830" y="268129"/>
                      <a:pt x="162973" y="265748"/>
                      <a:pt x="166021" y="263366"/>
                    </a:cubicBezTo>
                    <a:cubicBezTo>
                      <a:pt x="167831" y="261557"/>
                      <a:pt x="169355" y="259652"/>
                      <a:pt x="170783" y="257651"/>
                    </a:cubicBezTo>
                    <a:cubicBezTo>
                      <a:pt x="175451" y="259271"/>
                      <a:pt x="180594" y="260128"/>
                      <a:pt x="186309" y="260128"/>
                    </a:cubicBezTo>
                    <a:cubicBezTo>
                      <a:pt x="224981" y="260128"/>
                      <a:pt x="238220" y="220789"/>
                      <a:pt x="226124" y="193739"/>
                    </a:cubicBezTo>
                    <a:cubicBezTo>
                      <a:pt x="227076" y="193358"/>
                      <a:pt x="227933" y="192977"/>
                      <a:pt x="228791" y="192500"/>
                    </a:cubicBezTo>
                    <a:cubicBezTo>
                      <a:pt x="234410" y="190690"/>
                      <a:pt x="239363" y="187547"/>
                      <a:pt x="243459" y="183071"/>
                    </a:cubicBezTo>
                    <a:cubicBezTo>
                      <a:pt x="244411" y="182118"/>
                      <a:pt x="245269" y="181261"/>
                      <a:pt x="246221" y="180308"/>
                    </a:cubicBezTo>
                    <a:cubicBezTo>
                      <a:pt x="251841" y="174593"/>
                      <a:pt x="255842" y="167926"/>
                      <a:pt x="257937" y="160115"/>
                    </a:cubicBezTo>
                    <a:cubicBezTo>
                      <a:pt x="258508" y="156115"/>
                      <a:pt x="258985" y="152019"/>
                      <a:pt x="259556" y="148018"/>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50"/>
              <p:cNvSpPr/>
              <p:nvPr/>
            </p:nvSpPr>
            <p:spPr>
              <a:xfrm>
                <a:off x="3914965" y="1278635"/>
                <a:ext cx="160401" cy="276796"/>
              </a:xfrm>
              <a:custGeom>
                <a:avLst/>
                <a:gdLst/>
                <a:ahLst/>
                <a:cxnLst/>
                <a:rect l="l" t="t" r="r" b="b"/>
                <a:pathLst>
                  <a:path w="160401" h="276796" extrusionOk="0">
                    <a:moveTo>
                      <a:pt x="154210" y="124968"/>
                    </a:moveTo>
                    <a:cubicBezTo>
                      <a:pt x="151828" y="121920"/>
                      <a:pt x="149447" y="118777"/>
                      <a:pt x="147066" y="115729"/>
                    </a:cubicBezTo>
                    <a:cubicBezTo>
                      <a:pt x="142970" y="111252"/>
                      <a:pt x="138017" y="108109"/>
                      <a:pt x="132397" y="106299"/>
                    </a:cubicBezTo>
                    <a:cubicBezTo>
                      <a:pt x="128111" y="104013"/>
                      <a:pt x="123539" y="102775"/>
                      <a:pt x="118681" y="102489"/>
                    </a:cubicBezTo>
                    <a:cubicBezTo>
                      <a:pt x="125158" y="76390"/>
                      <a:pt x="110871" y="44291"/>
                      <a:pt x="76105" y="44291"/>
                    </a:cubicBezTo>
                    <a:cubicBezTo>
                      <a:pt x="76105" y="44291"/>
                      <a:pt x="75914" y="44291"/>
                      <a:pt x="75914" y="44291"/>
                    </a:cubicBezTo>
                    <a:cubicBezTo>
                      <a:pt x="75343" y="21908"/>
                      <a:pt x="60674" y="0"/>
                      <a:pt x="31814" y="0"/>
                    </a:cubicBezTo>
                    <a:cubicBezTo>
                      <a:pt x="31432" y="0"/>
                      <a:pt x="31052" y="0"/>
                      <a:pt x="30670" y="0"/>
                    </a:cubicBezTo>
                    <a:cubicBezTo>
                      <a:pt x="30290" y="0"/>
                      <a:pt x="29908" y="0"/>
                      <a:pt x="29528" y="0"/>
                    </a:cubicBezTo>
                    <a:cubicBezTo>
                      <a:pt x="29337" y="0"/>
                      <a:pt x="29146" y="0"/>
                      <a:pt x="28956" y="0"/>
                    </a:cubicBezTo>
                    <a:cubicBezTo>
                      <a:pt x="40100" y="6286"/>
                      <a:pt x="42958" y="24575"/>
                      <a:pt x="44482" y="35719"/>
                    </a:cubicBezTo>
                    <a:cubicBezTo>
                      <a:pt x="47244" y="55531"/>
                      <a:pt x="42577" y="72485"/>
                      <a:pt x="31337" y="88297"/>
                    </a:cubicBezTo>
                    <a:cubicBezTo>
                      <a:pt x="70580" y="83153"/>
                      <a:pt x="93250" y="113824"/>
                      <a:pt x="73724" y="161925"/>
                    </a:cubicBezTo>
                    <a:cubicBezTo>
                      <a:pt x="109919" y="167164"/>
                      <a:pt x="109919" y="245936"/>
                      <a:pt x="48958" y="239744"/>
                    </a:cubicBezTo>
                    <a:cubicBezTo>
                      <a:pt x="44958" y="260128"/>
                      <a:pt x="19621" y="275939"/>
                      <a:pt x="0" y="267748"/>
                    </a:cubicBezTo>
                    <a:cubicBezTo>
                      <a:pt x="1238" y="268700"/>
                      <a:pt x="2381" y="269653"/>
                      <a:pt x="3619" y="270605"/>
                    </a:cubicBezTo>
                    <a:cubicBezTo>
                      <a:pt x="10382" y="274511"/>
                      <a:pt x="17716" y="276606"/>
                      <a:pt x="25622" y="276797"/>
                    </a:cubicBezTo>
                    <a:cubicBezTo>
                      <a:pt x="26670" y="276797"/>
                      <a:pt x="27813" y="276797"/>
                      <a:pt x="28956" y="276797"/>
                    </a:cubicBezTo>
                    <a:lnTo>
                      <a:pt x="32290" y="276797"/>
                    </a:lnTo>
                    <a:cubicBezTo>
                      <a:pt x="33433" y="276797"/>
                      <a:pt x="34480" y="276797"/>
                      <a:pt x="35623" y="276797"/>
                    </a:cubicBezTo>
                    <a:cubicBezTo>
                      <a:pt x="43434" y="276606"/>
                      <a:pt x="50768" y="274511"/>
                      <a:pt x="57626" y="270605"/>
                    </a:cubicBezTo>
                    <a:cubicBezTo>
                      <a:pt x="60674" y="268224"/>
                      <a:pt x="63817" y="265843"/>
                      <a:pt x="66866" y="263462"/>
                    </a:cubicBezTo>
                    <a:cubicBezTo>
                      <a:pt x="68675" y="261652"/>
                      <a:pt x="70199" y="259747"/>
                      <a:pt x="71628" y="257747"/>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4" y="181356"/>
                      <a:pt x="147066" y="180404"/>
                    </a:cubicBezTo>
                    <a:cubicBezTo>
                      <a:pt x="152686" y="174689"/>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31" name="Google Shape;3531;p50"/>
            <p:cNvGrpSpPr/>
            <p:nvPr/>
          </p:nvGrpSpPr>
          <p:grpSpPr>
            <a:xfrm>
              <a:off x="6433251" y="2594141"/>
              <a:ext cx="191449" cy="307635"/>
              <a:chOff x="5768911" y="3458146"/>
              <a:chExt cx="259556" cy="417075"/>
            </a:xfrm>
          </p:grpSpPr>
          <p:sp>
            <p:nvSpPr>
              <p:cNvPr id="3532" name="Google Shape;3532;p50"/>
              <p:cNvSpPr/>
              <p:nvPr/>
            </p:nvSpPr>
            <p:spPr>
              <a:xfrm>
                <a:off x="5882925" y="3580730"/>
                <a:ext cx="19621" cy="294491"/>
              </a:xfrm>
              <a:custGeom>
                <a:avLst/>
                <a:gdLst/>
                <a:ahLst/>
                <a:cxnLst/>
                <a:rect l="l" t="t" r="r" b="b"/>
                <a:pathLst>
                  <a:path w="19621" h="294491" extrusionOk="0">
                    <a:moveTo>
                      <a:pt x="13049" y="10194"/>
                    </a:moveTo>
                    <a:lnTo>
                      <a:pt x="0" y="284991"/>
                    </a:lnTo>
                    <a:cubicBezTo>
                      <a:pt x="0" y="297659"/>
                      <a:pt x="19621" y="297659"/>
                      <a:pt x="19621" y="284991"/>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50"/>
              <p:cNvSpPr/>
              <p:nvPr/>
            </p:nvSpPr>
            <p:spPr>
              <a:xfrm>
                <a:off x="5768911" y="3458146"/>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8" y="106299"/>
                    </a:cubicBezTo>
                    <a:cubicBezTo>
                      <a:pt x="227171" y="104013"/>
                      <a:pt x="222599" y="102775"/>
                      <a:pt x="217742" y="102489"/>
                    </a:cubicBezTo>
                    <a:cubicBezTo>
                      <a:pt x="224218" y="76390"/>
                      <a:pt x="209931" y="44291"/>
                      <a:pt x="175165" y="44291"/>
                    </a:cubicBezTo>
                    <a:cubicBezTo>
                      <a:pt x="175165" y="44291"/>
                      <a:pt x="174974" y="44291"/>
                      <a:pt x="174974" y="44291"/>
                    </a:cubicBezTo>
                    <a:cubicBezTo>
                      <a:pt x="174403" y="21908"/>
                      <a:pt x="159734" y="0"/>
                      <a:pt x="130873" y="0"/>
                    </a:cubicBezTo>
                    <a:cubicBezTo>
                      <a:pt x="130492" y="0"/>
                      <a:pt x="130112" y="0"/>
                      <a:pt x="129730" y="0"/>
                    </a:cubicBezTo>
                    <a:cubicBezTo>
                      <a:pt x="129350" y="0"/>
                      <a:pt x="128968" y="0"/>
                      <a:pt x="128588" y="0"/>
                    </a:cubicBezTo>
                    <a:cubicBezTo>
                      <a:pt x="99822" y="0"/>
                      <a:pt x="85154" y="21908"/>
                      <a:pt x="84487" y="44291"/>
                    </a:cubicBezTo>
                    <a:cubicBezTo>
                      <a:pt x="84487" y="44291"/>
                      <a:pt x="84296" y="44291"/>
                      <a:pt x="84296" y="44291"/>
                    </a:cubicBezTo>
                    <a:cubicBezTo>
                      <a:pt x="49435" y="44291"/>
                      <a:pt x="35242" y="76390"/>
                      <a:pt x="41719"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9"/>
                    </a:cubicBezTo>
                    <a:cubicBezTo>
                      <a:pt x="571" y="152019"/>
                      <a:pt x="1048" y="156115"/>
                      <a:pt x="1619" y="160115"/>
                    </a:cubicBezTo>
                    <a:cubicBezTo>
                      <a:pt x="3810" y="167830"/>
                      <a:pt x="7715" y="174593"/>
                      <a:pt x="13335" y="180308"/>
                    </a:cubicBezTo>
                    <a:cubicBezTo>
                      <a:pt x="14288" y="181261"/>
                      <a:pt x="15145" y="182118"/>
                      <a:pt x="16097" y="183071"/>
                    </a:cubicBezTo>
                    <a:cubicBezTo>
                      <a:pt x="20193" y="187547"/>
                      <a:pt x="25146" y="190690"/>
                      <a:pt x="30766" y="192500"/>
                    </a:cubicBezTo>
                    <a:cubicBezTo>
                      <a:pt x="31623" y="192977"/>
                      <a:pt x="32575" y="193357"/>
                      <a:pt x="33433" y="193738"/>
                    </a:cubicBezTo>
                    <a:cubicBezTo>
                      <a:pt x="21336" y="220789"/>
                      <a:pt x="34576" y="260128"/>
                      <a:pt x="73247" y="260128"/>
                    </a:cubicBezTo>
                    <a:cubicBezTo>
                      <a:pt x="78962" y="260128"/>
                      <a:pt x="84201" y="259271"/>
                      <a:pt x="88773" y="257651"/>
                    </a:cubicBezTo>
                    <a:cubicBezTo>
                      <a:pt x="90202" y="259652"/>
                      <a:pt x="91726" y="261556"/>
                      <a:pt x="93535" y="263366"/>
                    </a:cubicBezTo>
                    <a:cubicBezTo>
                      <a:pt x="96583" y="265747"/>
                      <a:pt x="99727" y="268129"/>
                      <a:pt x="102775" y="270510"/>
                    </a:cubicBezTo>
                    <a:cubicBezTo>
                      <a:pt x="109538" y="274415"/>
                      <a:pt x="116872" y="276511"/>
                      <a:pt x="124777"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7"/>
                      <a:pt x="166021" y="263366"/>
                    </a:cubicBezTo>
                    <a:cubicBezTo>
                      <a:pt x="167830" y="261556"/>
                      <a:pt x="169354" y="259652"/>
                      <a:pt x="170783" y="257651"/>
                    </a:cubicBezTo>
                    <a:cubicBezTo>
                      <a:pt x="175450" y="259271"/>
                      <a:pt x="180594" y="260128"/>
                      <a:pt x="186309" y="260128"/>
                    </a:cubicBezTo>
                    <a:cubicBezTo>
                      <a:pt x="224980" y="260128"/>
                      <a:pt x="238220" y="220789"/>
                      <a:pt x="226123" y="193738"/>
                    </a:cubicBezTo>
                    <a:cubicBezTo>
                      <a:pt x="227076" y="193357"/>
                      <a:pt x="227933" y="192977"/>
                      <a:pt x="228790" y="192500"/>
                    </a:cubicBezTo>
                    <a:cubicBezTo>
                      <a:pt x="234410" y="190690"/>
                      <a:pt x="239363" y="187547"/>
                      <a:pt x="243459" y="183071"/>
                    </a:cubicBezTo>
                    <a:cubicBezTo>
                      <a:pt x="244412" y="182118"/>
                      <a:pt x="245269" y="181261"/>
                      <a:pt x="246221" y="180308"/>
                    </a:cubicBezTo>
                    <a:cubicBezTo>
                      <a:pt x="251841" y="174593"/>
                      <a:pt x="255842" y="167926"/>
                      <a:pt x="257937" y="160115"/>
                    </a:cubicBezTo>
                    <a:cubicBezTo>
                      <a:pt x="258509"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50"/>
              <p:cNvSpPr/>
              <p:nvPr/>
            </p:nvSpPr>
            <p:spPr>
              <a:xfrm>
                <a:off x="5867971" y="3458146"/>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8" y="106299"/>
                    </a:cubicBezTo>
                    <a:cubicBezTo>
                      <a:pt x="128111" y="104013"/>
                      <a:pt x="123539" y="102775"/>
                      <a:pt x="118682" y="102489"/>
                    </a:cubicBezTo>
                    <a:cubicBezTo>
                      <a:pt x="125158" y="76390"/>
                      <a:pt x="110871" y="44291"/>
                      <a:pt x="76105" y="44291"/>
                    </a:cubicBezTo>
                    <a:cubicBezTo>
                      <a:pt x="76105" y="44291"/>
                      <a:pt x="75914" y="44291"/>
                      <a:pt x="75914" y="44291"/>
                    </a:cubicBezTo>
                    <a:cubicBezTo>
                      <a:pt x="75343" y="21908"/>
                      <a:pt x="60674" y="0"/>
                      <a:pt x="31813" y="0"/>
                    </a:cubicBezTo>
                    <a:cubicBezTo>
                      <a:pt x="31433" y="0"/>
                      <a:pt x="31052" y="0"/>
                      <a:pt x="30671" y="0"/>
                    </a:cubicBezTo>
                    <a:cubicBezTo>
                      <a:pt x="30290" y="0"/>
                      <a:pt x="29908" y="0"/>
                      <a:pt x="29528"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4" y="161925"/>
                    </a:cubicBezTo>
                    <a:cubicBezTo>
                      <a:pt x="109823" y="167164"/>
                      <a:pt x="109823" y="245936"/>
                      <a:pt x="48958" y="239744"/>
                    </a:cubicBezTo>
                    <a:cubicBezTo>
                      <a:pt x="44958" y="260128"/>
                      <a:pt x="19621" y="275939"/>
                      <a:pt x="0" y="267748"/>
                    </a:cubicBezTo>
                    <a:cubicBezTo>
                      <a:pt x="1238" y="268700"/>
                      <a:pt x="2381" y="269653"/>
                      <a:pt x="3620" y="270605"/>
                    </a:cubicBezTo>
                    <a:cubicBezTo>
                      <a:pt x="10382" y="274511"/>
                      <a:pt x="17717" y="276606"/>
                      <a:pt x="25622" y="276796"/>
                    </a:cubicBezTo>
                    <a:cubicBezTo>
                      <a:pt x="26670" y="276796"/>
                      <a:pt x="27813" y="276796"/>
                      <a:pt x="28956" y="276796"/>
                    </a:cubicBezTo>
                    <a:lnTo>
                      <a:pt x="32290" y="276796"/>
                    </a:lnTo>
                    <a:cubicBezTo>
                      <a:pt x="33433" y="276796"/>
                      <a:pt x="34480" y="276796"/>
                      <a:pt x="35624" y="276796"/>
                    </a:cubicBezTo>
                    <a:cubicBezTo>
                      <a:pt x="43434" y="276606"/>
                      <a:pt x="50768" y="274511"/>
                      <a:pt x="57626" y="270605"/>
                    </a:cubicBezTo>
                    <a:cubicBezTo>
                      <a:pt x="60674" y="268224"/>
                      <a:pt x="63817" y="265843"/>
                      <a:pt x="66866"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3"/>
                      <a:pt x="144304" y="183166"/>
                    </a:cubicBezTo>
                    <a:cubicBezTo>
                      <a:pt x="145256" y="182213"/>
                      <a:pt x="146113" y="181356"/>
                      <a:pt x="147066" y="180404"/>
                    </a:cubicBezTo>
                    <a:cubicBezTo>
                      <a:pt x="152686" y="174688"/>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35" name="Google Shape;3535;p50"/>
            <p:cNvGrpSpPr/>
            <p:nvPr/>
          </p:nvGrpSpPr>
          <p:grpSpPr>
            <a:xfrm>
              <a:off x="6997480" y="939253"/>
              <a:ext cx="191449" cy="307635"/>
              <a:chOff x="6533864" y="1214534"/>
              <a:chExt cx="259556" cy="417076"/>
            </a:xfrm>
          </p:grpSpPr>
          <p:sp>
            <p:nvSpPr>
              <p:cNvPr id="3536" name="Google Shape;3536;p50"/>
              <p:cNvSpPr/>
              <p:nvPr/>
            </p:nvSpPr>
            <p:spPr>
              <a:xfrm>
                <a:off x="6647878" y="1337119"/>
                <a:ext cx="19621" cy="294491"/>
              </a:xfrm>
              <a:custGeom>
                <a:avLst/>
                <a:gdLst/>
                <a:ahLst/>
                <a:cxnLst/>
                <a:rect l="l" t="t" r="r" b="b"/>
                <a:pathLst>
                  <a:path w="19621" h="294491" extrusionOk="0">
                    <a:moveTo>
                      <a:pt x="13049" y="10194"/>
                    </a:moveTo>
                    <a:lnTo>
                      <a:pt x="0" y="284991"/>
                    </a:lnTo>
                    <a:cubicBezTo>
                      <a:pt x="0" y="297659"/>
                      <a:pt x="19621" y="297659"/>
                      <a:pt x="19621" y="284991"/>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50"/>
              <p:cNvSpPr/>
              <p:nvPr/>
            </p:nvSpPr>
            <p:spPr>
              <a:xfrm>
                <a:off x="6533864" y="1214534"/>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1" y="102489"/>
                    </a:cubicBezTo>
                    <a:cubicBezTo>
                      <a:pt x="224219" y="76391"/>
                      <a:pt x="209931" y="44291"/>
                      <a:pt x="175165" y="44291"/>
                    </a:cubicBezTo>
                    <a:cubicBezTo>
                      <a:pt x="175165" y="44291"/>
                      <a:pt x="174974" y="44291"/>
                      <a:pt x="174974" y="44291"/>
                    </a:cubicBezTo>
                    <a:cubicBezTo>
                      <a:pt x="174403" y="21908"/>
                      <a:pt x="159734" y="0"/>
                      <a:pt x="130873" y="0"/>
                    </a:cubicBezTo>
                    <a:cubicBezTo>
                      <a:pt x="130493" y="0"/>
                      <a:pt x="130112" y="0"/>
                      <a:pt x="129730" y="0"/>
                    </a:cubicBezTo>
                    <a:cubicBezTo>
                      <a:pt x="129349" y="0"/>
                      <a:pt x="128969" y="0"/>
                      <a:pt x="128588" y="0"/>
                    </a:cubicBezTo>
                    <a:cubicBezTo>
                      <a:pt x="99822" y="0"/>
                      <a:pt x="85154" y="21908"/>
                      <a:pt x="84487" y="44291"/>
                    </a:cubicBezTo>
                    <a:cubicBezTo>
                      <a:pt x="84487" y="44291"/>
                      <a:pt x="84296" y="44291"/>
                      <a:pt x="84296" y="44291"/>
                    </a:cubicBezTo>
                    <a:cubicBezTo>
                      <a:pt x="49435" y="44291"/>
                      <a:pt x="35243" y="76391"/>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9"/>
                    </a:cubicBezTo>
                    <a:cubicBezTo>
                      <a:pt x="571" y="152019"/>
                      <a:pt x="1048" y="156115"/>
                      <a:pt x="1619" y="160115"/>
                    </a:cubicBezTo>
                    <a:cubicBezTo>
                      <a:pt x="3810" y="167831"/>
                      <a:pt x="7715" y="174593"/>
                      <a:pt x="13335" y="180308"/>
                    </a:cubicBezTo>
                    <a:cubicBezTo>
                      <a:pt x="14288" y="181261"/>
                      <a:pt x="15145" y="182118"/>
                      <a:pt x="16097" y="183071"/>
                    </a:cubicBezTo>
                    <a:cubicBezTo>
                      <a:pt x="20193" y="187547"/>
                      <a:pt x="25146" y="190691"/>
                      <a:pt x="30766" y="192500"/>
                    </a:cubicBezTo>
                    <a:cubicBezTo>
                      <a:pt x="31623" y="192977"/>
                      <a:pt x="32576" y="193358"/>
                      <a:pt x="33433" y="193738"/>
                    </a:cubicBezTo>
                    <a:cubicBezTo>
                      <a:pt x="21336" y="220790"/>
                      <a:pt x="34576" y="260128"/>
                      <a:pt x="73247" y="260128"/>
                    </a:cubicBezTo>
                    <a:cubicBezTo>
                      <a:pt x="78962" y="260128"/>
                      <a:pt x="84201" y="259271"/>
                      <a:pt x="88773" y="257651"/>
                    </a:cubicBezTo>
                    <a:cubicBezTo>
                      <a:pt x="90202" y="259652"/>
                      <a:pt x="91726" y="261557"/>
                      <a:pt x="93536" y="263366"/>
                    </a:cubicBezTo>
                    <a:cubicBezTo>
                      <a:pt x="96583"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8"/>
                      <a:pt x="166021" y="263366"/>
                    </a:cubicBezTo>
                    <a:cubicBezTo>
                      <a:pt x="167830" y="261557"/>
                      <a:pt x="169354" y="259652"/>
                      <a:pt x="170783" y="257651"/>
                    </a:cubicBezTo>
                    <a:cubicBezTo>
                      <a:pt x="175451" y="259271"/>
                      <a:pt x="180594" y="260128"/>
                      <a:pt x="186309" y="260128"/>
                    </a:cubicBezTo>
                    <a:cubicBezTo>
                      <a:pt x="224980" y="260128"/>
                      <a:pt x="238220" y="220790"/>
                      <a:pt x="226123" y="193738"/>
                    </a:cubicBezTo>
                    <a:cubicBezTo>
                      <a:pt x="227076" y="193358"/>
                      <a:pt x="227933" y="192977"/>
                      <a:pt x="228790" y="192500"/>
                    </a:cubicBezTo>
                    <a:cubicBezTo>
                      <a:pt x="234410" y="190691"/>
                      <a:pt x="239363" y="187547"/>
                      <a:pt x="243459" y="183071"/>
                    </a:cubicBezTo>
                    <a:cubicBezTo>
                      <a:pt x="244412" y="182118"/>
                      <a:pt x="245269" y="181261"/>
                      <a:pt x="246221" y="180308"/>
                    </a:cubicBezTo>
                    <a:cubicBezTo>
                      <a:pt x="251841" y="174593"/>
                      <a:pt x="255841" y="167926"/>
                      <a:pt x="257937" y="160115"/>
                    </a:cubicBezTo>
                    <a:cubicBezTo>
                      <a:pt x="258508"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50"/>
              <p:cNvSpPr/>
              <p:nvPr/>
            </p:nvSpPr>
            <p:spPr>
              <a:xfrm>
                <a:off x="6632924" y="1214534"/>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1" y="102489"/>
                    </a:cubicBezTo>
                    <a:cubicBezTo>
                      <a:pt x="125159" y="76391"/>
                      <a:pt x="110871" y="44291"/>
                      <a:pt x="76105" y="44291"/>
                    </a:cubicBezTo>
                    <a:cubicBezTo>
                      <a:pt x="76105" y="44291"/>
                      <a:pt x="75914" y="44291"/>
                      <a:pt x="75914" y="44291"/>
                    </a:cubicBezTo>
                    <a:cubicBezTo>
                      <a:pt x="75343" y="21908"/>
                      <a:pt x="60674" y="0"/>
                      <a:pt x="31813" y="0"/>
                    </a:cubicBezTo>
                    <a:cubicBezTo>
                      <a:pt x="31433" y="0"/>
                      <a:pt x="31052" y="0"/>
                      <a:pt x="30671" y="0"/>
                    </a:cubicBezTo>
                    <a:cubicBezTo>
                      <a:pt x="30289" y="0"/>
                      <a:pt x="29909" y="0"/>
                      <a:pt x="29528"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3" y="161925"/>
                    </a:cubicBezTo>
                    <a:cubicBezTo>
                      <a:pt x="109823" y="167164"/>
                      <a:pt x="109823" y="245936"/>
                      <a:pt x="48959" y="239744"/>
                    </a:cubicBezTo>
                    <a:cubicBezTo>
                      <a:pt x="44958" y="260128"/>
                      <a:pt x="19621" y="275939"/>
                      <a:pt x="0" y="267748"/>
                    </a:cubicBezTo>
                    <a:cubicBezTo>
                      <a:pt x="1238" y="268700"/>
                      <a:pt x="2381" y="269653"/>
                      <a:pt x="3620" y="270605"/>
                    </a:cubicBezTo>
                    <a:cubicBezTo>
                      <a:pt x="10382" y="274511"/>
                      <a:pt x="17717"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1"/>
                      <a:pt x="57626" y="270605"/>
                    </a:cubicBezTo>
                    <a:cubicBezTo>
                      <a:pt x="60674" y="268224"/>
                      <a:pt x="63818" y="265843"/>
                      <a:pt x="66866"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3" y="181356"/>
                      <a:pt x="147066" y="180404"/>
                    </a:cubicBezTo>
                    <a:cubicBezTo>
                      <a:pt x="152686" y="174688"/>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39" name="Google Shape;3539;p50"/>
            <p:cNvGrpSpPr/>
            <p:nvPr/>
          </p:nvGrpSpPr>
          <p:grpSpPr>
            <a:xfrm>
              <a:off x="7290379" y="783705"/>
              <a:ext cx="191449" cy="307635"/>
              <a:chOff x="6930961" y="1003651"/>
              <a:chExt cx="259556" cy="417075"/>
            </a:xfrm>
          </p:grpSpPr>
          <p:sp>
            <p:nvSpPr>
              <p:cNvPr id="3540" name="Google Shape;3540;p50"/>
              <p:cNvSpPr/>
              <p:nvPr/>
            </p:nvSpPr>
            <p:spPr>
              <a:xfrm>
                <a:off x="7044975" y="1126235"/>
                <a:ext cx="19621" cy="294491"/>
              </a:xfrm>
              <a:custGeom>
                <a:avLst/>
                <a:gdLst/>
                <a:ahLst/>
                <a:cxnLst/>
                <a:rect l="l" t="t" r="r" b="b"/>
                <a:pathLst>
                  <a:path w="19621" h="294491" extrusionOk="0">
                    <a:moveTo>
                      <a:pt x="13049" y="10194"/>
                    </a:moveTo>
                    <a:lnTo>
                      <a:pt x="0" y="284991"/>
                    </a:lnTo>
                    <a:cubicBezTo>
                      <a:pt x="0" y="297659"/>
                      <a:pt x="19621" y="297659"/>
                      <a:pt x="19621" y="284991"/>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50"/>
              <p:cNvSpPr/>
              <p:nvPr/>
            </p:nvSpPr>
            <p:spPr>
              <a:xfrm>
                <a:off x="6930961" y="1003651"/>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1" y="102489"/>
                    </a:cubicBezTo>
                    <a:cubicBezTo>
                      <a:pt x="224219" y="76391"/>
                      <a:pt x="209931" y="44291"/>
                      <a:pt x="175165" y="44291"/>
                    </a:cubicBezTo>
                    <a:cubicBezTo>
                      <a:pt x="175165" y="44291"/>
                      <a:pt x="174974" y="44291"/>
                      <a:pt x="174974" y="44291"/>
                    </a:cubicBezTo>
                    <a:cubicBezTo>
                      <a:pt x="174403" y="21908"/>
                      <a:pt x="159734" y="0"/>
                      <a:pt x="130873" y="0"/>
                    </a:cubicBezTo>
                    <a:cubicBezTo>
                      <a:pt x="130492" y="0"/>
                      <a:pt x="130112" y="0"/>
                      <a:pt x="129730" y="0"/>
                    </a:cubicBezTo>
                    <a:cubicBezTo>
                      <a:pt x="129349" y="0"/>
                      <a:pt x="128969" y="0"/>
                      <a:pt x="128588" y="0"/>
                    </a:cubicBezTo>
                    <a:cubicBezTo>
                      <a:pt x="99822" y="0"/>
                      <a:pt x="85154" y="21908"/>
                      <a:pt x="84487" y="44291"/>
                    </a:cubicBezTo>
                    <a:cubicBezTo>
                      <a:pt x="84487" y="44291"/>
                      <a:pt x="84296" y="44291"/>
                      <a:pt x="84296" y="44291"/>
                    </a:cubicBezTo>
                    <a:cubicBezTo>
                      <a:pt x="49435" y="44291"/>
                      <a:pt x="35242" y="76391"/>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9"/>
                    </a:cubicBezTo>
                    <a:cubicBezTo>
                      <a:pt x="571" y="152019"/>
                      <a:pt x="1048" y="156115"/>
                      <a:pt x="1619" y="160115"/>
                    </a:cubicBezTo>
                    <a:cubicBezTo>
                      <a:pt x="3810" y="167830"/>
                      <a:pt x="7715" y="174593"/>
                      <a:pt x="13335" y="180308"/>
                    </a:cubicBezTo>
                    <a:cubicBezTo>
                      <a:pt x="14288" y="181261"/>
                      <a:pt x="15145" y="182118"/>
                      <a:pt x="16097" y="183071"/>
                    </a:cubicBezTo>
                    <a:cubicBezTo>
                      <a:pt x="20193" y="187547"/>
                      <a:pt x="25146" y="190691"/>
                      <a:pt x="30766" y="192500"/>
                    </a:cubicBezTo>
                    <a:cubicBezTo>
                      <a:pt x="31623" y="192977"/>
                      <a:pt x="32575" y="193358"/>
                      <a:pt x="33433" y="193738"/>
                    </a:cubicBezTo>
                    <a:cubicBezTo>
                      <a:pt x="21336" y="220790"/>
                      <a:pt x="34576" y="260128"/>
                      <a:pt x="73247" y="260128"/>
                    </a:cubicBezTo>
                    <a:cubicBezTo>
                      <a:pt x="78962" y="260128"/>
                      <a:pt x="84201" y="259271"/>
                      <a:pt x="88773" y="257651"/>
                    </a:cubicBezTo>
                    <a:cubicBezTo>
                      <a:pt x="90202" y="259652"/>
                      <a:pt x="91726" y="261557"/>
                      <a:pt x="93536" y="263366"/>
                    </a:cubicBezTo>
                    <a:cubicBezTo>
                      <a:pt x="96583"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8"/>
                      <a:pt x="166021" y="263366"/>
                    </a:cubicBezTo>
                    <a:cubicBezTo>
                      <a:pt x="167830" y="261557"/>
                      <a:pt x="169354" y="259652"/>
                      <a:pt x="170783" y="257651"/>
                    </a:cubicBezTo>
                    <a:cubicBezTo>
                      <a:pt x="175450" y="259271"/>
                      <a:pt x="180594" y="260128"/>
                      <a:pt x="186309" y="260128"/>
                    </a:cubicBezTo>
                    <a:cubicBezTo>
                      <a:pt x="224980" y="260128"/>
                      <a:pt x="238220" y="220790"/>
                      <a:pt x="226123" y="193738"/>
                    </a:cubicBezTo>
                    <a:cubicBezTo>
                      <a:pt x="227076" y="193358"/>
                      <a:pt x="227933" y="192977"/>
                      <a:pt x="228790" y="192500"/>
                    </a:cubicBezTo>
                    <a:cubicBezTo>
                      <a:pt x="234410" y="190691"/>
                      <a:pt x="239363" y="187547"/>
                      <a:pt x="243459" y="183071"/>
                    </a:cubicBezTo>
                    <a:cubicBezTo>
                      <a:pt x="244412" y="182118"/>
                      <a:pt x="245269" y="181261"/>
                      <a:pt x="246221" y="180308"/>
                    </a:cubicBezTo>
                    <a:cubicBezTo>
                      <a:pt x="251841" y="174593"/>
                      <a:pt x="255841" y="167926"/>
                      <a:pt x="257937" y="160115"/>
                    </a:cubicBezTo>
                    <a:cubicBezTo>
                      <a:pt x="258508"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50"/>
              <p:cNvSpPr/>
              <p:nvPr/>
            </p:nvSpPr>
            <p:spPr>
              <a:xfrm>
                <a:off x="7030021" y="1003651"/>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1" y="102489"/>
                    </a:cubicBezTo>
                    <a:cubicBezTo>
                      <a:pt x="125159" y="76391"/>
                      <a:pt x="110871" y="44291"/>
                      <a:pt x="76105" y="44291"/>
                    </a:cubicBezTo>
                    <a:cubicBezTo>
                      <a:pt x="76105" y="44291"/>
                      <a:pt x="75914" y="44291"/>
                      <a:pt x="75914" y="44291"/>
                    </a:cubicBezTo>
                    <a:cubicBezTo>
                      <a:pt x="75343" y="21908"/>
                      <a:pt x="60674" y="0"/>
                      <a:pt x="31813" y="0"/>
                    </a:cubicBezTo>
                    <a:cubicBezTo>
                      <a:pt x="31432" y="0"/>
                      <a:pt x="31052" y="0"/>
                      <a:pt x="30671" y="0"/>
                    </a:cubicBezTo>
                    <a:cubicBezTo>
                      <a:pt x="30289" y="0"/>
                      <a:pt x="29909" y="0"/>
                      <a:pt x="29528"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3" y="161925"/>
                    </a:cubicBezTo>
                    <a:cubicBezTo>
                      <a:pt x="109823" y="167164"/>
                      <a:pt x="109823" y="245936"/>
                      <a:pt x="48959" y="239744"/>
                    </a:cubicBezTo>
                    <a:cubicBezTo>
                      <a:pt x="44958" y="260128"/>
                      <a:pt x="19621" y="275939"/>
                      <a:pt x="0" y="267748"/>
                    </a:cubicBezTo>
                    <a:cubicBezTo>
                      <a:pt x="1238" y="268700"/>
                      <a:pt x="2381" y="269653"/>
                      <a:pt x="3620" y="270605"/>
                    </a:cubicBezTo>
                    <a:cubicBezTo>
                      <a:pt x="10382" y="274511"/>
                      <a:pt x="17717"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1"/>
                      <a:pt x="57626" y="270605"/>
                    </a:cubicBezTo>
                    <a:cubicBezTo>
                      <a:pt x="60674" y="268224"/>
                      <a:pt x="63818" y="265843"/>
                      <a:pt x="66865"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3" y="181356"/>
                      <a:pt x="147066" y="180404"/>
                    </a:cubicBezTo>
                    <a:cubicBezTo>
                      <a:pt x="152686" y="174688"/>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50"/>
            <p:cNvGrpSpPr/>
            <p:nvPr/>
          </p:nvGrpSpPr>
          <p:grpSpPr>
            <a:xfrm>
              <a:off x="7552506" y="1745022"/>
              <a:ext cx="191449" cy="307635"/>
              <a:chOff x="7286339" y="2306954"/>
              <a:chExt cx="259556" cy="417076"/>
            </a:xfrm>
          </p:grpSpPr>
          <p:sp>
            <p:nvSpPr>
              <p:cNvPr id="3544" name="Google Shape;3544;p50"/>
              <p:cNvSpPr/>
              <p:nvPr/>
            </p:nvSpPr>
            <p:spPr>
              <a:xfrm>
                <a:off x="7400353" y="2429539"/>
                <a:ext cx="19621" cy="294491"/>
              </a:xfrm>
              <a:custGeom>
                <a:avLst/>
                <a:gdLst/>
                <a:ahLst/>
                <a:cxnLst/>
                <a:rect l="l" t="t" r="r" b="b"/>
                <a:pathLst>
                  <a:path w="19621" h="294491" extrusionOk="0">
                    <a:moveTo>
                      <a:pt x="13049" y="10194"/>
                    </a:moveTo>
                    <a:lnTo>
                      <a:pt x="0" y="284991"/>
                    </a:lnTo>
                    <a:cubicBezTo>
                      <a:pt x="0" y="297659"/>
                      <a:pt x="19621" y="297659"/>
                      <a:pt x="19621" y="284991"/>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50"/>
              <p:cNvSpPr/>
              <p:nvPr/>
            </p:nvSpPr>
            <p:spPr>
              <a:xfrm>
                <a:off x="7286339" y="2306954"/>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1" y="102489"/>
                    </a:cubicBezTo>
                    <a:cubicBezTo>
                      <a:pt x="224219" y="76391"/>
                      <a:pt x="209931" y="44291"/>
                      <a:pt x="175165" y="44291"/>
                    </a:cubicBezTo>
                    <a:cubicBezTo>
                      <a:pt x="175165" y="44291"/>
                      <a:pt x="174974" y="44291"/>
                      <a:pt x="174974" y="44291"/>
                    </a:cubicBezTo>
                    <a:cubicBezTo>
                      <a:pt x="174403" y="21908"/>
                      <a:pt x="159734" y="0"/>
                      <a:pt x="130873" y="0"/>
                    </a:cubicBezTo>
                    <a:cubicBezTo>
                      <a:pt x="130493" y="0"/>
                      <a:pt x="130112" y="0"/>
                      <a:pt x="129730" y="0"/>
                    </a:cubicBezTo>
                    <a:cubicBezTo>
                      <a:pt x="129349" y="0"/>
                      <a:pt x="128969" y="0"/>
                      <a:pt x="128588" y="0"/>
                    </a:cubicBezTo>
                    <a:cubicBezTo>
                      <a:pt x="99822" y="0"/>
                      <a:pt x="85154" y="21908"/>
                      <a:pt x="84487" y="44291"/>
                    </a:cubicBezTo>
                    <a:cubicBezTo>
                      <a:pt x="84487" y="44291"/>
                      <a:pt x="84296" y="44291"/>
                      <a:pt x="84296" y="44291"/>
                    </a:cubicBezTo>
                    <a:cubicBezTo>
                      <a:pt x="49435" y="44291"/>
                      <a:pt x="35243" y="76391"/>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9"/>
                    </a:cubicBezTo>
                    <a:cubicBezTo>
                      <a:pt x="571" y="152019"/>
                      <a:pt x="1048" y="156115"/>
                      <a:pt x="1619" y="160115"/>
                    </a:cubicBezTo>
                    <a:cubicBezTo>
                      <a:pt x="3810" y="167831"/>
                      <a:pt x="7715" y="174593"/>
                      <a:pt x="13335" y="180308"/>
                    </a:cubicBezTo>
                    <a:cubicBezTo>
                      <a:pt x="14288" y="181261"/>
                      <a:pt x="15145" y="182118"/>
                      <a:pt x="16097" y="183071"/>
                    </a:cubicBezTo>
                    <a:cubicBezTo>
                      <a:pt x="20193" y="187547"/>
                      <a:pt x="25146" y="190691"/>
                      <a:pt x="30766" y="192500"/>
                    </a:cubicBezTo>
                    <a:cubicBezTo>
                      <a:pt x="31623" y="192977"/>
                      <a:pt x="32576" y="193358"/>
                      <a:pt x="33433" y="193738"/>
                    </a:cubicBezTo>
                    <a:cubicBezTo>
                      <a:pt x="21336" y="220790"/>
                      <a:pt x="34576" y="260128"/>
                      <a:pt x="73247" y="260128"/>
                    </a:cubicBezTo>
                    <a:cubicBezTo>
                      <a:pt x="78962" y="260128"/>
                      <a:pt x="84201" y="259271"/>
                      <a:pt x="88773" y="257651"/>
                    </a:cubicBezTo>
                    <a:cubicBezTo>
                      <a:pt x="90202" y="259652"/>
                      <a:pt x="91726" y="261557"/>
                      <a:pt x="93536" y="263366"/>
                    </a:cubicBezTo>
                    <a:cubicBezTo>
                      <a:pt x="96583"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8"/>
                      <a:pt x="166021" y="263366"/>
                    </a:cubicBezTo>
                    <a:cubicBezTo>
                      <a:pt x="167830" y="261557"/>
                      <a:pt x="169354" y="259652"/>
                      <a:pt x="170783" y="257651"/>
                    </a:cubicBezTo>
                    <a:cubicBezTo>
                      <a:pt x="175451" y="259271"/>
                      <a:pt x="180594" y="260128"/>
                      <a:pt x="186309" y="260128"/>
                    </a:cubicBezTo>
                    <a:cubicBezTo>
                      <a:pt x="224980" y="260128"/>
                      <a:pt x="238220" y="220790"/>
                      <a:pt x="226123" y="193738"/>
                    </a:cubicBezTo>
                    <a:cubicBezTo>
                      <a:pt x="227076" y="193358"/>
                      <a:pt x="227933" y="192977"/>
                      <a:pt x="228790" y="192500"/>
                    </a:cubicBezTo>
                    <a:cubicBezTo>
                      <a:pt x="234410" y="190691"/>
                      <a:pt x="239363" y="187547"/>
                      <a:pt x="243459" y="183071"/>
                    </a:cubicBezTo>
                    <a:cubicBezTo>
                      <a:pt x="244412" y="182118"/>
                      <a:pt x="245269" y="181261"/>
                      <a:pt x="246221" y="180308"/>
                    </a:cubicBezTo>
                    <a:cubicBezTo>
                      <a:pt x="251841" y="174593"/>
                      <a:pt x="255841" y="167926"/>
                      <a:pt x="257937" y="160115"/>
                    </a:cubicBezTo>
                    <a:cubicBezTo>
                      <a:pt x="258508"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50"/>
              <p:cNvSpPr/>
              <p:nvPr/>
            </p:nvSpPr>
            <p:spPr>
              <a:xfrm>
                <a:off x="7385399" y="2306954"/>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1" y="102489"/>
                    </a:cubicBezTo>
                    <a:cubicBezTo>
                      <a:pt x="125159" y="76391"/>
                      <a:pt x="110871" y="44291"/>
                      <a:pt x="76105" y="44291"/>
                    </a:cubicBezTo>
                    <a:cubicBezTo>
                      <a:pt x="76105" y="44291"/>
                      <a:pt x="75914" y="44291"/>
                      <a:pt x="75914" y="44291"/>
                    </a:cubicBezTo>
                    <a:cubicBezTo>
                      <a:pt x="75343" y="21908"/>
                      <a:pt x="60674" y="0"/>
                      <a:pt x="31813" y="0"/>
                    </a:cubicBezTo>
                    <a:cubicBezTo>
                      <a:pt x="31433" y="0"/>
                      <a:pt x="31052" y="0"/>
                      <a:pt x="30671" y="0"/>
                    </a:cubicBezTo>
                    <a:cubicBezTo>
                      <a:pt x="30289" y="0"/>
                      <a:pt x="29909" y="0"/>
                      <a:pt x="29528"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3" y="161925"/>
                    </a:cubicBezTo>
                    <a:cubicBezTo>
                      <a:pt x="109823" y="167164"/>
                      <a:pt x="109823" y="245936"/>
                      <a:pt x="48959" y="239744"/>
                    </a:cubicBezTo>
                    <a:cubicBezTo>
                      <a:pt x="44958" y="260128"/>
                      <a:pt x="19621" y="275939"/>
                      <a:pt x="0" y="267748"/>
                    </a:cubicBezTo>
                    <a:cubicBezTo>
                      <a:pt x="1238" y="268700"/>
                      <a:pt x="2381" y="269653"/>
                      <a:pt x="3620" y="270605"/>
                    </a:cubicBezTo>
                    <a:cubicBezTo>
                      <a:pt x="10382" y="274511"/>
                      <a:pt x="17717"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1"/>
                      <a:pt x="57626" y="270605"/>
                    </a:cubicBezTo>
                    <a:cubicBezTo>
                      <a:pt x="60674" y="268224"/>
                      <a:pt x="63818" y="265843"/>
                      <a:pt x="66866"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3" y="181356"/>
                      <a:pt x="147066" y="180404"/>
                    </a:cubicBezTo>
                    <a:cubicBezTo>
                      <a:pt x="152686" y="174688"/>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7" name="Google Shape;3547;p50"/>
            <p:cNvGrpSpPr/>
            <p:nvPr/>
          </p:nvGrpSpPr>
          <p:grpSpPr>
            <a:xfrm>
              <a:off x="7770033" y="1928111"/>
              <a:ext cx="191449" cy="307635"/>
              <a:chOff x="7581251" y="2555177"/>
              <a:chExt cx="259556" cy="417075"/>
            </a:xfrm>
          </p:grpSpPr>
          <p:sp>
            <p:nvSpPr>
              <p:cNvPr id="3548" name="Google Shape;3548;p50"/>
              <p:cNvSpPr/>
              <p:nvPr/>
            </p:nvSpPr>
            <p:spPr>
              <a:xfrm>
                <a:off x="7695266" y="2677761"/>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50"/>
              <p:cNvSpPr/>
              <p:nvPr/>
            </p:nvSpPr>
            <p:spPr>
              <a:xfrm>
                <a:off x="7581251" y="2555177"/>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8" y="106299"/>
                    </a:cubicBezTo>
                    <a:cubicBezTo>
                      <a:pt x="227171" y="104013"/>
                      <a:pt x="222599" y="102775"/>
                      <a:pt x="217742" y="102489"/>
                    </a:cubicBezTo>
                    <a:cubicBezTo>
                      <a:pt x="224219" y="76390"/>
                      <a:pt x="209931" y="44291"/>
                      <a:pt x="175165" y="44291"/>
                    </a:cubicBezTo>
                    <a:cubicBezTo>
                      <a:pt x="175165" y="44291"/>
                      <a:pt x="174974" y="44291"/>
                      <a:pt x="174974" y="44291"/>
                    </a:cubicBezTo>
                    <a:cubicBezTo>
                      <a:pt x="174403" y="21907"/>
                      <a:pt x="159734" y="0"/>
                      <a:pt x="130874" y="0"/>
                    </a:cubicBezTo>
                    <a:cubicBezTo>
                      <a:pt x="130493" y="0"/>
                      <a:pt x="130112" y="0"/>
                      <a:pt x="129730" y="0"/>
                    </a:cubicBezTo>
                    <a:cubicBezTo>
                      <a:pt x="129350" y="0"/>
                      <a:pt x="128969" y="0"/>
                      <a:pt x="128588" y="0"/>
                    </a:cubicBezTo>
                    <a:cubicBezTo>
                      <a:pt x="99822" y="0"/>
                      <a:pt x="85154" y="21907"/>
                      <a:pt x="84487" y="44291"/>
                    </a:cubicBezTo>
                    <a:cubicBezTo>
                      <a:pt x="84487" y="44291"/>
                      <a:pt x="84296" y="44291"/>
                      <a:pt x="84296" y="44291"/>
                    </a:cubicBezTo>
                    <a:cubicBezTo>
                      <a:pt x="49435" y="44291"/>
                      <a:pt x="35243" y="76390"/>
                      <a:pt x="41720" y="102489"/>
                    </a:cubicBezTo>
                    <a:cubicBezTo>
                      <a:pt x="36862" y="102775"/>
                      <a:pt x="32290" y="104108"/>
                      <a:pt x="28004" y="106299"/>
                    </a:cubicBezTo>
                    <a:cubicBezTo>
                      <a:pt x="22384" y="108109"/>
                      <a:pt x="17431" y="111252"/>
                      <a:pt x="13335" y="115729"/>
                    </a:cubicBezTo>
                    <a:cubicBezTo>
                      <a:pt x="10954" y="118777"/>
                      <a:pt x="8573" y="121920"/>
                      <a:pt x="6191" y="124968"/>
                    </a:cubicBezTo>
                    <a:cubicBezTo>
                      <a:pt x="2096" y="132112"/>
                      <a:pt x="0" y="139732"/>
                      <a:pt x="0" y="148018"/>
                    </a:cubicBezTo>
                    <a:cubicBezTo>
                      <a:pt x="571" y="152019"/>
                      <a:pt x="1048" y="156115"/>
                      <a:pt x="1619" y="160115"/>
                    </a:cubicBezTo>
                    <a:cubicBezTo>
                      <a:pt x="3810" y="167830"/>
                      <a:pt x="7715" y="174593"/>
                      <a:pt x="13335" y="180308"/>
                    </a:cubicBezTo>
                    <a:cubicBezTo>
                      <a:pt x="14288" y="181261"/>
                      <a:pt x="15145" y="182118"/>
                      <a:pt x="16097" y="183071"/>
                    </a:cubicBezTo>
                    <a:cubicBezTo>
                      <a:pt x="20193" y="187547"/>
                      <a:pt x="25146" y="190690"/>
                      <a:pt x="30766" y="192500"/>
                    </a:cubicBezTo>
                    <a:cubicBezTo>
                      <a:pt x="31623" y="192976"/>
                      <a:pt x="32576" y="193357"/>
                      <a:pt x="33433" y="193738"/>
                    </a:cubicBezTo>
                    <a:cubicBezTo>
                      <a:pt x="21336" y="220789"/>
                      <a:pt x="34576" y="260128"/>
                      <a:pt x="73247" y="260128"/>
                    </a:cubicBezTo>
                    <a:cubicBezTo>
                      <a:pt x="78962" y="260128"/>
                      <a:pt x="84201" y="259271"/>
                      <a:pt x="88773" y="257651"/>
                    </a:cubicBezTo>
                    <a:cubicBezTo>
                      <a:pt x="90202" y="259651"/>
                      <a:pt x="91726" y="261556"/>
                      <a:pt x="93536" y="263366"/>
                    </a:cubicBezTo>
                    <a:cubicBezTo>
                      <a:pt x="96584" y="265747"/>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4" y="274415"/>
                      <a:pt x="156782" y="270510"/>
                    </a:cubicBezTo>
                    <a:cubicBezTo>
                      <a:pt x="159829" y="268129"/>
                      <a:pt x="162973" y="265747"/>
                      <a:pt x="166021" y="263366"/>
                    </a:cubicBezTo>
                    <a:cubicBezTo>
                      <a:pt x="167830" y="261556"/>
                      <a:pt x="169354" y="259651"/>
                      <a:pt x="170783" y="257651"/>
                    </a:cubicBezTo>
                    <a:cubicBezTo>
                      <a:pt x="175451" y="259271"/>
                      <a:pt x="180594" y="260128"/>
                      <a:pt x="186309" y="260128"/>
                    </a:cubicBezTo>
                    <a:cubicBezTo>
                      <a:pt x="224980" y="260128"/>
                      <a:pt x="238220" y="220789"/>
                      <a:pt x="226124" y="193738"/>
                    </a:cubicBezTo>
                    <a:cubicBezTo>
                      <a:pt x="227076" y="193357"/>
                      <a:pt x="227933" y="192976"/>
                      <a:pt x="228791" y="192500"/>
                    </a:cubicBezTo>
                    <a:cubicBezTo>
                      <a:pt x="234410" y="190690"/>
                      <a:pt x="239363" y="187547"/>
                      <a:pt x="243459" y="183071"/>
                    </a:cubicBezTo>
                    <a:cubicBezTo>
                      <a:pt x="244412" y="182118"/>
                      <a:pt x="245269" y="181261"/>
                      <a:pt x="246221" y="180308"/>
                    </a:cubicBezTo>
                    <a:cubicBezTo>
                      <a:pt x="251841" y="174593"/>
                      <a:pt x="255746" y="167926"/>
                      <a:pt x="257937" y="160115"/>
                    </a:cubicBezTo>
                    <a:cubicBezTo>
                      <a:pt x="258509" y="156115"/>
                      <a:pt x="258985" y="152019"/>
                      <a:pt x="259556" y="148018"/>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50"/>
              <p:cNvSpPr/>
              <p:nvPr/>
            </p:nvSpPr>
            <p:spPr>
              <a:xfrm>
                <a:off x="7680312" y="2555177"/>
                <a:ext cx="160400" cy="276796"/>
              </a:xfrm>
              <a:custGeom>
                <a:avLst/>
                <a:gdLst/>
                <a:ahLst/>
                <a:cxnLst/>
                <a:rect l="l" t="t" r="r" b="b"/>
                <a:pathLst>
                  <a:path w="160400" h="276796" extrusionOk="0">
                    <a:moveTo>
                      <a:pt x="154209" y="124968"/>
                    </a:moveTo>
                    <a:cubicBezTo>
                      <a:pt x="151828" y="121920"/>
                      <a:pt x="149447" y="118777"/>
                      <a:pt x="147066" y="115729"/>
                    </a:cubicBezTo>
                    <a:cubicBezTo>
                      <a:pt x="142970" y="111252"/>
                      <a:pt x="138017" y="108109"/>
                      <a:pt x="132397" y="106299"/>
                    </a:cubicBezTo>
                    <a:cubicBezTo>
                      <a:pt x="128111" y="104013"/>
                      <a:pt x="123539" y="102775"/>
                      <a:pt x="118681" y="102489"/>
                    </a:cubicBezTo>
                    <a:cubicBezTo>
                      <a:pt x="125158" y="76390"/>
                      <a:pt x="110871" y="44291"/>
                      <a:pt x="76105" y="44291"/>
                    </a:cubicBezTo>
                    <a:cubicBezTo>
                      <a:pt x="76105" y="44291"/>
                      <a:pt x="75914" y="44291"/>
                      <a:pt x="75914" y="44291"/>
                    </a:cubicBezTo>
                    <a:cubicBezTo>
                      <a:pt x="75342" y="21907"/>
                      <a:pt x="60674" y="0"/>
                      <a:pt x="31813" y="0"/>
                    </a:cubicBezTo>
                    <a:cubicBezTo>
                      <a:pt x="31432" y="0"/>
                      <a:pt x="31051" y="0"/>
                      <a:pt x="30670" y="0"/>
                    </a:cubicBezTo>
                    <a:cubicBezTo>
                      <a:pt x="30289" y="0"/>
                      <a:pt x="29908" y="0"/>
                      <a:pt x="29527" y="0"/>
                    </a:cubicBezTo>
                    <a:cubicBezTo>
                      <a:pt x="29337" y="0"/>
                      <a:pt x="29146" y="0"/>
                      <a:pt x="28956" y="0"/>
                    </a:cubicBezTo>
                    <a:cubicBezTo>
                      <a:pt x="40100" y="6286"/>
                      <a:pt x="42958" y="24575"/>
                      <a:pt x="44482" y="35719"/>
                    </a:cubicBezTo>
                    <a:cubicBezTo>
                      <a:pt x="47244" y="55531"/>
                      <a:pt x="42576" y="72485"/>
                      <a:pt x="31337" y="88297"/>
                    </a:cubicBezTo>
                    <a:cubicBezTo>
                      <a:pt x="70580" y="83153"/>
                      <a:pt x="93250" y="113824"/>
                      <a:pt x="73723" y="161925"/>
                    </a:cubicBezTo>
                    <a:cubicBezTo>
                      <a:pt x="109823" y="167164"/>
                      <a:pt x="109823" y="245935"/>
                      <a:pt x="48958" y="239744"/>
                    </a:cubicBezTo>
                    <a:cubicBezTo>
                      <a:pt x="44958" y="260128"/>
                      <a:pt x="19621" y="275939"/>
                      <a:pt x="0" y="267748"/>
                    </a:cubicBezTo>
                    <a:cubicBezTo>
                      <a:pt x="1238" y="268700"/>
                      <a:pt x="2381" y="269653"/>
                      <a:pt x="3619" y="270605"/>
                    </a:cubicBezTo>
                    <a:cubicBezTo>
                      <a:pt x="10382" y="274510"/>
                      <a:pt x="17716"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0"/>
                      <a:pt x="57626" y="270605"/>
                    </a:cubicBezTo>
                    <a:cubicBezTo>
                      <a:pt x="60674" y="268224"/>
                      <a:pt x="63817" y="265843"/>
                      <a:pt x="66865" y="263461"/>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3" y="181356"/>
                      <a:pt x="147066" y="180403"/>
                    </a:cubicBezTo>
                    <a:cubicBezTo>
                      <a:pt x="152686" y="174688"/>
                      <a:pt x="156591" y="168021"/>
                      <a:pt x="158782" y="160210"/>
                    </a:cubicBezTo>
                    <a:cubicBezTo>
                      <a:pt x="159353" y="156210"/>
                      <a:pt x="159829" y="152114"/>
                      <a:pt x="160401" y="148114"/>
                    </a:cubicBezTo>
                    <a:cubicBezTo>
                      <a:pt x="160401" y="139827"/>
                      <a:pt x="158305" y="132207"/>
                      <a:pt x="154209"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1" name="Google Shape;3551;p50"/>
            <p:cNvGrpSpPr/>
            <p:nvPr/>
          </p:nvGrpSpPr>
          <p:grpSpPr>
            <a:xfrm>
              <a:off x="8088843" y="2112534"/>
              <a:ext cx="191449" cy="307635"/>
              <a:chOff x="8013477" y="2805208"/>
              <a:chExt cx="259556" cy="417075"/>
            </a:xfrm>
          </p:grpSpPr>
          <p:sp>
            <p:nvSpPr>
              <p:cNvPr id="3552" name="Google Shape;3552;p50"/>
              <p:cNvSpPr/>
              <p:nvPr/>
            </p:nvSpPr>
            <p:spPr>
              <a:xfrm>
                <a:off x="8127491" y="2927792"/>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50"/>
              <p:cNvSpPr/>
              <p:nvPr/>
            </p:nvSpPr>
            <p:spPr>
              <a:xfrm>
                <a:off x="8013477" y="2805208"/>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2" y="102489"/>
                    </a:cubicBezTo>
                    <a:cubicBezTo>
                      <a:pt x="224219" y="76390"/>
                      <a:pt x="209931" y="44291"/>
                      <a:pt x="175165" y="44291"/>
                    </a:cubicBezTo>
                    <a:cubicBezTo>
                      <a:pt x="175165" y="44291"/>
                      <a:pt x="174974" y="44291"/>
                      <a:pt x="174974" y="44291"/>
                    </a:cubicBezTo>
                    <a:cubicBezTo>
                      <a:pt x="174403" y="21907"/>
                      <a:pt x="159734" y="0"/>
                      <a:pt x="130873" y="0"/>
                    </a:cubicBezTo>
                    <a:cubicBezTo>
                      <a:pt x="130493" y="0"/>
                      <a:pt x="130112" y="0"/>
                      <a:pt x="129730" y="0"/>
                    </a:cubicBezTo>
                    <a:cubicBezTo>
                      <a:pt x="129350" y="0"/>
                      <a:pt x="128969" y="0"/>
                      <a:pt x="128588" y="0"/>
                    </a:cubicBezTo>
                    <a:cubicBezTo>
                      <a:pt x="99822" y="0"/>
                      <a:pt x="85154" y="21907"/>
                      <a:pt x="84487" y="44291"/>
                    </a:cubicBezTo>
                    <a:cubicBezTo>
                      <a:pt x="84487" y="44291"/>
                      <a:pt x="84296" y="44291"/>
                      <a:pt x="84296" y="44291"/>
                    </a:cubicBezTo>
                    <a:cubicBezTo>
                      <a:pt x="49435" y="44291"/>
                      <a:pt x="35243" y="76390"/>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8"/>
                    </a:cubicBezTo>
                    <a:cubicBezTo>
                      <a:pt x="571" y="152019"/>
                      <a:pt x="1048" y="156115"/>
                      <a:pt x="1619" y="160115"/>
                    </a:cubicBezTo>
                    <a:cubicBezTo>
                      <a:pt x="3810" y="167830"/>
                      <a:pt x="7715" y="174593"/>
                      <a:pt x="13335" y="180308"/>
                    </a:cubicBezTo>
                    <a:cubicBezTo>
                      <a:pt x="14288" y="181261"/>
                      <a:pt x="15145" y="182118"/>
                      <a:pt x="16097" y="183070"/>
                    </a:cubicBezTo>
                    <a:cubicBezTo>
                      <a:pt x="20193" y="187547"/>
                      <a:pt x="25146" y="190691"/>
                      <a:pt x="30766" y="192500"/>
                    </a:cubicBezTo>
                    <a:cubicBezTo>
                      <a:pt x="31623" y="192976"/>
                      <a:pt x="32576" y="193358"/>
                      <a:pt x="33433" y="193738"/>
                    </a:cubicBezTo>
                    <a:cubicBezTo>
                      <a:pt x="21336" y="220790"/>
                      <a:pt x="34576" y="260128"/>
                      <a:pt x="73247" y="260128"/>
                    </a:cubicBezTo>
                    <a:cubicBezTo>
                      <a:pt x="78962" y="260128"/>
                      <a:pt x="84201" y="259270"/>
                      <a:pt x="88773" y="257651"/>
                    </a:cubicBezTo>
                    <a:cubicBezTo>
                      <a:pt x="90202" y="259651"/>
                      <a:pt x="91726" y="261557"/>
                      <a:pt x="93536" y="263366"/>
                    </a:cubicBezTo>
                    <a:cubicBezTo>
                      <a:pt x="96584"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8"/>
                      <a:pt x="166021" y="263366"/>
                    </a:cubicBezTo>
                    <a:cubicBezTo>
                      <a:pt x="167830" y="261557"/>
                      <a:pt x="169354" y="259651"/>
                      <a:pt x="170783" y="257651"/>
                    </a:cubicBezTo>
                    <a:cubicBezTo>
                      <a:pt x="175451" y="259270"/>
                      <a:pt x="180594" y="260128"/>
                      <a:pt x="186309" y="260128"/>
                    </a:cubicBezTo>
                    <a:cubicBezTo>
                      <a:pt x="224980" y="260128"/>
                      <a:pt x="238220" y="220790"/>
                      <a:pt x="226123" y="193738"/>
                    </a:cubicBezTo>
                    <a:cubicBezTo>
                      <a:pt x="227076" y="193358"/>
                      <a:pt x="227933" y="192976"/>
                      <a:pt x="228790" y="192500"/>
                    </a:cubicBezTo>
                    <a:cubicBezTo>
                      <a:pt x="234410" y="190691"/>
                      <a:pt x="239363" y="187547"/>
                      <a:pt x="243459" y="183070"/>
                    </a:cubicBezTo>
                    <a:cubicBezTo>
                      <a:pt x="244412" y="182118"/>
                      <a:pt x="245269" y="181261"/>
                      <a:pt x="246221" y="180308"/>
                    </a:cubicBezTo>
                    <a:cubicBezTo>
                      <a:pt x="251841" y="174593"/>
                      <a:pt x="255842" y="167926"/>
                      <a:pt x="257937" y="160115"/>
                    </a:cubicBezTo>
                    <a:cubicBezTo>
                      <a:pt x="258509" y="156115"/>
                      <a:pt x="258985" y="152019"/>
                      <a:pt x="259556" y="148018"/>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50"/>
              <p:cNvSpPr/>
              <p:nvPr/>
            </p:nvSpPr>
            <p:spPr>
              <a:xfrm>
                <a:off x="8112537" y="2805208"/>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2" y="102489"/>
                    </a:cubicBezTo>
                    <a:cubicBezTo>
                      <a:pt x="125159" y="76390"/>
                      <a:pt x="110871" y="44291"/>
                      <a:pt x="76105" y="44291"/>
                    </a:cubicBezTo>
                    <a:cubicBezTo>
                      <a:pt x="76105" y="44291"/>
                      <a:pt x="75914" y="44291"/>
                      <a:pt x="75914" y="44291"/>
                    </a:cubicBezTo>
                    <a:cubicBezTo>
                      <a:pt x="75343" y="21907"/>
                      <a:pt x="60674" y="0"/>
                      <a:pt x="31813" y="0"/>
                    </a:cubicBezTo>
                    <a:cubicBezTo>
                      <a:pt x="31433" y="0"/>
                      <a:pt x="31052" y="0"/>
                      <a:pt x="30671" y="0"/>
                    </a:cubicBezTo>
                    <a:cubicBezTo>
                      <a:pt x="30290" y="0"/>
                      <a:pt x="29909" y="0"/>
                      <a:pt x="29528" y="0"/>
                    </a:cubicBezTo>
                    <a:cubicBezTo>
                      <a:pt x="29337" y="0"/>
                      <a:pt x="29146" y="0"/>
                      <a:pt x="28956" y="0"/>
                    </a:cubicBezTo>
                    <a:cubicBezTo>
                      <a:pt x="40100" y="6286"/>
                      <a:pt x="42958" y="24575"/>
                      <a:pt x="44482" y="35719"/>
                    </a:cubicBezTo>
                    <a:cubicBezTo>
                      <a:pt x="47244" y="55531"/>
                      <a:pt x="42577" y="72485"/>
                      <a:pt x="31337" y="88297"/>
                    </a:cubicBezTo>
                    <a:cubicBezTo>
                      <a:pt x="70580" y="83153"/>
                      <a:pt x="93250" y="113824"/>
                      <a:pt x="73724" y="161925"/>
                    </a:cubicBezTo>
                    <a:cubicBezTo>
                      <a:pt x="109823" y="167164"/>
                      <a:pt x="109823" y="245935"/>
                      <a:pt x="48959" y="239744"/>
                    </a:cubicBezTo>
                    <a:cubicBezTo>
                      <a:pt x="44958" y="260128"/>
                      <a:pt x="19621" y="275939"/>
                      <a:pt x="0" y="267748"/>
                    </a:cubicBezTo>
                    <a:cubicBezTo>
                      <a:pt x="1238" y="268700"/>
                      <a:pt x="2381" y="269653"/>
                      <a:pt x="3620" y="270605"/>
                    </a:cubicBezTo>
                    <a:cubicBezTo>
                      <a:pt x="10382" y="274510"/>
                      <a:pt x="17717" y="276606"/>
                      <a:pt x="25622" y="276796"/>
                    </a:cubicBezTo>
                    <a:cubicBezTo>
                      <a:pt x="26670" y="276796"/>
                      <a:pt x="27813" y="276796"/>
                      <a:pt x="28956" y="276796"/>
                    </a:cubicBezTo>
                    <a:lnTo>
                      <a:pt x="32290" y="276796"/>
                    </a:lnTo>
                    <a:cubicBezTo>
                      <a:pt x="33433" y="276796"/>
                      <a:pt x="34480" y="276796"/>
                      <a:pt x="35624" y="276796"/>
                    </a:cubicBezTo>
                    <a:cubicBezTo>
                      <a:pt x="43434" y="276606"/>
                      <a:pt x="50768" y="274510"/>
                      <a:pt x="57626" y="270605"/>
                    </a:cubicBezTo>
                    <a:cubicBezTo>
                      <a:pt x="60674" y="268224"/>
                      <a:pt x="63818" y="265843"/>
                      <a:pt x="66866" y="263461"/>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5"/>
                    </a:cubicBezTo>
                    <a:cubicBezTo>
                      <a:pt x="135255" y="190786"/>
                      <a:pt x="140208" y="187642"/>
                      <a:pt x="144304" y="183166"/>
                    </a:cubicBezTo>
                    <a:cubicBezTo>
                      <a:pt x="145256" y="182213"/>
                      <a:pt x="146113" y="181356"/>
                      <a:pt x="147066" y="180403"/>
                    </a:cubicBezTo>
                    <a:cubicBezTo>
                      <a:pt x="152686" y="174688"/>
                      <a:pt x="156686" y="168021"/>
                      <a:pt x="158782" y="160210"/>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5" name="Google Shape;3555;p50"/>
            <p:cNvGrpSpPr/>
            <p:nvPr/>
          </p:nvGrpSpPr>
          <p:grpSpPr>
            <a:xfrm>
              <a:off x="7274993" y="3276612"/>
              <a:ext cx="191449" cy="307635"/>
              <a:chOff x="6910101" y="4383405"/>
              <a:chExt cx="259556" cy="417075"/>
            </a:xfrm>
          </p:grpSpPr>
          <p:sp>
            <p:nvSpPr>
              <p:cNvPr id="3556" name="Google Shape;3556;p50"/>
              <p:cNvSpPr/>
              <p:nvPr/>
            </p:nvSpPr>
            <p:spPr>
              <a:xfrm>
                <a:off x="7024116" y="4505989"/>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7"/>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50"/>
              <p:cNvSpPr/>
              <p:nvPr/>
            </p:nvSpPr>
            <p:spPr>
              <a:xfrm>
                <a:off x="6910101" y="4383405"/>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1" y="102489"/>
                    </a:cubicBezTo>
                    <a:cubicBezTo>
                      <a:pt x="224219" y="76390"/>
                      <a:pt x="209931" y="44291"/>
                      <a:pt x="175165" y="44291"/>
                    </a:cubicBezTo>
                    <a:cubicBezTo>
                      <a:pt x="175165" y="44291"/>
                      <a:pt x="174974" y="44291"/>
                      <a:pt x="174974" y="44291"/>
                    </a:cubicBezTo>
                    <a:cubicBezTo>
                      <a:pt x="174403" y="21907"/>
                      <a:pt x="159734" y="0"/>
                      <a:pt x="130873" y="0"/>
                    </a:cubicBezTo>
                    <a:cubicBezTo>
                      <a:pt x="130493" y="0"/>
                      <a:pt x="130112" y="0"/>
                      <a:pt x="129730" y="0"/>
                    </a:cubicBezTo>
                    <a:cubicBezTo>
                      <a:pt x="129349" y="0"/>
                      <a:pt x="128969" y="0"/>
                      <a:pt x="128588" y="0"/>
                    </a:cubicBezTo>
                    <a:cubicBezTo>
                      <a:pt x="99822" y="0"/>
                      <a:pt x="85154" y="21907"/>
                      <a:pt x="84487" y="44291"/>
                    </a:cubicBezTo>
                    <a:cubicBezTo>
                      <a:pt x="84487" y="44291"/>
                      <a:pt x="84296" y="44291"/>
                      <a:pt x="84296" y="44291"/>
                    </a:cubicBezTo>
                    <a:cubicBezTo>
                      <a:pt x="49435" y="44291"/>
                      <a:pt x="35243" y="76390"/>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8"/>
                    </a:cubicBezTo>
                    <a:cubicBezTo>
                      <a:pt x="571" y="152019"/>
                      <a:pt x="1048" y="156115"/>
                      <a:pt x="1619" y="160115"/>
                    </a:cubicBezTo>
                    <a:cubicBezTo>
                      <a:pt x="3810" y="167830"/>
                      <a:pt x="7715" y="174593"/>
                      <a:pt x="13335" y="180308"/>
                    </a:cubicBezTo>
                    <a:cubicBezTo>
                      <a:pt x="14288" y="181261"/>
                      <a:pt x="15145" y="182118"/>
                      <a:pt x="16097" y="183071"/>
                    </a:cubicBezTo>
                    <a:cubicBezTo>
                      <a:pt x="20193" y="187547"/>
                      <a:pt x="25146" y="190690"/>
                      <a:pt x="30766" y="192500"/>
                    </a:cubicBezTo>
                    <a:cubicBezTo>
                      <a:pt x="31623" y="192976"/>
                      <a:pt x="32576" y="193357"/>
                      <a:pt x="33433" y="193738"/>
                    </a:cubicBezTo>
                    <a:cubicBezTo>
                      <a:pt x="21336" y="220789"/>
                      <a:pt x="34576" y="260128"/>
                      <a:pt x="73247" y="260128"/>
                    </a:cubicBezTo>
                    <a:cubicBezTo>
                      <a:pt x="78962" y="260128"/>
                      <a:pt x="84201" y="259271"/>
                      <a:pt x="88773" y="257651"/>
                    </a:cubicBezTo>
                    <a:cubicBezTo>
                      <a:pt x="90202" y="259651"/>
                      <a:pt x="91726" y="261556"/>
                      <a:pt x="93536" y="263366"/>
                    </a:cubicBezTo>
                    <a:cubicBezTo>
                      <a:pt x="96583" y="265747"/>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7"/>
                      <a:pt x="166021" y="263366"/>
                    </a:cubicBezTo>
                    <a:cubicBezTo>
                      <a:pt x="167830" y="261556"/>
                      <a:pt x="169354" y="259651"/>
                      <a:pt x="170783" y="257651"/>
                    </a:cubicBezTo>
                    <a:cubicBezTo>
                      <a:pt x="175451" y="259271"/>
                      <a:pt x="180594" y="260128"/>
                      <a:pt x="186309" y="260128"/>
                    </a:cubicBezTo>
                    <a:cubicBezTo>
                      <a:pt x="224980" y="260128"/>
                      <a:pt x="238220" y="220789"/>
                      <a:pt x="226123" y="193738"/>
                    </a:cubicBezTo>
                    <a:cubicBezTo>
                      <a:pt x="227076" y="193357"/>
                      <a:pt x="227933" y="192976"/>
                      <a:pt x="228790" y="192500"/>
                    </a:cubicBezTo>
                    <a:cubicBezTo>
                      <a:pt x="234410" y="190690"/>
                      <a:pt x="239363" y="187547"/>
                      <a:pt x="243459" y="183071"/>
                    </a:cubicBezTo>
                    <a:cubicBezTo>
                      <a:pt x="244412" y="182118"/>
                      <a:pt x="245269" y="181261"/>
                      <a:pt x="246221" y="180308"/>
                    </a:cubicBezTo>
                    <a:cubicBezTo>
                      <a:pt x="251841" y="174593"/>
                      <a:pt x="255841" y="167926"/>
                      <a:pt x="257937" y="160115"/>
                    </a:cubicBezTo>
                    <a:cubicBezTo>
                      <a:pt x="258508" y="156115"/>
                      <a:pt x="258985" y="152019"/>
                      <a:pt x="259556" y="148018"/>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8" name="Google Shape;3558;p50"/>
              <p:cNvSpPr/>
              <p:nvPr/>
            </p:nvSpPr>
            <p:spPr>
              <a:xfrm>
                <a:off x="7009161" y="4383405"/>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1" y="102489"/>
                    </a:cubicBezTo>
                    <a:cubicBezTo>
                      <a:pt x="125159" y="76390"/>
                      <a:pt x="110871" y="44291"/>
                      <a:pt x="76105" y="44291"/>
                    </a:cubicBezTo>
                    <a:cubicBezTo>
                      <a:pt x="76105" y="44291"/>
                      <a:pt x="75914" y="44291"/>
                      <a:pt x="75914" y="44291"/>
                    </a:cubicBezTo>
                    <a:cubicBezTo>
                      <a:pt x="75343" y="21907"/>
                      <a:pt x="60674" y="0"/>
                      <a:pt x="31813" y="0"/>
                    </a:cubicBezTo>
                    <a:cubicBezTo>
                      <a:pt x="31433" y="0"/>
                      <a:pt x="31052" y="0"/>
                      <a:pt x="30671" y="0"/>
                    </a:cubicBezTo>
                    <a:cubicBezTo>
                      <a:pt x="30289" y="0"/>
                      <a:pt x="29909" y="0"/>
                      <a:pt x="29528" y="0"/>
                    </a:cubicBezTo>
                    <a:cubicBezTo>
                      <a:pt x="29337" y="0"/>
                      <a:pt x="29146" y="0"/>
                      <a:pt x="28956" y="0"/>
                    </a:cubicBezTo>
                    <a:cubicBezTo>
                      <a:pt x="40100" y="6286"/>
                      <a:pt x="42958" y="24574"/>
                      <a:pt x="44482" y="35719"/>
                    </a:cubicBezTo>
                    <a:cubicBezTo>
                      <a:pt x="47244" y="55531"/>
                      <a:pt x="42577" y="72485"/>
                      <a:pt x="31337" y="88297"/>
                    </a:cubicBezTo>
                    <a:cubicBezTo>
                      <a:pt x="70580" y="83153"/>
                      <a:pt x="93250" y="113824"/>
                      <a:pt x="73723" y="161925"/>
                    </a:cubicBezTo>
                    <a:cubicBezTo>
                      <a:pt x="109823" y="167164"/>
                      <a:pt x="109823" y="245935"/>
                      <a:pt x="48959" y="239744"/>
                    </a:cubicBezTo>
                    <a:cubicBezTo>
                      <a:pt x="44958" y="260128"/>
                      <a:pt x="19621" y="275939"/>
                      <a:pt x="0" y="267748"/>
                    </a:cubicBezTo>
                    <a:cubicBezTo>
                      <a:pt x="1238" y="268700"/>
                      <a:pt x="2381" y="269653"/>
                      <a:pt x="3620" y="270605"/>
                    </a:cubicBezTo>
                    <a:cubicBezTo>
                      <a:pt x="10382" y="274510"/>
                      <a:pt x="17717"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0"/>
                      <a:pt x="57626" y="270605"/>
                    </a:cubicBezTo>
                    <a:cubicBezTo>
                      <a:pt x="60674" y="268224"/>
                      <a:pt x="63818" y="265843"/>
                      <a:pt x="66866" y="263461"/>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3" y="181356"/>
                      <a:pt x="147066" y="180404"/>
                    </a:cubicBezTo>
                    <a:cubicBezTo>
                      <a:pt x="152686" y="174688"/>
                      <a:pt x="156686" y="168021"/>
                      <a:pt x="158782" y="160210"/>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9" name="Google Shape;3559;p50"/>
            <p:cNvGrpSpPr/>
            <p:nvPr/>
          </p:nvGrpSpPr>
          <p:grpSpPr>
            <a:xfrm>
              <a:off x="7269302" y="2467680"/>
              <a:ext cx="191449" cy="307635"/>
              <a:chOff x="6902386" y="3286696"/>
              <a:chExt cx="259556" cy="417075"/>
            </a:xfrm>
          </p:grpSpPr>
          <p:sp>
            <p:nvSpPr>
              <p:cNvPr id="3560" name="Google Shape;3560;p50"/>
              <p:cNvSpPr/>
              <p:nvPr/>
            </p:nvSpPr>
            <p:spPr>
              <a:xfrm>
                <a:off x="7016400" y="3409280"/>
                <a:ext cx="19621" cy="294491"/>
              </a:xfrm>
              <a:custGeom>
                <a:avLst/>
                <a:gdLst/>
                <a:ahLst/>
                <a:cxnLst/>
                <a:rect l="l" t="t" r="r" b="b"/>
                <a:pathLst>
                  <a:path w="19621" h="294491" extrusionOk="0">
                    <a:moveTo>
                      <a:pt x="13049" y="10194"/>
                    </a:moveTo>
                    <a:lnTo>
                      <a:pt x="0" y="284991"/>
                    </a:lnTo>
                    <a:cubicBezTo>
                      <a:pt x="0" y="297659"/>
                      <a:pt x="19621" y="297659"/>
                      <a:pt x="19621" y="284991"/>
                    </a:cubicBezTo>
                    <a:lnTo>
                      <a:pt x="19621" y="8861"/>
                    </a:lnTo>
                    <a:cubicBezTo>
                      <a:pt x="19621"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50"/>
              <p:cNvSpPr/>
              <p:nvPr/>
            </p:nvSpPr>
            <p:spPr>
              <a:xfrm>
                <a:off x="6902386" y="3286696"/>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1" y="102489"/>
                    </a:cubicBezTo>
                    <a:cubicBezTo>
                      <a:pt x="224219" y="76391"/>
                      <a:pt x="209931" y="44291"/>
                      <a:pt x="175165" y="44291"/>
                    </a:cubicBezTo>
                    <a:cubicBezTo>
                      <a:pt x="175165" y="44291"/>
                      <a:pt x="174974" y="44291"/>
                      <a:pt x="174974" y="44291"/>
                    </a:cubicBezTo>
                    <a:cubicBezTo>
                      <a:pt x="174403" y="21908"/>
                      <a:pt x="159734" y="0"/>
                      <a:pt x="130873" y="0"/>
                    </a:cubicBezTo>
                    <a:cubicBezTo>
                      <a:pt x="130492" y="0"/>
                      <a:pt x="130112" y="0"/>
                      <a:pt x="129730" y="0"/>
                    </a:cubicBezTo>
                    <a:cubicBezTo>
                      <a:pt x="129349" y="0"/>
                      <a:pt x="128969" y="0"/>
                      <a:pt x="128588" y="0"/>
                    </a:cubicBezTo>
                    <a:cubicBezTo>
                      <a:pt x="99822" y="0"/>
                      <a:pt x="85154" y="21908"/>
                      <a:pt x="84487" y="44291"/>
                    </a:cubicBezTo>
                    <a:cubicBezTo>
                      <a:pt x="84487" y="44291"/>
                      <a:pt x="84296" y="44291"/>
                      <a:pt x="84296" y="44291"/>
                    </a:cubicBezTo>
                    <a:cubicBezTo>
                      <a:pt x="49435" y="44291"/>
                      <a:pt x="35242" y="76391"/>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9"/>
                    </a:cubicBezTo>
                    <a:cubicBezTo>
                      <a:pt x="571" y="152019"/>
                      <a:pt x="1048" y="156115"/>
                      <a:pt x="1619" y="160115"/>
                    </a:cubicBezTo>
                    <a:cubicBezTo>
                      <a:pt x="3810" y="167830"/>
                      <a:pt x="7715" y="174593"/>
                      <a:pt x="13335" y="180308"/>
                    </a:cubicBezTo>
                    <a:cubicBezTo>
                      <a:pt x="14288" y="181261"/>
                      <a:pt x="15145" y="182118"/>
                      <a:pt x="16097" y="183071"/>
                    </a:cubicBezTo>
                    <a:cubicBezTo>
                      <a:pt x="20193" y="187547"/>
                      <a:pt x="25146" y="190691"/>
                      <a:pt x="30766" y="192500"/>
                    </a:cubicBezTo>
                    <a:cubicBezTo>
                      <a:pt x="31623" y="192977"/>
                      <a:pt x="32575" y="193358"/>
                      <a:pt x="33433" y="193738"/>
                    </a:cubicBezTo>
                    <a:cubicBezTo>
                      <a:pt x="21336" y="220789"/>
                      <a:pt x="34576" y="260128"/>
                      <a:pt x="73247" y="260128"/>
                    </a:cubicBezTo>
                    <a:cubicBezTo>
                      <a:pt x="78962" y="260128"/>
                      <a:pt x="84201" y="259271"/>
                      <a:pt x="88773" y="257651"/>
                    </a:cubicBezTo>
                    <a:cubicBezTo>
                      <a:pt x="90202" y="259652"/>
                      <a:pt x="91726" y="261556"/>
                      <a:pt x="93536" y="263366"/>
                    </a:cubicBezTo>
                    <a:cubicBezTo>
                      <a:pt x="96583" y="265747"/>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7"/>
                      <a:pt x="166021" y="263366"/>
                    </a:cubicBezTo>
                    <a:cubicBezTo>
                      <a:pt x="167830" y="261556"/>
                      <a:pt x="169354" y="259652"/>
                      <a:pt x="170783" y="257651"/>
                    </a:cubicBezTo>
                    <a:cubicBezTo>
                      <a:pt x="175450" y="259271"/>
                      <a:pt x="180594" y="260128"/>
                      <a:pt x="186309" y="260128"/>
                    </a:cubicBezTo>
                    <a:cubicBezTo>
                      <a:pt x="224980" y="260128"/>
                      <a:pt x="238220" y="220789"/>
                      <a:pt x="226123" y="193738"/>
                    </a:cubicBezTo>
                    <a:cubicBezTo>
                      <a:pt x="227076" y="193358"/>
                      <a:pt x="227933" y="192977"/>
                      <a:pt x="228790" y="192500"/>
                    </a:cubicBezTo>
                    <a:cubicBezTo>
                      <a:pt x="234410" y="190691"/>
                      <a:pt x="239363" y="187547"/>
                      <a:pt x="243459" y="183071"/>
                    </a:cubicBezTo>
                    <a:cubicBezTo>
                      <a:pt x="244412" y="182118"/>
                      <a:pt x="245269" y="181261"/>
                      <a:pt x="246221" y="180308"/>
                    </a:cubicBezTo>
                    <a:cubicBezTo>
                      <a:pt x="251841" y="174593"/>
                      <a:pt x="255841" y="167926"/>
                      <a:pt x="257937" y="160115"/>
                    </a:cubicBezTo>
                    <a:cubicBezTo>
                      <a:pt x="258508"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50"/>
              <p:cNvSpPr/>
              <p:nvPr/>
            </p:nvSpPr>
            <p:spPr>
              <a:xfrm>
                <a:off x="7001446" y="3286696"/>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1" y="102489"/>
                    </a:cubicBezTo>
                    <a:cubicBezTo>
                      <a:pt x="125159" y="76391"/>
                      <a:pt x="110871" y="44291"/>
                      <a:pt x="76105" y="44291"/>
                    </a:cubicBezTo>
                    <a:cubicBezTo>
                      <a:pt x="76105" y="44291"/>
                      <a:pt x="75914" y="44291"/>
                      <a:pt x="75914" y="44291"/>
                    </a:cubicBezTo>
                    <a:cubicBezTo>
                      <a:pt x="75343" y="21908"/>
                      <a:pt x="60674" y="0"/>
                      <a:pt x="31813" y="0"/>
                    </a:cubicBezTo>
                    <a:cubicBezTo>
                      <a:pt x="31432" y="0"/>
                      <a:pt x="31052" y="0"/>
                      <a:pt x="30671" y="0"/>
                    </a:cubicBezTo>
                    <a:cubicBezTo>
                      <a:pt x="30289" y="0"/>
                      <a:pt x="29909" y="0"/>
                      <a:pt x="29528"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3" y="161925"/>
                    </a:cubicBezTo>
                    <a:cubicBezTo>
                      <a:pt x="109823" y="167164"/>
                      <a:pt x="109823" y="245936"/>
                      <a:pt x="48959" y="239744"/>
                    </a:cubicBezTo>
                    <a:cubicBezTo>
                      <a:pt x="44958" y="260128"/>
                      <a:pt x="19621" y="275939"/>
                      <a:pt x="0" y="267748"/>
                    </a:cubicBezTo>
                    <a:cubicBezTo>
                      <a:pt x="1238" y="268700"/>
                      <a:pt x="2381" y="269653"/>
                      <a:pt x="3620" y="270605"/>
                    </a:cubicBezTo>
                    <a:cubicBezTo>
                      <a:pt x="10382" y="274511"/>
                      <a:pt x="17717" y="276606"/>
                      <a:pt x="25622" y="276796"/>
                    </a:cubicBezTo>
                    <a:cubicBezTo>
                      <a:pt x="26670" y="276796"/>
                      <a:pt x="27813" y="276796"/>
                      <a:pt x="28956" y="276796"/>
                    </a:cubicBezTo>
                    <a:lnTo>
                      <a:pt x="32290" y="276796"/>
                    </a:lnTo>
                    <a:cubicBezTo>
                      <a:pt x="33433" y="276796"/>
                      <a:pt x="34480" y="276796"/>
                      <a:pt x="35623" y="276796"/>
                    </a:cubicBezTo>
                    <a:cubicBezTo>
                      <a:pt x="43434" y="276606"/>
                      <a:pt x="50768" y="274511"/>
                      <a:pt x="57626" y="270605"/>
                    </a:cubicBezTo>
                    <a:cubicBezTo>
                      <a:pt x="60674" y="268224"/>
                      <a:pt x="63818" y="265843"/>
                      <a:pt x="66865" y="263462"/>
                    </a:cubicBezTo>
                    <a:cubicBezTo>
                      <a:pt x="68675" y="261652"/>
                      <a:pt x="70199" y="259747"/>
                      <a:pt x="71628" y="257746"/>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3" y="181356"/>
                      <a:pt x="147066" y="180404"/>
                    </a:cubicBezTo>
                    <a:cubicBezTo>
                      <a:pt x="152686" y="174688"/>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63" name="Google Shape;3563;p50"/>
            <p:cNvGrpSpPr/>
            <p:nvPr/>
          </p:nvGrpSpPr>
          <p:grpSpPr>
            <a:xfrm>
              <a:off x="6688352" y="2552971"/>
              <a:ext cx="191449" cy="307635"/>
              <a:chOff x="6114764" y="3402329"/>
              <a:chExt cx="259556" cy="417076"/>
            </a:xfrm>
          </p:grpSpPr>
          <p:sp>
            <p:nvSpPr>
              <p:cNvPr id="3564" name="Google Shape;3564;p50"/>
              <p:cNvSpPr/>
              <p:nvPr/>
            </p:nvSpPr>
            <p:spPr>
              <a:xfrm>
                <a:off x="6228778" y="3524914"/>
                <a:ext cx="19621" cy="294491"/>
              </a:xfrm>
              <a:custGeom>
                <a:avLst/>
                <a:gdLst/>
                <a:ahLst/>
                <a:cxnLst/>
                <a:rect l="l" t="t" r="r" b="b"/>
                <a:pathLst>
                  <a:path w="19621" h="294491" extrusionOk="0">
                    <a:moveTo>
                      <a:pt x="13049" y="10194"/>
                    </a:moveTo>
                    <a:lnTo>
                      <a:pt x="0" y="284990"/>
                    </a:lnTo>
                    <a:cubicBezTo>
                      <a:pt x="0" y="297659"/>
                      <a:pt x="19621" y="297659"/>
                      <a:pt x="19621" y="284990"/>
                    </a:cubicBezTo>
                    <a:lnTo>
                      <a:pt x="19621" y="8861"/>
                    </a:lnTo>
                    <a:cubicBezTo>
                      <a:pt x="19621" y="-3807"/>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50"/>
              <p:cNvSpPr/>
              <p:nvPr/>
            </p:nvSpPr>
            <p:spPr>
              <a:xfrm>
                <a:off x="6114764" y="3402329"/>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1" y="102489"/>
                    </a:cubicBezTo>
                    <a:cubicBezTo>
                      <a:pt x="224219" y="76391"/>
                      <a:pt x="209931" y="44291"/>
                      <a:pt x="175165" y="44291"/>
                    </a:cubicBezTo>
                    <a:cubicBezTo>
                      <a:pt x="175165" y="44291"/>
                      <a:pt x="174974" y="44291"/>
                      <a:pt x="174974" y="44291"/>
                    </a:cubicBezTo>
                    <a:cubicBezTo>
                      <a:pt x="174403" y="21908"/>
                      <a:pt x="159734" y="0"/>
                      <a:pt x="130873" y="0"/>
                    </a:cubicBezTo>
                    <a:cubicBezTo>
                      <a:pt x="130493" y="0"/>
                      <a:pt x="130112" y="0"/>
                      <a:pt x="129730" y="0"/>
                    </a:cubicBezTo>
                    <a:cubicBezTo>
                      <a:pt x="129349" y="0"/>
                      <a:pt x="128969" y="0"/>
                      <a:pt x="128588" y="0"/>
                    </a:cubicBezTo>
                    <a:cubicBezTo>
                      <a:pt x="99822" y="0"/>
                      <a:pt x="85154" y="21908"/>
                      <a:pt x="84487" y="44291"/>
                    </a:cubicBezTo>
                    <a:cubicBezTo>
                      <a:pt x="84487" y="44291"/>
                      <a:pt x="84296" y="44291"/>
                      <a:pt x="84296" y="44291"/>
                    </a:cubicBezTo>
                    <a:cubicBezTo>
                      <a:pt x="49435" y="44291"/>
                      <a:pt x="35242" y="76391"/>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8"/>
                    </a:cubicBezTo>
                    <a:cubicBezTo>
                      <a:pt x="571" y="152019"/>
                      <a:pt x="1048" y="156115"/>
                      <a:pt x="1619" y="160115"/>
                    </a:cubicBezTo>
                    <a:cubicBezTo>
                      <a:pt x="3810" y="167831"/>
                      <a:pt x="7715" y="174593"/>
                      <a:pt x="13335" y="180308"/>
                    </a:cubicBezTo>
                    <a:cubicBezTo>
                      <a:pt x="14288" y="181261"/>
                      <a:pt x="15145" y="182118"/>
                      <a:pt x="16097" y="183071"/>
                    </a:cubicBezTo>
                    <a:cubicBezTo>
                      <a:pt x="20193" y="187547"/>
                      <a:pt x="25146" y="190691"/>
                      <a:pt x="30766" y="192500"/>
                    </a:cubicBezTo>
                    <a:cubicBezTo>
                      <a:pt x="31623" y="192976"/>
                      <a:pt x="32575" y="193358"/>
                      <a:pt x="33433" y="193739"/>
                    </a:cubicBezTo>
                    <a:cubicBezTo>
                      <a:pt x="21336" y="220790"/>
                      <a:pt x="34576" y="260128"/>
                      <a:pt x="73247" y="260128"/>
                    </a:cubicBezTo>
                    <a:cubicBezTo>
                      <a:pt x="78962" y="260128"/>
                      <a:pt x="84201" y="259271"/>
                      <a:pt x="88773" y="257651"/>
                    </a:cubicBezTo>
                    <a:cubicBezTo>
                      <a:pt x="90202" y="259651"/>
                      <a:pt x="91726" y="261557"/>
                      <a:pt x="93536" y="263366"/>
                    </a:cubicBezTo>
                    <a:cubicBezTo>
                      <a:pt x="96583"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8"/>
                      <a:pt x="166021" y="263366"/>
                    </a:cubicBezTo>
                    <a:cubicBezTo>
                      <a:pt x="167830" y="261557"/>
                      <a:pt x="169354" y="259651"/>
                      <a:pt x="170783" y="257651"/>
                    </a:cubicBezTo>
                    <a:cubicBezTo>
                      <a:pt x="175451" y="259271"/>
                      <a:pt x="180594" y="260128"/>
                      <a:pt x="186309" y="260128"/>
                    </a:cubicBezTo>
                    <a:cubicBezTo>
                      <a:pt x="224980" y="260128"/>
                      <a:pt x="238220" y="220790"/>
                      <a:pt x="226123" y="193739"/>
                    </a:cubicBezTo>
                    <a:cubicBezTo>
                      <a:pt x="227076" y="193358"/>
                      <a:pt x="227933" y="192976"/>
                      <a:pt x="228790" y="192500"/>
                    </a:cubicBezTo>
                    <a:cubicBezTo>
                      <a:pt x="234410" y="190691"/>
                      <a:pt x="239363" y="187547"/>
                      <a:pt x="243459" y="183071"/>
                    </a:cubicBezTo>
                    <a:cubicBezTo>
                      <a:pt x="244412" y="182118"/>
                      <a:pt x="245269" y="181261"/>
                      <a:pt x="246221" y="180308"/>
                    </a:cubicBezTo>
                    <a:cubicBezTo>
                      <a:pt x="251841" y="174593"/>
                      <a:pt x="255841" y="167926"/>
                      <a:pt x="257937" y="160115"/>
                    </a:cubicBezTo>
                    <a:cubicBezTo>
                      <a:pt x="258508" y="156115"/>
                      <a:pt x="258985" y="152019"/>
                      <a:pt x="259556" y="148018"/>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50"/>
              <p:cNvSpPr/>
              <p:nvPr/>
            </p:nvSpPr>
            <p:spPr>
              <a:xfrm>
                <a:off x="6213824" y="3402329"/>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1" y="102489"/>
                    </a:cubicBezTo>
                    <a:cubicBezTo>
                      <a:pt x="125159" y="76391"/>
                      <a:pt x="110871" y="44291"/>
                      <a:pt x="76105" y="44291"/>
                    </a:cubicBezTo>
                    <a:cubicBezTo>
                      <a:pt x="76105" y="44291"/>
                      <a:pt x="75914" y="44291"/>
                      <a:pt x="75914" y="44291"/>
                    </a:cubicBezTo>
                    <a:cubicBezTo>
                      <a:pt x="75343" y="21908"/>
                      <a:pt x="60674" y="0"/>
                      <a:pt x="31813" y="0"/>
                    </a:cubicBezTo>
                    <a:cubicBezTo>
                      <a:pt x="31433" y="0"/>
                      <a:pt x="31052" y="0"/>
                      <a:pt x="30671" y="0"/>
                    </a:cubicBezTo>
                    <a:cubicBezTo>
                      <a:pt x="30289" y="0"/>
                      <a:pt x="29909" y="0"/>
                      <a:pt x="29528" y="0"/>
                    </a:cubicBezTo>
                    <a:cubicBezTo>
                      <a:pt x="29337" y="0"/>
                      <a:pt x="29146" y="0"/>
                      <a:pt x="28956" y="0"/>
                    </a:cubicBezTo>
                    <a:cubicBezTo>
                      <a:pt x="40100" y="6287"/>
                      <a:pt x="42958" y="24575"/>
                      <a:pt x="44482" y="35719"/>
                    </a:cubicBezTo>
                    <a:cubicBezTo>
                      <a:pt x="47244" y="55531"/>
                      <a:pt x="42577" y="72485"/>
                      <a:pt x="31337" y="88297"/>
                    </a:cubicBezTo>
                    <a:cubicBezTo>
                      <a:pt x="70580" y="83153"/>
                      <a:pt x="93250" y="113824"/>
                      <a:pt x="73723" y="161925"/>
                    </a:cubicBezTo>
                    <a:cubicBezTo>
                      <a:pt x="109823" y="167164"/>
                      <a:pt x="109823" y="245935"/>
                      <a:pt x="48959" y="239744"/>
                    </a:cubicBezTo>
                    <a:cubicBezTo>
                      <a:pt x="44958" y="260128"/>
                      <a:pt x="19621" y="275939"/>
                      <a:pt x="0" y="267748"/>
                    </a:cubicBezTo>
                    <a:cubicBezTo>
                      <a:pt x="1238" y="268700"/>
                      <a:pt x="2381" y="269653"/>
                      <a:pt x="3620" y="270605"/>
                    </a:cubicBezTo>
                    <a:cubicBezTo>
                      <a:pt x="10382" y="274510"/>
                      <a:pt x="17717" y="276606"/>
                      <a:pt x="25622" y="276797"/>
                    </a:cubicBezTo>
                    <a:cubicBezTo>
                      <a:pt x="26670" y="276797"/>
                      <a:pt x="27813" y="276797"/>
                      <a:pt x="28956" y="276797"/>
                    </a:cubicBezTo>
                    <a:lnTo>
                      <a:pt x="32290" y="276797"/>
                    </a:lnTo>
                    <a:cubicBezTo>
                      <a:pt x="33433" y="276797"/>
                      <a:pt x="34480" y="276797"/>
                      <a:pt x="35623" y="276797"/>
                    </a:cubicBezTo>
                    <a:cubicBezTo>
                      <a:pt x="43434" y="276606"/>
                      <a:pt x="50768" y="274510"/>
                      <a:pt x="57626" y="270605"/>
                    </a:cubicBezTo>
                    <a:cubicBezTo>
                      <a:pt x="60674" y="268224"/>
                      <a:pt x="63818" y="265843"/>
                      <a:pt x="66866" y="263461"/>
                    </a:cubicBezTo>
                    <a:cubicBezTo>
                      <a:pt x="68675" y="261652"/>
                      <a:pt x="70199" y="259747"/>
                      <a:pt x="71628" y="257747"/>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2"/>
                      <a:pt x="144304" y="183166"/>
                    </a:cubicBezTo>
                    <a:cubicBezTo>
                      <a:pt x="145256" y="182213"/>
                      <a:pt x="146113" y="181356"/>
                      <a:pt x="147066" y="180404"/>
                    </a:cubicBezTo>
                    <a:cubicBezTo>
                      <a:pt x="152686" y="174689"/>
                      <a:pt x="156686" y="168021"/>
                      <a:pt x="158782" y="160210"/>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67" name="Google Shape;3567;p50"/>
            <p:cNvGrpSpPr/>
            <p:nvPr/>
          </p:nvGrpSpPr>
          <p:grpSpPr>
            <a:xfrm>
              <a:off x="8155868" y="1230816"/>
              <a:ext cx="191449" cy="307635"/>
              <a:chOff x="8104346" y="1609820"/>
              <a:chExt cx="259556" cy="417075"/>
            </a:xfrm>
          </p:grpSpPr>
          <p:sp>
            <p:nvSpPr>
              <p:cNvPr id="3568" name="Google Shape;3568;p50"/>
              <p:cNvSpPr/>
              <p:nvPr/>
            </p:nvSpPr>
            <p:spPr>
              <a:xfrm>
                <a:off x="8218455" y="1732404"/>
                <a:ext cx="19621" cy="294491"/>
              </a:xfrm>
              <a:custGeom>
                <a:avLst/>
                <a:gdLst/>
                <a:ahLst/>
                <a:cxnLst/>
                <a:rect l="l" t="t" r="r" b="b"/>
                <a:pathLst>
                  <a:path w="19621" h="294491" extrusionOk="0">
                    <a:moveTo>
                      <a:pt x="13049" y="10194"/>
                    </a:moveTo>
                    <a:lnTo>
                      <a:pt x="0" y="284990"/>
                    </a:lnTo>
                    <a:cubicBezTo>
                      <a:pt x="0" y="297659"/>
                      <a:pt x="19622" y="297659"/>
                      <a:pt x="19622" y="284990"/>
                    </a:cubicBezTo>
                    <a:lnTo>
                      <a:pt x="19622" y="8861"/>
                    </a:lnTo>
                    <a:cubicBezTo>
                      <a:pt x="19622" y="-3808"/>
                      <a:pt x="13049" y="-2474"/>
                      <a:pt x="13049" y="1019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50"/>
              <p:cNvSpPr/>
              <p:nvPr/>
            </p:nvSpPr>
            <p:spPr>
              <a:xfrm>
                <a:off x="8104346" y="1609820"/>
                <a:ext cx="259556" cy="276701"/>
              </a:xfrm>
              <a:custGeom>
                <a:avLst/>
                <a:gdLst/>
                <a:ahLst/>
                <a:cxnLst/>
                <a:rect l="l" t="t" r="r" b="b"/>
                <a:pathLst>
                  <a:path w="259556" h="276701" extrusionOk="0">
                    <a:moveTo>
                      <a:pt x="253270" y="124968"/>
                    </a:moveTo>
                    <a:cubicBezTo>
                      <a:pt x="250888" y="121920"/>
                      <a:pt x="248507" y="118777"/>
                      <a:pt x="246126" y="115729"/>
                    </a:cubicBezTo>
                    <a:cubicBezTo>
                      <a:pt x="242030" y="111252"/>
                      <a:pt x="237077" y="108109"/>
                      <a:pt x="231457" y="106299"/>
                    </a:cubicBezTo>
                    <a:cubicBezTo>
                      <a:pt x="227171" y="104013"/>
                      <a:pt x="222599" y="102775"/>
                      <a:pt x="217741" y="102489"/>
                    </a:cubicBezTo>
                    <a:cubicBezTo>
                      <a:pt x="224219" y="76391"/>
                      <a:pt x="209931" y="44291"/>
                      <a:pt x="175165" y="44291"/>
                    </a:cubicBezTo>
                    <a:cubicBezTo>
                      <a:pt x="175165" y="44291"/>
                      <a:pt x="174974" y="44291"/>
                      <a:pt x="174974" y="44291"/>
                    </a:cubicBezTo>
                    <a:cubicBezTo>
                      <a:pt x="174403" y="21908"/>
                      <a:pt x="159734" y="0"/>
                      <a:pt x="130873" y="0"/>
                    </a:cubicBezTo>
                    <a:cubicBezTo>
                      <a:pt x="130492" y="0"/>
                      <a:pt x="130112" y="0"/>
                      <a:pt x="129730" y="0"/>
                    </a:cubicBezTo>
                    <a:cubicBezTo>
                      <a:pt x="129349" y="0"/>
                      <a:pt x="128969" y="0"/>
                      <a:pt x="128588" y="0"/>
                    </a:cubicBezTo>
                    <a:cubicBezTo>
                      <a:pt x="99822" y="0"/>
                      <a:pt x="85154" y="21908"/>
                      <a:pt x="84487" y="44291"/>
                    </a:cubicBezTo>
                    <a:cubicBezTo>
                      <a:pt x="84487" y="44291"/>
                      <a:pt x="84296" y="44291"/>
                      <a:pt x="84296" y="44291"/>
                    </a:cubicBezTo>
                    <a:cubicBezTo>
                      <a:pt x="49435" y="44291"/>
                      <a:pt x="35242" y="76391"/>
                      <a:pt x="41720" y="102489"/>
                    </a:cubicBezTo>
                    <a:cubicBezTo>
                      <a:pt x="36862" y="102775"/>
                      <a:pt x="32290" y="104108"/>
                      <a:pt x="28004" y="106299"/>
                    </a:cubicBezTo>
                    <a:cubicBezTo>
                      <a:pt x="22384" y="108109"/>
                      <a:pt x="17431" y="111252"/>
                      <a:pt x="13335" y="115729"/>
                    </a:cubicBezTo>
                    <a:cubicBezTo>
                      <a:pt x="10954" y="118777"/>
                      <a:pt x="8572" y="121920"/>
                      <a:pt x="6191" y="124968"/>
                    </a:cubicBezTo>
                    <a:cubicBezTo>
                      <a:pt x="2096" y="132112"/>
                      <a:pt x="0" y="139732"/>
                      <a:pt x="0" y="148019"/>
                    </a:cubicBezTo>
                    <a:cubicBezTo>
                      <a:pt x="571" y="152019"/>
                      <a:pt x="1048" y="156115"/>
                      <a:pt x="1619" y="160115"/>
                    </a:cubicBezTo>
                    <a:cubicBezTo>
                      <a:pt x="3810" y="167830"/>
                      <a:pt x="7715" y="174593"/>
                      <a:pt x="13335" y="180308"/>
                    </a:cubicBezTo>
                    <a:cubicBezTo>
                      <a:pt x="14288" y="181261"/>
                      <a:pt x="15145" y="182118"/>
                      <a:pt x="16097" y="183071"/>
                    </a:cubicBezTo>
                    <a:cubicBezTo>
                      <a:pt x="20193" y="187547"/>
                      <a:pt x="25146" y="190691"/>
                      <a:pt x="30766" y="192500"/>
                    </a:cubicBezTo>
                    <a:cubicBezTo>
                      <a:pt x="31623" y="192976"/>
                      <a:pt x="32575" y="193358"/>
                      <a:pt x="33433" y="193739"/>
                    </a:cubicBezTo>
                    <a:cubicBezTo>
                      <a:pt x="21336" y="220790"/>
                      <a:pt x="34576" y="260128"/>
                      <a:pt x="73247" y="260128"/>
                    </a:cubicBezTo>
                    <a:cubicBezTo>
                      <a:pt x="78962" y="260128"/>
                      <a:pt x="84201" y="259271"/>
                      <a:pt x="88773" y="257651"/>
                    </a:cubicBezTo>
                    <a:cubicBezTo>
                      <a:pt x="90202" y="259651"/>
                      <a:pt x="91726" y="261557"/>
                      <a:pt x="93536" y="263366"/>
                    </a:cubicBezTo>
                    <a:cubicBezTo>
                      <a:pt x="96583" y="265748"/>
                      <a:pt x="99727" y="268129"/>
                      <a:pt x="102775" y="270510"/>
                    </a:cubicBezTo>
                    <a:cubicBezTo>
                      <a:pt x="109538" y="274415"/>
                      <a:pt x="116872" y="276511"/>
                      <a:pt x="124778" y="276701"/>
                    </a:cubicBezTo>
                    <a:cubicBezTo>
                      <a:pt x="125825" y="276701"/>
                      <a:pt x="126968" y="276701"/>
                      <a:pt x="128111" y="276701"/>
                    </a:cubicBezTo>
                    <a:lnTo>
                      <a:pt x="131445" y="276701"/>
                    </a:lnTo>
                    <a:cubicBezTo>
                      <a:pt x="132588" y="276701"/>
                      <a:pt x="133636" y="276701"/>
                      <a:pt x="134779" y="276701"/>
                    </a:cubicBezTo>
                    <a:cubicBezTo>
                      <a:pt x="142589" y="276511"/>
                      <a:pt x="149923" y="274415"/>
                      <a:pt x="156781" y="270510"/>
                    </a:cubicBezTo>
                    <a:cubicBezTo>
                      <a:pt x="159829" y="268129"/>
                      <a:pt x="162973" y="265748"/>
                      <a:pt x="166021" y="263366"/>
                    </a:cubicBezTo>
                    <a:cubicBezTo>
                      <a:pt x="167830" y="261557"/>
                      <a:pt x="169354" y="259651"/>
                      <a:pt x="170783" y="257651"/>
                    </a:cubicBezTo>
                    <a:cubicBezTo>
                      <a:pt x="175450" y="259271"/>
                      <a:pt x="180594" y="260128"/>
                      <a:pt x="186309" y="260128"/>
                    </a:cubicBezTo>
                    <a:cubicBezTo>
                      <a:pt x="224980" y="260128"/>
                      <a:pt x="238220" y="220790"/>
                      <a:pt x="226123" y="193739"/>
                    </a:cubicBezTo>
                    <a:cubicBezTo>
                      <a:pt x="227076" y="193358"/>
                      <a:pt x="227933" y="192976"/>
                      <a:pt x="228790" y="192500"/>
                    </a:cubicBezTo>
                    <a:cubicBezTo>
                      <a:pt x="234410" y="190691"/>
                      <a:pt x="239363" y="187547"/>
                      <a:pt x="243459" y="183071"/>
                    </a:cubicBezTo>
                    <a:cubicBezTo>
                      <a:pt x="244412" y="182118"/>
                      <a:pt x="245269" y="181261"/>
                      <a:pt x="246221" y="180308"/>
                    </a:cubicBezTo>
                    <a:cubicBezTo>
                      <a:pt x="251841" y="174593"/>
                      <a:pt x="255841" y="167926"/>
                      <a:pt x="257937" y="160115"/>
                    </a:cubicBezTo>
                    <a:cubicBezTo>
                      <a:pt x="258508" y="156115"/>
                      <a:pt x="258985" y="152019"/>
                      <a:pt x="259556" y="148019"/>
                    </a:cubicBezTo>
                    <a:cubicBezTo>
                      <a:pt x="259556" y="139732"/>
                      <a:pt x="257461" y="132112"/>
                      <a:pt x="253365" y="1249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50"/>
              <p:cNvSpPr/>
              <p:nvPr/>
            </p:nvSpPr>
            <p:spPr>
              <a:xfrm>
                <a:off x="8203406" y="1609820"/>
                <a:ext cx="160400" cy="276796"/>
              </a:xfrm>
              <a:custGeom>
                <a:avLst/>
                <a:gdLst/>
                <a:ahLst/>
                <a:cxnLst/>
                <a:rect l="l" t="t" r="r" b="b"/>
                <a:pathLst>
                  <a:path w="160400" h="276796" extrusionOk="0">
                    <a:moveTo>
                      <a:pt x="154210" y="124968"/>
                    </a:moveTo>
                    <a:cubicBezTo>
                      <a:pt x="151829" y="121920"/>
                      <a:pt x="149447" y="118777"/>
                      <a:pt x="147066" y="115729"/>
                    </a:cubicBezTo>
                    <a:cubicBezTo>
                      <a:pt x="142970" y="111252"/>
                      <a:pt x="138017" y="108109"/>
                      <a:pt x="132397" y="106299"/>
                    </a:cubicBezTo>
                    <a:cubicBezTo>
                      <a:pt x="128111" y="104013"/>
                      <a:pt x="123539" y="102775"/>
                      <a:pt x="118681" y="102489"/>
                    </a:cubicBezTo>
                    <a:cubicBezTo>
                      <a:pt x="125159" y="76391"/>
                      <a:pt x="110871" y="44291"/>
                      <a:pt x="76105" y="44291"/>
                    </a:cubicBezTo>
                    <a:cubicBezTo>
                      <a:pt x="76105" y="44291"/>
                      <a:pt x="75914" y="44291"/>
                      <a:pt x="75914" y="44291"/>
                    </a:cubicBezTo>
                    <a:cubicBezTo>
                      <a:pt x="75343" y="21908"/>
                      <a:pt x="60674" y="0"/>
                      <a:pt x="31813" y="0"/>
                    </a:cubicBezTo>
                    <a:cubicBezTo>
                      <a:pt x="31432" y="0"/>
                      <a:pt x="31052" y="0"/>
                      <a:pt x="30671" y="0"/>
                    </a:cubicBezTo>
                    <a:cubicBezTo>
                      <a:pt x="30289" y="0"/>
                      <a:pt x="29909" y="0"/>
                      <a:pt x="29528" y="0"/>
                    </a:cubicBezTo>
                    <a:cubicBezTo>
                      <a:pt x="29337" y="0"/>
                      <a:pt x="29146" y="0"/>
                      <a:pt x="28956" y="0"/>
                    </a:cubicBezTo>
                    <a:cubicBezTo>
                      <a:pt x="40100" y="6286"/>
                      <a:pt x="42958" y="24575"/>
                      <a:pt x="44482" y="35719"/>
                    </a:cubicBezTo>
                    <a:cubicBezTo>
                      <a:pt x="47244" y="55531"/>
                      <a:pt x="42577" y="72485"/>
                      <a:pt x="31337" y="88297"/>
                    </a:cubicBezTo>
                    <a:cubicBezTo>
                      <a:pt x="70580" y="83153"/>
                      <a:pt x="93250" y="113824"/>
                      <a:pt x="73723" y="161925"/>
                    </a:cubicBezTo>
                    <a:cubicBezTo>
                      <a:pt x="109919" y="167164"/>
                      <a:pt x="109919" y="245936"/>
                      <a:pt x="48959" y="239744"/>
                    </a:cubicBezTo>
                    <a:cubicBezTo>
                      <a:pt x="44958" y="260128"/>
                      <a:pt x="19621" y="275939"/>
                      <a:pt x="0" y="267748"/>
                    </a:cubicBezTo>
                    <a:cubicBezTo>
                      <a:pt x="1238" y="268700"/>
                      <a:pt x="2381" y="269653"/>
                      <a:pt x="3620" y="270605"/>
                    </a:cubicBezTo>
                    <a:cubicBezTo>
                      <a:pt x="10382" y="274511"/>
                      <a:pt x="17716" y="276606"/>
                      <a:pt x="25622" y="276797"/>
                    </a:cubicBezTo>
                    <a:cubicBezTo>
                      <a:pt x="26670" y="276797"/>
                      <a:pt x="27813" y="276797"/>
                      <a:pt x="28956" y="276797"/>
                    </a:cubicBezTo>
                    <a:lnTo>
                      <a:pt x="32290" y="276797"/>
                    </a:lnTo>
                    <a:cubicBezTo>
                      <a:pt x="33433" y="276797"/>
                      <a:pt x="34480" y="276797"/>
                      <a:pt x="35623" y="276797"/>
                    </a:cubicBezTo>
                    <a:cubicBezTo>
                      <a:pt x="43434" y="276606"/>
                      <a:pt x="50768" y="274511"/>
                      <a:pt x="57626" y="270605"/>
                    </a:cubicBezTo>
                    <a:cubicBezTo>
                      <a:pt x="60674" y="268224"/>
                      <a:pt x="63818" y="265843"/>
                      <a:pt x="66865" y="263462"/>
                    </a:cubicBezTo>
                    <a:cubicBezTo>
                      <a:pt x="68675" y="261652"/>
                      <a:pt x="70199" y="259747"/>
                      <a:pt x="71628" y="257747"/>
                    </a:cubicBezTo>
                    <a:cubicBezTo>
                      <a:pt x="76295" y="259366"/>
                      <a:pt x="81439" y="260223"/>
                      <a:pt x="87154" y="260223"/>
                    </a:cubicBezTo>
                    <a:cubicBezTo>
                      <a:pt x="125825" y="260223"/>
                      <a:pt x="139065" y="220885"/>
                      <a:pt x="126968" y="193834"/>
                    </a:cubicBezTo>
                    <a:cubicBezTo>
                      <a:pt x="127921" y="193453"/>
                      <a:pt x="128778" y="193072"/>
                      <a:pt x="129635" y="192596"/>
                    </a:cubicBezTo>
                    <a:cubicBezTo>
                      <a:pt x="135255" y="190786"/>
                      <a:pt x="140208" y="187643"/>
                      <a:pt x="144304" y="183166"/>
                    </a:cubicBezTo>
                    <a:cubicBezTo>
                      <a:pt x="145256" y="182213"/>
                      <a:pt x="146113" y="181356"/>
                      <a:pt x="147066" y="180403"/>
                    </a:cubicBezTo>
                    <a:cubicBezTo>
                      <a:pt x="152686" y="174689"/>
                      <a:pt x="156686" y="168021"/>
                      <a:pt x="158782" y="160211"/>
                    </a:cubicBezTo>
                    <a:cubicBezTo>
                      <a:pt x="159353" y="156210"/>
                      <a:pt x="159829" y="152114"/>
                      <a:pt x="160401" y="148114"/>
                    </a:cubicBezTo>
                    <a:cubicBezTo>
                      <a:pt x="160401" y="139827"/>
                      <a:pt x="158305" y="132207"/>
                      <a:pt x="154210" y="12506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3571" name="Google Shape;3571;p50"/>
          <p:cNvCxnSpPr>
            <a:stCxn id="3572" idx="3"/>
            <a:endCxn id="3573" idx="6"/>
          </p:cNvCxnSpPr>
          <p:nvPr/>
        </p:nvCxnSpPr>
        <p:spPr>
          <a:xfrm flipH="1">
            <a:off x="6226196" y="3515542"/>
            <a:ext cx="993600" cy="399300"/>
          </a:xfrm>
          <a:prstGeom prst="straightConnector1">
            <a:avLst/>
          </a:prstGeom>
          <a:noFill/>
          <a:ln w="19050" cap="flat" cmpd="sng">
            <a:solidFill>
              <a:schemeClr val="accent1"/>
            </a:solidFill>
            <a:prstDash val="dash"/>
            <a:round/>
            <a:headEnd type="none" w="med" len="med"/>
            <a:tailEnd type="none" w="med" len="med"/>
          </a:ln>
        </p:spPr>
      </p:cxnSp>
      <p:cxnSp>
        <p:nvCxnSpPr>
          <p:cNvPr id="3574" name="Google Shape;3574;p50"/>
          <p:cNvCxnSpPr>
            <a:stCxn id="3573" idx="1"/>
            <a:endCxn id="3575" idx="0"/>
          </p:cNvCxnSpPr>
          <p:nvPr/>
        </p:nvCxnSpPr>
        <p:spPr>
          <a:xfrm rot="10800000">
            <a:off x="6014608" y="2828146"/>
            <a:ext cx="113400" cy="1046100"/>
          </a:xfrm>
          <a:prstGeom prst="straightConnector1">
            <a:avLst/>
          </a:prstGeom>
          <a:noFill/>
          <a:ln w="19050" cap="flat" cmpd="sng">
            <a:solidFill>
              <a:schemeClr val="accent1"/>
            </a:solidFill>
            <a:prstDash val="dash"/>
            <a:round/>
            <a:headEnd type="none" w="med" len="med"/>
            <a:tailEnd type="none" w="med" len="med"/>
          </a:ln>
        </p:spPr>
      </p:cxnSp>
      <p:sp>
        <p:nvSpPr>
          <p:cNvPr id="3573" name="Google Shape;3573;p50"/>
          <p:cNvSpPr/>
          <p:nvPr/>
        </p:nvSpPr>
        <p:spPr>
          <a:xfrm>
            <a:off x="6111138" y="3857375"/>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3576" name="Google Shape;3576;p50"/>
          <p:cNvCxnSpPr>
            <a:stCxn id="3575" idx="5"/>
            <a:endCxn id="3572" idx="2"/>
          </p:cNvCxnSpPr>
          <p:nvPr/>
        </p:nvCxnSpPr>
        <p:spPr>
          <a:xfrm>
            <a:off x="6055367" y="2926621"/>
            <a:ext cx="1147500" cy="548100"/>
          </a:xfrm>
          <a:prstGeom prst="straightConnector1">
            <a:avLst/>
          </a:prstGeom>
          <a:noFill/>
          <a:ln w="19050" cap="flat" cmpd="sng">
            <a:solidFill>
              <a:schemeClr val="accent1"/>
            </a:solidFill>
            <a:prstDash val="dash"/>
            <a:round/>
            <a:headEnd type="none" w="med" len="med"/>
            <a:tailEnd type="none" w="med" len="med"/>
          </a:ln>
        </p:spPr>
      </p:cxnSp>
      <p:sp>
        <p:nvSpPr>
          <p:cNvPr id="3572" name="Google Shape;3572;p50"/>
          <p:cNvSpPr/>
          <p:nvPr/>
        </p:nvSpPr>
        <p:spPr>
          <a:xfrm>
            <a:off x="7202925" y="3417213"/>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575" name="Google Shape;3575;p50"/>
          <p:cNvSpPr/>
          <p:nvPr/>
        </p:nvSpPr>
        <p:spPr>
          <a:xfrm>
            <a:off x="5957038" y="282829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4044"/>
        <p:cNvGrpSpPr/>
        <p:nvPr/>
      </p:nvGrpSpPr>
      <p:grpSpPr>
        <a:xfrm>
          <a:off x="0" y="0"/>
          <a:ext cx="0" cy="0"/>
          <a:chOff x="0" y="0"/>
          <a:chExt cx="0" cy="0"/>
        </a:xfrm>
      </p:grpSpPr>
      <p:sp>
        <p:nvSpPr>
          <p:cNvPr id="4045" name="Google Shape;4045;p52"/>
          <p:cNvSpPr/>
          <p:nvPr/>
        </p:nvSpPr>
        <p:spPr>
          <a:xfrm>
            <a:off x="1446250" y="1597887"/>
            <a:ext cx="1157700" cy="1157700"/>
          </a:xfrm>
          <a:prstGeom prst="pie">
            <a:avLst>
              <a:gd name="adj1" fmla="val 16256748"/>
              <a:gd name="adj2" fmla="val 1251860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1568800" y="1720437"/>
            <a:ext cx="912600" cy="912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3993150" y="1597887"/>
            <a:ext cx="1157700" cy="1157700"/>
          </a:xfrm>
          <a:prstGeom prst="pie">
            <a:avLst>
              <a:gd name="adj1" fmla="val 16204135"/>
              <a:gd name="adj2" fmla="val 76079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115700" y="1720437"/>
            <a:ext cx="912600" cy="912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6540050" y="1597887"/>
            <a:ext cx="1157700" cy="1157700"/>
          </a:xfrm>
          <a:prstGeom prst="pie">
            <a:avLst>
              <a:gd name="adj1" fmla="val 16256748"/>
              <a:gd name="adj2" fmla="val 990886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6662450" y="1720287"/>
            <a:ext cx="912900" cy="9129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Applications of displacement percentages</a:t>
            </a:r>
            <a:endParaRPr/>
          </a:p>
        </p:txBody>
      </p:sp>
      <p:sp>
        <p:nvSpPr>
          <p:cNvPr id="4052" name="Google Shape;4052;p52"/>
          <p:cNvSpPr txBox="1">
            <a:spLocks noGrp="1"/>
          </p:cNvSpPr>
          <p:nvPr>
            <p:ph type="subTitle" idx="4294967295"/>
          </p:nvPr>
        </p:nvSpPr>
        <p:spPr>
          <a:xfrm>
            <a:off x="938500" y="3629175"/>
            <a:ext cx="2173200" cy="88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053" name="Google Shape;4053;p52"/>
          <p:cNvSpPr txBox="1">
            <a:spLocks noGrp="1"/>
          </p:cNvSpPr>
          <p:nvPr>
            <p:ph type="subTitle" idx="4294967295"/>
          </p:nvPr>
        </p:nvSpPr>
        <p:spPr>
          <a:xfrm>
            <a:off x="938500" y="3132150"/>
            <a:ext cx="2173200" cy="505500"/>
          </a:xfrm>
          <a:prstGeom prst="rect">
            <a:avLst/>
          </a:prstGeom>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latin typeface="Hanken Grotesk"/>
                <a:ea typeface="Hanken Grotesk"/>
                <a:cs typeface="Hanken Grotesk"/>
                <a:sym typeface="Hanken Grotesk"/>
              </a:rPr>
              <a:t>Mercury</a:t>
            </a:r>
            <a:endParaRPr sz="2400" b="1">
              <a:latin typeface="Hanken Grotesk"/>
              <a:ea typeface="Hanken Grotesk"/>
              <a:cs typeface="Hanken Grotesk"/>
              <a:sym typeface="Hanken Grotesk"/>
            </a:endParaRPr>
          </a:p>
        </p:txBody>
      </p:sp>
      <p:sp>
        <p:nvSpPr>
          <p:cNvPr id="4054" name="Google Shape;4054;p52"/>
          <p:cNvSpPr txBox="1">
            <a:spLocks noGrp="1"/>
          </p:cNvSpPr>
          <p:nvPr>
            <p:ph type="subTitle" idx="4294967295"/>
          </p:nvPr>
        </p:nvSpPr>
        <p:spPr>
          <a:xfrm>
            <a:off x="3485400" y="3629175"/>
            <a:ext cx="2173200" cy="88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4055" name="Google Shape;4055;p52"/>
          <p:cNvSpPr txBox="1">
            <a:spLocks noGrp="1"/>
          </p:cNvSpPr>
          <p:nvPr>
            <p:ph type="subTitle" idx="4294967295"/>
          </p:nvPr>
        </p:nvSpPr>
        <p:spPr>
          <a:xfrm>
            <a:off x="3485400" y="3132150"/>
            <a:ext cx="2173200" cy="505500"/>
          </a:xfrm>
          <a:prstGeom prst="rect">
            <a:avLst/>
          </a:prstGeom>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latin typeface="Hanken Grotesk"/>
                <a:ea typeface="Hanken Grotesk"/>
                <a:cs typeface="Hanken Grotesk"/>
                <a:sym typeface="Hanken Grotesk"/>
              </a:rPr>
              <a:t>Venus</a:t>
            </a:r>
            <a:endParaRPr sz="2400" b="1">
              <a:latin typeface="Hanken Grotesk"/>
              <a:ea typeface="Hanken Grotesk"/>
              <a:cs typeface="Hanken Grotesk"/>
              <a:sym typeface="Hanken Grotesk"/>
            </a:endParaRPr>
          </a:p>
        </p:txBody>
      </p:sp>
      <p:sp>
        <p:nvSpPr>
          <p:cNvPr id="4056" name="Google Shape;4056;p52"/>
          <p:cNvSpPr txBox="1">
            <a:spLocks noGrp="1"/>
          </p:cNvSpPr>
          <p:nvPr>
            <p:ph type="subTitle" idx="4294967295"/>
          </p:nvPr>
        </p:nvSpPr>
        <p:spPr>
          <a:xfrm>
            <a:off x="6032300" y="3629175"/>
            <a:ext cx="2173200" cy="88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It’s full of iron oxide dust</a:t>
            </a:r>
            <a:endParaRPr/>
          </a:p>
        </p:txBody>
      </p:sp>
      <p:sp>
        <p:nvSpPr>
          <p:cNvPr id="4057" name="Google Shape;4057;p52"/>
          <p:cNvSpPr txBox="1">
            <a:spLocks noGrp="1"/>
          </p:cNvSpPr>
          <p:nvPr>
            <p:ph type="subTitle" idx="4294967295"/>
          </p:nvPr>
        </p:nvSpPr>
        <p:spPr>
          <a:xfrm>
            <a:off x="6032300" y="3132150"/>
            <a:ext cx="2173200" cy="505500"/>
          </a:xfrm>
          <a:prstGeom prst="rect">
            <a:avLst/>
          </a:prstGeom>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latin typeface="Hanken Grotesk"/>
                <a:ea typeface="Hanken Grotesk"/>
                <a:cs typeface="Hanken Grotesk"/>
                <a:sym typeface="Hanken Grotesk"/>
              </a:rPr>
              <a:t>Mars</a:t>
            </a:r>
            <a:endParaRPr sz="2400" b="1">
              <a:latin typeface="Hanken Grotesk"/>
              <a:ea typeface="Hanken Grotesk"/>
              <a:cs typeface="Hanken Grotesk"/>
              <a:sym typeface="Hanken Grotesk"/>
            </a:endParaRPr>
          </a:p>
        </p:txBody>
      </p:sp>
      <p:sp>
        <p:nvSpPr>
          <p:cNvPr id="4058" name="Google Shape;4058;p52"/>
          <p:cNvSpPr txBox="1">
            <a:spLocks noGrp="1"/>
          </p:cNvSpPr>
          <p:nvPr>
            <p:ph type="title" idx="4294967295"/>
          </p:nvPr>
        </p:nvSpPr>
        <p:spPr>
          <a:xfrm>
            <a:off x="4063650" y="1909987"/>
            <a:ext cx="1016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65%</a:t>
            </a:r>
            <a:endParaRPr sz="3000"/>
          </a:p>
        </p:txBody>
      </p:sp>
      <p:sp>
        <p:nvSpPr>
          <p:cNvPr id="4059" name="Google Shape;4059;p52"/>
          <p:cNvSpPr txBox="1">
            <a:spLocks noGrp="1"/>
          </p:cNvSpPr>
          <p:nvPr>
            <p:ph type="title" idx="4294967295"/>
          </p:nvPr>
        </p:nvSpPr>
        <p:spPr>
          <a:xfrm>
            <a:off x="6610550" y="1909987"/>
            <a:ext cx="1016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70%</a:t>
            </a:r>
            <a:endParaRPr sz="3000"/>
          </a:p>
        </p:txBody>
      </p:sp>
      <p:sp>
        <p:nvSpPr>
          <p:cNvPr id="4060" name="Google Shape;4060;p52"/>
          <p:cNvSpPr txBox="1">
            <a:spLocks noGrp="1"/>
          </p:cNvSpPr>
          <p:nvPr>
            <p:ph type="title" idx="4294967295"/>
          </p:nvPr>
        </p:nvSpPr>
        <p:spPr>
          <a:xfrm>
            <a:off x="1516750" y="1909987"/>
            <a:ext cx="1016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80%</a:t>
            </a:r>
            <a:endParaRPr sz="300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4076"/>
        <p:cNvGrpSpPr/>
        <p:nvPr/>
      </p:nvGrpSpPr>
      <p:grpSpPr>
        <a:xfrm>
          <a:off x="0" y="0"/>
          <a:ext cx="0" cy="0"/>
          <a:chOff x="0" y="0"/>
          <a:chExt cx="0" cy="0"/>
        </a:xfrm>
      </p:grpSpPr>
      <p:grpSp>
        <p:nvGrpSpPr>
          <p:cNvPr id="4077" name="Google Shape;4077;p54"/>
          <p:cNvGrpSpPr/>
          <p:nvPr/>
        </p:nvGrpSpPr>
        <p:grpSpPr>
          <a:xfrm>
            <a:off x="1561951" y="735560"/>
            <a:ext cx="2697276" cy="3672287"/>
            <a:chOff x="1561951" y="735560"/>
            <a:chExt cx="2697276" cy="3672287"/>
          </a:xfrm>
        </p:grpSpPr>
        <p:grpSp>
          <p:nvGrpSpPr>
            <p:cNvPr id="4078" name="Google Shape;4078;p54"/>
            <p:cNvGrpSpPr/>
            <p:nvPr/>
          </p:nvGrpSpPr>
          <p:grpSpPr>
            <a:xfrm>
              <a:off x="1561951" y="735560"/>
              <a:ext cx="2697276" cy="3672287"/>
              <a:chOff x="1655550" y="790900"/>
              <a:chExt cx="2510262" cy="3417671"/>
            </a:xfrm>
          </p:grpSpPr>
          <p:sp>
            <p:nvSpPr>
              <p:cNvPr id="4079" name="Google Shape;4079;p54"/>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1" name="Google Shape;4081;p54"/>
            <p:cNvSpPr/>
            <p:nvPr/>
          </p:nvSpPr>
          <p:spPr>
            <a:xfrm>
              <a:off x="2683155" y="4166839"/>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3" name="Google Shape;4083;p54"/>
          <p:cNvSpPr txBox="1">
            <a:spLocks noGrp="1"/>
          </p:cNvSpPr>
          <p:nvPr>
            <p:ph type="title"/>
          </p:nvPr>
        </p:nvSpPr>
        <p:spPr>
          <a:xfrm>
            <a:off x="4837200" y="1870775"/>
            <a:ext cx="3593400" cy="69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4084" name="Google Shape;4084;p54"/>
          <p:cNvSpPr txBox="1">
            <a:spLocks noGrp="1"/>
          </p:cNvSpPr>
          <p:nvPr>
            <p:ph type="subTitle" idx="1"/>
          </p:nvPr>
        </p:nvSpPr>
        <p:spPr>
          <a:xfrm>
            <a:off x="4837375" y="2562000"/>
            <a:ext cx="3593400" cy="90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4088"/>
        <p:cNvGrpSpPr/>
        <p:nvPr/>
      </p:nvGrpSpPr>
      <p:grpSpPr>
        <a:xfrm>
          <a:off x="0" y="0"/>
          <a:ext cx="0" cy="0"/>
          <a:chOff x="0" y="0"/>
          <a:chExt cx="0" cy="0"/>
        </a:xfrm>
      </p:grpSpPr>
      <p:sp>
        <p:nvSpPr>
          <p:cNvPr id="4089" name="Google Shape;4089;p55"/>
          <p:cNvSpPr txBox="1">
            <a:spLocks noGrp="1"/>
          </p:cNvSpPr>
          <p:nvPr>
            <p:ph type="title"/>
          </p:nvPr>
        </p:nvSpPr>
        <p:spPr>
          <a:xfrm>
            <a:off x="1271200" y="1825725"/>
            <a:ext cx="3593400" cy="69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4090" name="Google Shape;4090;p55"/>
          <p:cNvSpPr txBox="1">
            <a:spLocks noGrp="1"/>
          </p:cNvSpPr>
          <p:nvPr>
            <p:ph type="subTitle" idx="1"/>
          </p:nvPr>
        </p:nvSpPr>
        <p:spPr>
          <a:xfrm>
            <a:off x="1271375" y="2516950"/>
            <a:ext cx="3593400" cy="9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4099"/>
        <p:cNvGrpSpPr/>
        <p:nvPr/>
      </p:nvGrpSpPr>
      <p:grpSpPr>
        <a:xfrm>
          <a:off x="0" y="0"/>
          <a:ext cx="0" cy="0"/>
          <a:chOff x="0" y="0"/>
          <a:chExt cx="0" cy="0"/>
        </a:xfrm>
      </p:grpSpPr>
      <p:sp>
        <p:nvSpPr>
          <p:cNvPr id="4100" name="Google Shape;4100;p56"/>
          <p:cNvSpPr txBox="1"/>
          <p:nvPr/>
        </p:nvSpPr>
        <p:spPr>
          <a:xfrm>
            <a:off x="6288932" y="1399575"/>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Hanken Grotesk"/>
                <a:ea typeface="Hanken Grotesk"/>
                <a:cs typeface="Hanken Grotesk"/>
                <a:sym typeface="Hanken Grotesk"/>
              </a:rPr>
              <a:t>Position A</a:t>
            </a:r>
            <a:endParaRPr sz="2400" b="1">
              <a:solidFill>
                <a:schemeClr val="dk1"/>
              </a:solidFill>
              <a:latin typeface="Hanken Grotesk"/>
              <a:ea typeface="Hanken Grotesk"/>
              <a:cs typeface="Hanken Grotesk"/>
              <a:sym typeface="Hanken Grotesk"/>
            </a:endParaRPr>
          </a:p>
        </p:txBody>
      </p:sp>
      <p:sp>
        <p:nvSpPr>
          <p:cNvPr id="4101" name="Google Shape;4101;p56"/>
          <p:cNvSpPr txBox="1"/>
          <p:nvPr/>
        </p:nvSpPr>
        <p:spPr>
          <a:xfrm>
            <a:off x="6288932" y="3633555"/>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Hanken Grotesk"/>
                <a:ea typeface="Hanken Grotesk"/>
                <a:cs typeface="Hanken Grotesk"/>
                <a:sym typeface="Hanken Grotesk"/>
              </a:rPr>
              <a:t>Position C</a:t>
            </a:r>
            <a:endParaRPr sz="2400" b="1">
              <a:solidFill>
                <a:schemeClr val="dk1"/>
              </a:solidFill>
              <a:latin typeface="Hanken Grotesk"/>
              <a:ea typeface="Hanken Grotesk"/>
              <a:cs typeface="Hanken Grotesk"/>
              <a:sym typeface="Hanken Grotesk"/>
            </a:endParaRPr>
          </a:p>
        </p:txBody>
      </p:sp>
      <p:sp>
        <p:nvSpPr>
          <p:cNvPr id="4102" name="Google Shape;4102;p56"/>
          <p:cNvSpPr txBox="1"/>
          <p:nvPr/>
        </p:nvSpPr>
        <p:spPr>
          <a:xfrm>
            <a:off x="6288907" y="2516565"/>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Hanken Grotesk"/>
                <a:ea typeface="Hanken Grotesk"/>
                <a:cs typeface="Hanken Grotesk"/>
                <a:sym typeface="Hanken Grotesk"/>
              </a:rPr>
              <a:t>Position B</a:t>
            </a:r>
            <a:endParaRPr sz="2400" b="1">
              <a:solidFill>
                <a:schemeClr val="dk1"/>
              </a:solidFill>
              <a:latin typeface="Hanken Grotesk"/>
              <a:ea typeface="Hanken Grotesk"/>
              <a:cs typeface="Hanken Grotesk"/>
              <a:sym typeface="Hanken Grotesk"/>
            </a:endParaRPr>
          </a:p>
        </p:txBody>
      </p:sp>
      <p:sp>
        <p:nvSpPr>
          <p:cNvPr id="4103" name="Google Shape;4103;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Position and displacement</a:t>
            </a:r>
            <a:endParaRPr/>
          </a:p>
        </p:txBody>
      </p:sp>
      <p:sp>
        <p:nvSpPr>
          <p:cNvPr id="4104" name="Google Shape;4104;p56"/>
          <p:cNvSpPr txBox="1"/>
          <p:nvPr/>
        </p:nvSpPr>
        <p:spPr>
          <a:xfrm>
            <a:off x="6288920" y="1698239"/>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4105" name="Google Shape;4105;p56"/>
          <p:cNvSpPr txBox="1"/>
          <p:nvPr/>
        </p:nvSpPr>
        <p:spPr>
          <a:xfrm>
            <a:off x="6288920" y="3932219"/>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Despite being red, Mars is a very cold place</a:t>
            </a:r>
            <a:endParaRPr>
              <a:solidFill>
                <a:schemeClr val="dk1"/>
              </a:solidFill>
              <a:latin typeface="DM Sans"/>
              <a:ea typeface="DM Sans"/>
              <a:cs typeface="DM Sans"/>
              <a:sym typeface="DM Sans"/>
            </a:endParaRPr>
          </a:p>
        </p:txBody>
      </p:sp>
      <p:sp>
        <p:nvSpPr>
          <p:cNvPr id="4106" name="Google Shape;4106;p56"/>
          <p:cNvSpPr txBox="1"/>
          <p:nvPr/>
        </p:nvSpPr>
        <p:spPr>
          <a:xfrm>
            <a:off x="6288906" y="2815229"/>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grpSp>
        <p:nvGrpSpPr>
          <p:cNvPr id="4107" name="Google Shape;4107;p56"/>
          <p:cNvGrpSpPr/>
          <p:nvPr/>
        </p:nvGrpSpPr>
        <p:grpSpPr>
          <a:xfrm>
            <a:off x="683625" y="1571693"/>
            <a:ext cx="4919741" cy="2620545"/>
            <a:chOff x="233350" y="949250"/>
            <a:chExt cx="7137300" cy="3802300"/>
          </a:xfrm>
        </p:grpSpPr>
        <p:sp>
          <p:nvSpPr>
            <p:cNvPr id="4108" name="Google Shape;4108;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159" name="Google Shape;4159;p56"/>
          <p:cNvCxnSpPr>
            <a:stCxn id="4160" idx="3"/>
            <a:endCxn id="4161" idx="6"/>
          </p:cNvCxnSpPr>
          <p:nvPr/>
        </p:nvCxnSpPr>
        <p:spPr>
          <a:xfrm>
            <a:off x="2875887" y="2328717"/>
            <a:ext cx="1941900" cy="1362300"/>
          </a:xfrm>
          <a:prstGeom prst="straightConnector1">
            <a:avLst/>
          </a:prstGeom>
          <a:noFill/>
          <a:ln w="19050" cap="flat" cmpd="sng">
            <a:solidFill>
              <a:schemeClr val="accent1"/>
            </a:solidFill>
            <a:prstDash val="dash"/>
            <a:round/>
            <a:headEnd type="none" w="med" len="med"/>
            <a:tailEnd type="none" w="med" len="med"/>
          </a:ln>
        </p:spPr>
      </p:cxnSp>
      <p:cxnSp>
        <p:nvCxnSpPr>
          <p:cNvPr id="4162" name="Google Shape;4162;p56"/>
          <p:cNvCxnSpPr>
            <a:stCxn id="4161" idx="0"/>
            <a:endCxn id="4163" idx="0"/>
          </p:cNvCxnSpPr>
          <p:nvPr/>
        </p:nvCxnSpPr>
        <p:spPr>
          <a:xfrm rot="10800000">
            <a:off x="4378845" y="1849462"/>
            <a:ext cx="496500" cy="1784100"/>
          </a:xfrm>
          <a:prstGeom prst="straightConnector1">
            <a:avLst/>
          </a:prstGeom>
          <a:noFill/>
          <a:ln w="19050" cap="flat" cmpd="sng">
            <a:solidFill>
              <a:schemeClr val="accent1"/>
            </a:solidFill>
            <a:prstDash val="dash"/>
            <a:round/>
            <a:headEnd type="none" w="med" len="med"/>
            <a:tailEnd type="none" w="med" len="med"/>
          </a:ln>
        </p:spPr>
      </p:cxnSp>
      <p:sp>
        <p:nvSpPr>
          <p:cNvPr id="4161" name="Google Shape;4161;p56"/>
          <p:cNvSpPr/>
          <p:nvPr/>
        </p:nvSpPr>
        <p:spPr>
          <a:xfrm flipH="1">
            <a:off x="4817745" y="363356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4164" name="Google Shape;4164;p56"/>
          <p:cNvCxnSpPr>
            <a:stCxn id="4163" idx="6"/>
            <a:endCxn id="4160" idx="2"/>
          </p:cNvCxnSpPr>
          <p:nvPr/>
        </p:nvCxnSpPr>
        <p:spPr>
          <a:xfrm flipH="1">
            <a:off x="2892845" y="1907167"/>
            <a:ext cx="1428300" cy="380700"/>
          </a:xfrm>
          <a:prstGeom prst="straightConnector1">
            <a:avLst/>
          </a:prstGeom>
          <a:noFill/>
          <a:ln w="19050" cap="flat" cmpd="sng">
            <a:solidFill>
              <a:schemeClr val="accent1"/>
            </a:solidFill>
            <a:prstDash val="dash"/>
            <a:round/>
            <a:headEnd type="none" w="med" len="med"/>
            <a:tailEnd type="none" w="med" len="med"/>
          </a:ln>
        </p:spPr>
      </p:cxnSp>
      <p:sp>
        <p:nvSpPr>
          <p:cNvPr id="4160" name="Google Shape;4160;p56"/>
          <p:cNvSpPr/>
          <p:nvPr/>
        </p:nvSpPr>
        <p:spPr>
          <a:xfrm flipH="1">
            <a:off x="2777557" y="2230388"/>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163" name="Google Shape;4163;p56"/>
          <p:cNvSpPr/>
          <p:nvPr/>
        </p:nvSpPr>
        <p:spPr>
          <a:xfrm flipH="1">
            <a:off x="4321145" y="184956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4165" name="Google Shape;4165;p56"/>
          <p:cNvCxnSpPr>
            <a:stCxn id="4100" idx="1"/>
            <a:endCxn id="4163" idx="2"/>
          </p:cNvCxnSpPr>
          <p:nvPr/>
        </p:nvCxnSpPr>
        <p:spPr>
          <a:xfrm flipH="1">
            <a:off x="4436432" y="1624575"/>
            <a:ext cx="1852500" cy="282600"/>
          </a:xfrm>
          <a:prstGeom prst="bentConnector3">
            <a:avLst>
              <a:gd name="adj1" fmla="val 50002"/>
            </a:avLst>
          </a:prstGeom>
          <a:noFill/>
          <a:ln w="19050" cap="flat" cmpd="sng">
            <a:solidFill>
              <a:schemeClr val="dk1"/>
            </a:solidFill>
            <a:prstDash val="solid"/>
            <a:round/>
            <a:headEnd type="none" w="med" len="med"/>
            <a:tailEnd type="triangle" w="med" len="med"/>
          </a:ln>
        </p:spPr>
      </p:cxnSp>
      <p:cxnSp>
        <p:nvCxnSpPr>
          <p:cNvPr id="4166" name="Google Shape;4166;p56"/>
          <p:cNvCxnSpPr>
            <a:stCxn id="4102" idx="1"/>
            <a:endCxn id="4160" idx="2"/>
          </p:cNvCxnSpPr>
          <p:nvPr/>
        </p:nvCxnSpPr>
        <p:spPr>
          <a:xfrm rot="10800000">
            <a:off x="2892907" y="2287965"/>
            <a:ext cx="3396000" cy="453600"/>
          </a:xfrm>
          <a:prstGeom prst="bentConnector3">
            <a:avLst>
              <a:gd name="adj1" fmla="val 28087"/>
            </a:avLst>
          </a:prstGeom>
          <a:noFill/>
          <a:ln w="19050" cap="flat" cmpd="sng">
            <a:solidFill>
              <a:schemeClr val="dk1"/>
            </a:solidFill>
            <a:prstDash val="solid"/>
            <a:round/>
            <a:headEnd type="none" w="med" len="med"/>
            <a:tailEnd type="triangle" w="med" len="med"/>
          </a:ln>
        </p:spPr>
      </p:cxnSp>
      <p:cxnSp>
        <p:nvCxnSpPr>
          <p:cNvPr id="4167" name="Google Shape;4167;p56"/>
          <p:cNvCxnSpPr>
            <a:stCxn id="4101" idx="1"/>
            <a:endCxn id="4161" idx="2"/>
          </p:cNvCxnSpPr>
          <p:nvPr/>
        </p:nvCxnSpPr>
        <p:spPr>
          <a:xfrm rot="10800000">
            <a:off x="4932932" y="3691155"/>
            <a:ext cx="1356000" cy="167400"/>
          </a:xfrm>
          <a:prstGeom prst="bentConnector3">
            <a:avLst>
              <a:gd name="adj1" fmla="val 50000"/>
            </a:avLst>
          </a:prstGeom>
          <a:noFill/>
          <a:ln w="19050" cap="flat" cmpd="sng">
            <a:solidFill>
              <a:schemeClr val="dk1"/>
            </a:solidFill>
            <a:prstDash val="solid"/>
            <a:round/>
            <a:headEnd type="none" w="med" len="med"/>
            <a:tailEnd type="triangle" w="med" len="me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41"/>
        <p:cNvGrpSpPr/>
        <p:nvPr/>
      </p:nvGrpSpPr>
      <p:grpSpPr>
        <a:xfrm>
          <a:off x="0" y="0"/>
          <a:ext cx="0" cy="0"/>
          <a:chOff x="0" y="0"/>
          <a:chExt cx="0" cy="0"/>
        </a:xfrm>
      </p:grpSpPr>
      <p:sp>
        <p:nvSpPr>
          <p:cNvPr id="4542" name="Google Shape;4542;p61"/>
          <p:cNvSpPr txBox="1">
            <a:spLocks noGrp="1"/>
          </p:cNvSpPr>
          <p:nvPr>
            <p:ph type="subTitle" idx="3"/>
          </p:nvPr>
        </p:nvSpPr>
        <p:spPr>
          <a:xfrm>
            <a:off x="5828875" y="1175068"/>
            <a:ext cx="2595125"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300" dirty="0">
                <a:latin typeface="Calibri" panose="020F0502020204030204" pitchFamily="34" charset="0"/>
                <a:cs typeface="Calibri" panose="020F0502020204030204" pitchFamily="34" charset="0"/>
              </a:rPr>
              <a:t>Nguyễn Đức Thắng</a:t>
            </a:r>
            <a:endParaRPr sz="2300" dirty="0">
              <a:latin typeface="Calibri" panose="020F0502020204030204" pitchFamily="34" charset="0"/>
              <a:cs typeface="Calibri" panose="020F0502020204030204" pitchFamily="34" charset="0"/>
            </a:endParaRPr>
          </a:p>
        </p:txBody>
      </p:sp>
      <p:sp>
        <p:nvSpPr>
          <p:cNvPr id="4543" name="Google Shape;4543;p61"/>
          <p:cNvSpPr txBox="1">
            <a:spLocks noGrp="1"/>
          </p:cNvSpPr>
          <p:nvPr>
            <p:ph type="subTitle" idx="4"/>
          </p:nvPr>
        </p:nvSpPr>
        <p:spPr>
          <a:xfrm>
            <a:off x="919898" y="1175068"/>
            <a:ext cx="2253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300" dirty="0">
                <a:latin typeface="Calibri" panose="020F0502020204030204" pitchFamily="34" charset="0"/>
                <a:cs typeface="Calibri" panose="020F0502020204030204" pitchFamily="34" charset="0"/>
              </a:rPr>
              <a:t>Phạm Đăng Sơn</a:t>
            </a:r>
            <a:endParaRPr sz="2300" dirty="0">
              <a:latin typeface="Calibri" panose="020F0502020204030204" pitchFamily="34" charset="0"/>
              <a:cs typeface="Calibri" panose="020F0502020204030204" pitchFamily="34" charset="0"/>
            </a:endParaRPr>
          </a:p>
        </p:txBody>
      </p:sp>
      <p:sp>
        <p:nvSpPr>
          <p:cNvPr id="4546" name="Google Shape;4546;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Giới thiệu thành viên</a:t>
            </a:r>
            <a:endParaRPr/>
          </a:p>
        </p:txBody>
      </p:sp>
      <p:sp>
        <p:nvSpPr>
          <p:cNvPr id="4547" name="Google Shape;4547;p61"/>
          <p:cNvSpPr txBox="1">
            <a:spLocks noGrp="1"/>
          </p:cNvSpPr>
          <p:nvPr>
            <p:ph type="subTitle" idx="1"/>
          </p:nvPr>
        </p:nvSpPr>
        <p:spPr>
          <a:xfrm>
            <a:off x="5999637" y="1783775"/>
            <a:ext cx="225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MSSV: 20233637</a:t>
            </a:r>
          </a:p>
          <a:p>
            <a:pPr marL="0" lvl="0" indent="0" algn="ctr" rtl="0">
              <a:spcBef>
                <a:spcPts val="0"/>
              </a:spcBef>
              <a:spcAft>
                <a:spcPts val="0"/>
              </a:spcAft>
              <a:buNone/>
            </a:pPr>
            <a:r>
              <a:rPr lang="en-GB" dirty="0" err="1">
                <a:latin typeface="Calibri" panose="020F0502020204030204" pitchFamily="34" charset="0"/>
                <a:cs typeface="Calibri" panose="020F0502020204030204" pitchFamily="34" charset="0"/>
              </a:rPr>
              <a:t>Nhiệm</a:t>
            </a:r>
            <a:r>
              <a:rPr lang="en-GB" dirty="0">
                <a:latin typeface="Calibri" panose="020F0502020204030204" pitchFamily="34" charset="0"/>
                <a:cs typeface="Calibri" panose="020F0502020204030204" pitchFamily="34" charset="0"/>
              </a:rPr>
              <a:t> </a:t>
            </a:r>
            <a:r>
              <a:rPr lang="en-GB" dirty="0" err="1">
                <a:latin typeface="Calibri" panose="020F0502020204030204" pitchFamily="34" charset="0"/>
                <a:cs typeface="Calibri" panose="020F0502020204030204" pitchFamily="34" charset="0"/>
              </a:rPr>
              <a:t>vụ</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Tìm</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tọa</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độ</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các</a:t>
            </a:r>
            <a:r>
              <a:rPr lang="en-GB" dirty="0" smtClean="0">
                <a:latin typeface="Calibri" panose="020F0502020204030204" pitchFamily="34" charset="0"/>
                <a:cs typeface="Calibri" panose="020F0502020204030204" pitchFamily="34" charset="0"/>
              </a:rPr>
              <a:t> node </a:t>
            </a:r>
            <a:r>
              <a:rPr lang="en-GB" dirty="0" err="1" smtClean="0">
                <a:latin typeface="Calibri" panose="020F0502020204030204" pitchFamily="34" charset="0"/>
                <a:cs typeface="Calibri" panose="020F0502020204030204" pitchFamily="34" charset="0"/>
              </a:rPr>
              <a:t>trên</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bản</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đồ</a:t>
            </a:r>
            <a:r>
              <a:rPr lang="en-GB" dirty="0" smtClean="0">
                <a:latin typeface="Calibri" panose="020F0502020204030204" pitchFamily="34" charset="0"/>
                <a:cs typeface="Calibri" panose="020F0502020204030204" pitchFamily="34" charset="0"/>
              </a:rPr>
              <a:t>, code </a:t>
            </a:r>
            <a:r>
              <a:rPr lang="en-GB" dirty="0" err="1" smtClean="0">
                <a:latin typeface="Calibri" panose="020F0502020204030204" pitchFamily="34" charset="0"/>
                <a:cs typeface="Calibri" panose="020F0502020204030204" pitchFamily="34" charset="0"/>
              </a:rPr>
              <a:t>hàm</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tìm</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nhà</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gửi</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xe</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gần</a:t>
            </a:r>
            <a:r>
              <a:rPr lang="en-GB" dirty="0" smtClean="0">
                <a:latin typeface="Calibri" panose="020F0502020204030204" pitchFamily="34" charset="0"/>
                <a:cs typeface="Calibri" panose="020F0502020204030204" pitchFamily="34" charset="0"/>
              </a:rPr>
              <a:t> </a:t>
            </a:r>
            <a:r>
              <a:rPr lang="en-GB" dirty="0" err="1" smtClean="0">
                <a:latin typeface="Calibri" panose="020F0502020204030204" pitchFamily="34" charset="0"/>
                <a:cs typeface="Calibri" panose="020F0502020204030204" pitchFamily="34" charset="0"/>
              </a:rPr>
              <a:t>nhất</a:t>
            </a:r>
            <a:r>
              <a:rPr lang="en-GB" dirty="0" smtClean="0">
                <a:latin typeface="Calibri" panose="020F0502020204030204" pitchFamily="34" charset="0"/>
                <a:cs typeface="Calibri" panose="020F0502020204030204" pitchFamily="34" charset="0"/>
              </a:rPr>
              <a:t>.</a:t>
            </a:r>
            <a:endParaRPr lang="en-GB" dirty="0">
              <a:latin typeface="Calibri" panose="020F0502020204030204" pitchFamily="34" charset="0"/>
              <a:cs typeface="Calibri" panose="020F0502020204030204" pitchFamily="34" charset="0"/>
            </a:endParaRPr>
          </a:p>
        </p:txBody>
      </p:sp>
      <p:sp>
        <p:nvSpPr>
          <p:cNvPr id="4548" name="Google Shape;4548;p61"/>
          <p:cNvSpPr txBox="1">
            <a:spLocks noGrp="1"/>
          </p:cNvSpPr>
          <p:nvPr>
            <p:ph type="subTitle" idx="2"/>
          </p:nvPr>
        </p:nvSpPr>
        <p:spPr>
          <a:xfrm>
            <a:off x="919898" y="1783775"/>
            <a:ext cx="225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Calibri" panose="020F0502020204030204" pitchFamily="34" charset="0"/>
                <a:cs typeface="Calibri" panose="020F0502020204030204" pitchFamily="34" charset="0"/>
              </a:rPr>
              <a:t>MSSV: 20210756</a:t>
            </a:r>
          </a:p>
          <a:p>
            <a:pPr marL="0" lvl="0" indent="0" algn="ctr" rtl="0">
              <a:spcBef>
                <a:spcPts val="0"/>
              </a:spcBef>
              <a:spcAft>
                <a:spcPts val="0"/>
              </a:spcAft>
              <a:buNone/>
            </a:pPr>
            <a:r>
              <a:rPr lang="en" dirty="0">
                <a:latin typeface="Calibri" panose="020F0502020204030204" pitchFamily="34" charset="0"/>
                <a:cs typeface="Calibri" panose="020F0502020204030204" pitchFamily="34" charset="0"/>
              </a:rPr>
              <a:t>Nhiệm vụ</a:t>
            </a:r>
            <a:r>
              <a:rPr lang="en" dirty="0" smtClean="0">
                <a:latin typeface="Calibri" panose="020F0502020204030204" pitchFamily="34" charset="0"/>
                <a:cs typeface="Calibri" panose="020F0502020204030204" pitchFamily="34" charset="0"/>
              </a:rPr>
              <a:t>: Làm slide, khai báo thông tin các node và cấu trúc lưu trữ danh sách các node.</a:t>
            </a:r>
            <a:endParaRPr dirty="0">
              <a:latin typeface="Calibri" panose="020F0502020204030204" pitchFamily="34" charset="0"/>
              <a:cs typeface="Calibri" panose="020F0502020204030204" pitchFamily="34" charset="0"/>
            </a:endParaRPr>
          </a:p>
        </p:txBody>
      </p:sp>
      <p:sp>
        <p:nvSpPr>
          <p:cNvPr id="4549" name="Google Shape;4549;p61"/>
          <p:cNvSpPr txBox="1">
            <a:spLocks noGrp="1"/>
          </p:cNvSpPr>
          <p:nvPr>
            <p:ph type="subTitle" idx="5"/>
          </p:nvPr>
        </p:nvSpPr>
        <p:spPr>
          <a:xfrm>
            <a:off x="3445196" y="1783775"/>
            <a:ext cx="2253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Calibri" panose="020F0502020204030204" pitchFamily="34" charset="0"/>
                <a:cs typeface="Calibri" panose="020F0502020204030204" pitchFamily="34" charset="0"/>
              </a:rPr>
              <a:t>MSSV: 20233636</a:t>
            </a:r>
          </a:p>
          <a:p>
            <a:pPr marL="0" lvl="0" indent="0" algn="ctr" rtl="0">
              <a:spcBef>
                <a:spcPts val="0"/>
              </a:spcBef>
              <a:spcAft>
                <a:spcPts val="0"/>
              </a:spcAft>
              <a:buNone/>
            </a:pPr>
            <a:r>
              <a:rPr lang="en" dirty="0">
                <a:latin typeface="Calibri" panose="020F0502020204030204" pitchFamily="34" charset="0"/>
                <a:cs typeface="Calibri" panose="020F0502020204030204" pitchFamily="34" charset="0"/>
              </a:rPr>
              <a:t>Nhiệm </a:t>
            </a:r>
            <a:r>
              <a:rPr lang="en" dirty="0" smtClean="0">
                <a:latin typeface="Calibri" panose="020F0502020204030204" pitchFamily="34" charset="0"/>
                <a:cs typeface="Calibri" panose="020F0502020204030204" pitchFamily="34" charset="0"/>
              </a:rPr>
              <a:t>vụ: Code thuật toán dijsktra và cải thiện code.</a:t>
            </a:r>
            <a:endParaRPr dirty="0">
              <a:latin typeface="Calibri" panose="020F0502020204030204" pitchFamily="34" charset="0"/>
              <a:cs typeface="Calibri" panose="020F0502020204030204" pitchFamily="34" charset="0"/>
            </a:endParaRPr>
          </a:p>
        </p:txBody>
      </p:sp>
      <p:sp>
        <p:nvSpPr>
          <p:cNvPr id="4550" name="Google Shape;4550;p61"/>
          <p:cNvSpPr txBox="1">
            <a:spLocks noGrp="1"/>
          </p:cNvSpPr>
          <p:nvPr>
            <p:ph type="subTitle" idx="6"/>
          </p:nvPr>
        </p:nvSpPr>
        <p:spPr>
          <a:xfrm>
            <a:off x="3445196" y="1176743"/>
            <a:ext cx="2253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300">
                <a:latin typeface="Calibri" panose="020F0502020204030204" pitchFamily="34" charset="0"/>
                <a:cs typeface="Calibri" panose="020F0502020204030204" pitchFamily="34" charset="0"/>
              </a:rPr>
              <a:t>Hoàng Văn Thái</a:t>
            </a:r>
            <a:endParaRPr sz="23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871221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4171"/>
        <p:cNvGrpSpPr/>
        <p:nvPr/>
      </p:nvGrpSpPr>
      <p:grpSpPr>
        <a:xfrm>
          <a:off x="0" y="0"/>
          <a:ext cx="0" cy="0"/>
          <a:chOff x="0" y="0"/>
          <a:chExt cx="0" cy="0"/>
        </a:xfrm>
      </p:grpSpPr>
      <p:sp>
        <p:nvSpPr>
          <p:cNvPr id="4172" name="Google Shape;4172;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Movement sequence</a:t>
            </a:r>
            <a:endParaRPr/>
          </a:p>
        </p:txBody>
      </p:sp>
      <p:sp>
        <p:nvSpPr>
          <p:cNvPr id="4173" name="Google Shape;4173;p57"/>
          <p:cNvSpPr txBox="1"/>
          <p:nvPr/>
        </p:nvSpPr>
        <p:spPr>
          <a:xfrm>
            <a:off x="749500" y="3363618"/>
            <a:ext cx="1702200" cy="438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Venus</a:t>
            </a:r>
            <a:endParaRPr sz="2400" b="1">
              <a:solidFill>
                <a:schemeClr val="dk1"/>
              </a:solidFill>
              <a:latin typeface="Hanken Grotesk"/>
              <a:ea typeface="Hanken Grotesk"/>
              <a:cs typeface="Hanken Grotesk"/>
              <a:sym typeface="Hanken Grotesk"/>
            </a:endParaRPr>
          </a:p>
        </p:txBody>
      </p:sp>
      <p:sp>
        <p:nvSpPr>
          <p:cNvPr id="4174" name="Google Shape;4174;p57"/>
          <p:cNvSpPr txBox="1"/>
          <p:nvPr/>
        </p:nvSpPr>
        <p:spPr>
          <a:xfrm>
            <a:off x="749500" y="3675954"/>
            <a:ext cx="1702200" cy="585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Venus has a very beautiful name</a:t>
            </a:r>
            <a:endParaRPr>
              <a:solidFill>
                <a:schemeClr val="dk1"/>
              </a:solidFill>
              <a:latin typeface="DM Sans"/>
              <a:ea typeface="DM Sans"/>
              <a:cs typeface="DM Sans"/>
              <a:sym typeface="DM Sans"/>
            </a:endParaRPr>
          </a:p>
        </p:txBody>
      </p:sp>
      <p:sp>
        <p:nvSpPr>
          <p:cNvPr id="4175" name="Google Shape;4175;p57"/>
          <p:cNvSpPr txBox="1"/>
          <p:nvPr/>
        </p:nvSpPr>
        <p:spPr>
          <a:xfrm>
            <a:off x="2730433" y="3363618"/>
            <a:ext cx="1702200" cy="438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Mars</a:t>
            </a:r>
            <a:endParaRPr sz="2400" b="1">
              <a:solidFill>
                <a:schemeClr val="dk1"/>
              </a:solidFill>
              <a:latin typeface="Hanken Grotesk"/>
              <a:ea typeface="Hanken Grotesk"/>
              <a:cs typeface="Hanken Grotesk"/>
              <a:sym typeface="Hanken Grotesk"/>
            </a:endParaRPr>
          </a:p>
        </p:txBody>
      </p:sp>
      <p:sp>
        <p:nvSpPr>
          <p:cNvPr id="4176" name="Google Shape;4176;p57"/>
          <p:cNvSpPr txBox="1"/>
          <p:nvPr/>
        </p:nvSpPr>
        <p:spPr>
          <a:xfrm>
            <a:off x="2730433" y="3675954"/>
            <a:ext cx="1702200" cy="585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Mars is actually a cold place</a:t>
            </a:r>
            <a:endParaRPr>
              <a:solidFill>
                <a:schemeClr val="dk1"/>
              </a:solidFill>
              <a:latin typeface="DM Sans"/>
              <a:ea typeface="DM Sans"/>
              <a:cs typeface="DM Sans"/>
              <a:sym typeface="DM Sans"/>
            </a:endParaRPr>
          </a:p>
        </p:txBody>
      </p:sp>
      <p:sp>
        <p:nvSpPr>
          <p:cNvPr id="4177" name="Google Shape;4177;p57"/>
          <p:cNvSpPr txBox="1"/>
          <p:nvPr/>
        </p:nvSpPr>
        <p:spPr>
          <a:xfrm>
            <a:off x="6692300" y="3363618"/>
            <a:ext cx="1702200" cy="438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Mercury</a:t>
            </a:r>
            <a:endParaRPr sz="2400" b="1">
              <a:solidFill>
                <a:schemeClr val="dk1"/>
              </a:solidFill>
              <a:latin typeface="Hanken Grotesk"/>
              <a:ea typeface="Hanken Grotesk"/>
              <a:cs typeface="Hanken Grotesk"/>
              <a:sym typeface="Hanken Grotesk"/>
            </a:endParaRPr>
          </a:p>
        </p:txBody>
      </p:sp>
      <p:sp>
        <p:nvSpPr>
          <p:cNvPr id="4178" name="Google Shape;4178;p57"/>
          <p:cNvSpPr txBox="1"/>
          <p:nvPr/>
        </p:nvSpPr>
        <p:spPr>
          <a:xfrm>
            <a:off x="6692300" y="3675954"/>
            <a:ext cx="1702200" cy="585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Mercury is the smallest planet</a:t>
            </a:r>
            <a:endParaRPr>
              <a:solidFill>
                <a:schemeClr val="dk1"/>
              </a:solidFill>
              <a:latin typeface="DM Sans"/>
              <a:ea typeface="DM Sans"/>
              <a:cs typeface="DM Sans"/>
              <a:sym typeface="DM Sans"/>
            </a:endParaRPr>
          </a:p>
        </p:txBody>
      </p:sp>
      <p:sp>
        <p:nvSpPr>
          <p:cNvPr id="4179" name="Google Shape;4179;p57"/>
          <p:cNvSpPr/>
          <p:nvPr/>
        </p:nvSpPr>
        <p:spPr>
          <a:xfrm>
            <a:off x="1144300" y="2590250"/>
            <a:ext cx="912600" cy="585300"/>
          </a:xfrm>
          <a:prstGeom prst="roundRect">
            <a:avLst>
              <a:gd name="adj" fmla="val 0"/>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dk1"/>
                </a:solidFill>
                <a:latin typeface="Hanken Grotesk"/>
                <a:ea typeface="Hanken Grotesk"/>
                <a:cs typeface="Hanken Grotesk"/>
                <a:sym typeface="Hanken Grotesk"/>
              </a:rPr>
              <a:t>1</a:t>
            </a:r>
            <a:endParaRPr sz="3000" b="1">
              <a:solidFill>
                <a:schemeClr val="dk1"/>
              </a:solidFill>
              <a:latin typeface="Hanken Grotesk"/>
              <a:ea typeface="Hanken Grotesk"/>
              <a:cs typeface="Hanken Grotesk"/>
              <a:sym typeface="Hanken Grotesk"/>
            </a:endParaRPr>
          </a:p>
        </p:txBody>
      </p:sp>
      <p:sp>
        <p:nvSpPr>
          <p:cNvPr id="4180" name="Google Shape;4180;p57"/>
          <p:cNvSpPr/>
          <p:nvPr/>
        </p:nvSpPr>
        <p:spPr>
          <a:xfrm>
            <a:off x="3125233" y="2590250"/>
            <a:ext cx="912600" cy="585300"/>
          </a:xfrm>
          <a:prstGeom prst="roundRect">
            <a:avLst>
              <a:gd name="adj" fmla="val 0"/>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dk1"/>
                </a:solidFill>
                <a:latin typeface="Hanken Grotesk"/>
                <a:ea typeface="Hanken Grotesk"/>
                <a:cs typeface="Hanken Grotesk"/>
                <a:sym typeface="Hanken Grotesk"/>
              </a:rPr>
              <a:t>2</a:t>
            </a:r>
            <a:endParaRPr sz="3000" b="1">
              <a:solidFill>
                <a:schemeClr val="dk1"/>
              </a:solidFill>
              <a:latin typeface="Hanken Grotesk"/>
              <a:ea typeface="Hanken Grotesk"/>
              <a:cs typeface="Hanken Grotesk"/>
              <a:sym typeface="Hanken Grotesk"/>
            </a:endParaRPr>
          </a:p>
        </p:txBody>
      </p:sp>
      <p:sp>
        <p:nvSpPr>
          <p:cNvPr id="4181" name="Google Shape;4181;p57"/>
          <p:cNvSpPr/>
          <p:nvPr/>
        </p:nvSpPr>
        <p:spPr>
          <a:xfrm>
            <a:off x="5093600" y="2590250"/>
            <a:ext cx="912600" cy="585300"/>
          </a:xfrm>
          <a:prstGeom prst="roundRect">
            <a:avLst>
              <a:gd name="adj" fmla="val 0"/>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dk1"/>
                </a:solidFill>
                <a:latin typeface="Hanken Grotesk"/>
                <a:ea typeface="Hanken Grotesk"/>
                <a:cs typeface="Hanken Grotesk"/>
                <a:sym typeface="Hanken Grotesk"/>
              </a:rPr>
              <a:t>3</a:t>
            </a:r>
            <a:endParaRPr sz="3000" b="1">
              <a:solidFill>
                <a:schemeClr val="dk1"/>
              </a:solidFill>
              <a:latin typeface="Hanken Grotesk"/>
              <a:ea typeface="Hanken Grotesk"/>
              <a:cs typeface="Hanken Grotesk"/>
              <a:sym typeface="Hanken Grotesk"/>
            </a:endParaRPr>
          </a:p>
        </p:txBody>
      </p:sp>
      <p:sp>
        <p:nvSpPr>
          <p:cNvPr id="4182" name="Google Shape;4182;p57"/>
          <p:cNvSpPr txBox="1"/>
          <p:nvPr/>
        </p:nvSpPr>
        <p:spPr>
          <a:xfrm>
            <a:off x="4711367" y="3363618"/>
            <a:ext cx="1702200" cy="438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Jupiter</a:t>
            </a:r>
            <a:endParaRPr sz="2400" b="1">
              <a:solidFill>
                <a:schemeClr val="dk1"/>
              </a:solidFill>
              <a:latin typeface="Hanken Grotesk"/>
              <a:ea typeface="Hanken Grotesk"/>
              <a:cs typeface="Hanken Grotesk"/>
              <a:sym typeface="Hanken Grotesk"/>
            </a:endParaRPr>
          </a:p>
        </p:txBody>
      </p:sp>
      <p:sp>
        <p:nvSpPr>
          <p:cNvPr id="4183" name="Google Shape;4183;p57"/>
          <p:cNvSpPr txBox="1"/>
          <p:nvPr/>
        </p:nvSpPr>
        <p:spPr>
          <a:xfrm>
            <a:off x="4711367" y="3675954"/>
            <a:ext cx="1702200" cy="585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Jupiter is the biggest planet</a:t>
            </a:r>
            <a:endParaRPr>
              <a:solidFill>
                <a:schemeClr val="dk1"/>
              </a:solidFill>
              <a:latin typeface="DM Sans"/>
              <a:ea typeface="DM Sans"/>
              <a:cs typeface="DM Sans"/>
              <a:sym typeface="DM Sans"/>
            </a:endParaRPr>
          </a:p>
        </p:txBody>
      </p:sp>
      <p:sp>
        <p:nvSpPr>
          <p:cNvPr id="4184" name="Google Shape;4184;p57"/>
          <p:cNvSpPr/>
          <p:nvPr/>
        </p:nvSpPr>
        <p:spPr>
          <a:xfrm>
            <a:off x="7087100" y="2590250"/>
            <a:ext cx="912600" cy="585300"/>
          </a:xfrm>
          <a:prstGeom prst="roundRect">
            <a:avLst>
              <a:gd name="adj" fmla="val 0"/>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dk1"/>
                </a:solidFill>
                <a:latin typeface="Hanken Grotesk"/>
                <a:ea typeface="Hanken Grotesk"/>
                <a:cs typeface="Hanken Grotesk"/>
                <a:sym typeface="Hanken Grotesk"/>
              </a:rPr>
              <a:t>4</a:t>
            </a:r>
            <a:endParaRPr sz="3000" b="1">
              <a:solidFill>
                <a:schemeClr val="dk1"/>
              </a:solidFill>
              <a:latin typeface="Hanken Grotesk"/>
              <a:ea typeface="Hanken Grotesk"/>
              <a:cs typeface="Hanken Grotesk"/>
              <a:sym typeface="Hanken Grotesk"/>
            </a:endParaRPr>
          </a:p>
        </p:txBody>
      </p:sp>
      <p:cxnSp>
        <p:nvCxnSpPr>
          <p:cNvPr id="4185" name="Google Shape;4185;p57"/>
          <p:cNvCxnSpPr>
            <a:stCxn id="4179" idx="3"/>
            <a:endCxn id="4180" idx="1"/>
          </p:cNvCxnSpPr>
          <p:nvPr/>
        </p:nvCxnSpPr>
        <p:spPr>
          <a:xfrm>
            <a:off x="2056900" y="2882900"/>
            <a:ext cx="1068300" cy="0"/>
          </a:xfrm>
          <a:prstGeom prst="straightConnector1">
            <a:avLst/>
          </a:prstGeom>
          <a:noFill/>
          <a:ln w="19050" cap="flat" cmpd="sng">
            <a:solidFill>
              <a:schemeClr val="dk1"/>
            </a:solidFill>
            <a:prstDash val="solid"/>
            <a:round/>
            <a:headEnd type="none" w="med" len="med"/>
            <a:tailEnd type="triangle" w="med" len="med"/>
          </a:ln>
        </p:spPr>
      </p:cxnSp>
      <p:cxnSp>
        <p:nvCxnSpPr>
          <p:cNvPr id="4186" name="Google Shape;4186;p57"/>
          <p:cNvCxnSpPr>
            <a:stCxn id="4180" idx="3"/>
            <a:endCxn id="4181" idx="1"/>
          </p:cNvCxnSpPr>
          <p:nvPr/>
        </p:nvCxnSpPr>
        <p:spPr>
          <a:xfrm>
            <a:off x="4037833" y="2882900"/>
            <a:ext cx="1055700" cy="0"/>
          </a:xfrm>
          <a:prstGeom prst="straightConnector1">
            <a:avLst/>
          </a:prstGeom>
          <a:noFill/>
          <a:ln w="19050" cap="flat" cmpd="sng">
            <a:solidFill>
              <a:schemeClr val="dk1"/>
            </a:solidFill>
            <a:prstDash val="solid"/>
            <a:round/>
            <a:headEnd type="none" w="med" len="med"/>
            <a:tailEnd type="triangle" w="med" len="med"/>
          </a:ln>
        </p:spPr>
      </p:cxnSp>
      <p:cxnSp>
        <p:nvCxnSpPr>
          <p:cNvPr id="4187" name="Google Shape;4187;p57"/>
          <p:cNvCxnSpPr>
            <a:stCxn id="4181" idx="3"/>
            <a:endCxn id="4184" idx="1"/>
          </p:cNvCxnSpPr>
          <p:nvPr/>
        </p:nvCxnSpPr>
        <p:spPr>
          <a:xfrm>
            <a:off x="6006200" y="2882900"/>
            <a:ext cx="1080900" cy="0"/>
          </a:xfrm>
          <a:prstGeom prst="straightConnector1">
            <a:avLst/>
          </a:prstGeom>
          <a:noFill/>
          <a:ln w="19050" cap="flat" cmpd="sng">
            <a:solidFill>
              <a:schemeClr val="dk1"/>
            </a:solidFill>
            <a:prstDash val="solid"/>
            <a:round/>
            <a:headEnd type="none" w="med" len="med"/>
            <a:tailEnd type="triangle" w="med" len="med"/>
          </a:ln>
        </p:spPr>
      </p:cxnSp>
      <p:sp>
        <p:nvSpPr>
          <p:cNvPr id="4188" name="Google Shape;4188;p57"/>
          <p:cNvSpPr/>
          <p:nvPr/>
        </p:nvSpPr>
        <p:spPr>
          <a:xfrm>
            <a:off x="1242400" y="1580150"/>
            <a:ext cx="716400" cy="716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7"/>
          <p:cNvSpPr/>
          <p:nvPr/>
        </p:nvSpPr>
        <p:spPr>
          <a:xfrm>
            <a:off x="3223333" y="1580150"/>
            <a:ext cx="716400" cy="716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7"/>
          <p:cNvSpPr/>
          <p:nvPr/>
        </p:nvSpPr>
        <p:spPr>
          <a:xfrm>
            <a:off x="7185200" y="1580138"/>
            <a:ext cx="716400" cy="716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p:nvPr/>
        </p:nvSpPr>
        <p:spPr>
          <a:xfrm>
            <a:off x="5138663" y="1577025"/>
            <a:ext cx="716400" cy="716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2" name="Google Shape;4192;p57"/>
          <p:cNvGrpSpPr/>
          <p:nvPr/>
        </p:nvGrpSpPr>
        <p:grpSpPr>
          <a:xfrm>
            <a:off x="3465615" y="1718066"/>
            <a:ext cx="231829" cy="371782"/>
            <a:chOff x="8027227" y="3215041"/>
            <a:chExt cx="231829" cy="371782"/>
          </a:xfrm>
        </p:grpSpPr>
        <p:sp>
          <p:nvSpPr>
            <p:cNvPr id="4193" name="Google Shape;4193;p57"/>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7"/>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7"/>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7"/>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7"/>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7"/>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7"/>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7"/>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7"/>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7"/>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57"/>
          <p:cNvGrpSpPr/>
          <p:nvPr/>
        </p:nvGrpSpPr>
        <p:grpSpPr>
          <a:xfrm>
            <a:off x="5331443" y="1751385"/>
            <a:ext cx="392065" cy="387887"/>
            <a:chOff x="4644406" y="4162322"/>
            <a:chExt cx="392065" cy="387887"/>
          </a:xfrm>
        </p:grpSpPr>
        <p:sp>
          <p:nvSpPr>
            <p:cNvPr id="4204" name="Google Shape;4204;p57"/>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7"/>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7"/>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7"/>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7"/>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7"/>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7"/>
          <p:cNvGrpSpPr/>
          <p:nvPr/>
        </p:nvGrpSpPr>
        <p:grpSpPr>
          <a:xfrm>
            <a:off x="7357510" y="1798087"/>
            <a:ext cx="371782" cy="274285"/>
            <a:chOff x="5223609" y="3731112"/>
            <a:chExt cx="371782" cy="274285"/>
          </a:xfrm>
        </p:grpSpPr>
        <p:sp>
          <p:nvSpPr>
            <p:cNvPr id="4211" name="Google Shape;4211;p57"/>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3" name="Google Shape;4213;p57"/>
          <p:cNvSpPr/>
          <p:nvPr/>
        </p:nvSpPr>
        <p:spPr>
          <a:xfrm>
            <a:off x="1454619" y="1800809"/>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4217"/>
        <p:cNvGrpSpPr/>
        <p:nvPr/>
      </p:nvGrpSpPr>
      <p:grpSpPr>
        <a:xfrm>
          <a:off x="0" y="0"/>
          <a:ext cx="0" cy="0"/>
          <a:chOff x="0" y="0"/>
          <a:chExt cx="0" cy="0"/>
        </a:xfrm>
      </p:grpSpPr>
      <p:sp>
        <p:nvSpPr>
          <p:cNvPr id="4218" name="Google Shape;4218;p58"/>
          <p:cNvSpPr/>
          <p:nvPr/>
        </p:nvSpPr>
        <p:spPr>
          <a:xfrm>
            <a:off x="916575" y="2952150"/>
            <a:ext cx="73209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219" name="Google Shape;4219;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Displacement equation</a:t>
            </a:r>
            <a:endParaRPr/>
          </a:p>
        </p:txBody>
      </p:sp>
      <p:sp>
        <p:nvSpPr>
          <p:cNvPr id="4220" name="Google Shape;4220;p58"/>
          <p:cNvSpPr txBox="1"/>
          <p:nvPr/>
        </p:nvSpPr>
        <p:spPr>
          <a:xfrm>
            <a:off x="1679575" y="2952228"/>
            <a:ext cx="570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𝛥x</a:t>
            </a:r>
            <a:endParaRPr sz="2400" b="1">
              <a:solidFill>
                <a:schemeClr val="dk1"/>
              </a:solidFill>
              <a:latin typeface="Hanken Grotesk"/>
              <a:ea typeface="Hanken Grotesk"/>
              <a:cs typeface="Hanken Grotesk"/>
              <a:sym typeface="Hanken Grotesk"/>
            </a:endParaRPr>
          </a:p>
        </p:txBody>
      </p:sp>
      <p:sp>
        <p:nvSpPr>
          <p:cNvPr id="4221" name="Google Shape;4221;p58"/>
          <p:cNvSpPr txBox="1"/>
          <p:nvPr/>
        </p:nvSpPr>
        <p:spPr>
          <a:xfrm>
            <a:off x="2784867" y="2952228"/>
            <a:ext cx="570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a:t>
            </a:r>
            <a:endParaRPr sz="2400" b="1">
              <a:solidFill>
                <a:schemeClr val="dk1"/>
              </a:solidFill>
              <a:latin typeface="Hanken Grotesk"/>
              <a:ea typeface="Hanken Grotesk"/>
              <a:cs typeface="Hanken Grotesk"/>
              <a:sym typeface="Hanken Grotesk"/>
            </a:endParaRPr>
          </a:p>
        </p:txBody>
      </p:sp>
      <p:sp>
        <p:nvSpPr>
          <p:cNvPr id="4222" name="Google Shape;4222;p58"/>
          <p:cNvSpPr txBox="1"/>
          <p:nvPr/>
        </p:nvSpPr>
        <p:spPr>
          <a:xfrm>
            <a:off x="4016288" y="2952228"/>
            <a:ext cx="11040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x</a:t>
            </a:r>
            <a:r>
              <a:rPr lang="en" sz="2400" b="1" i="1">
                <a:solidFill>
                  <a:schemeClr val="dk1"/>
                </a:solidFill>
                <a:latin typeface="Hanken Grotesk"/>
                <a:ea typeface="Hanken Grotesk"/>
                <a:cs typeface="Hanken Grotesk"/>
                <a:sym typeface="Hanken Grotesk"/>
              </a:rPr>
              <a:t>𝑓</a:t>
            </a:r>
            <a:endParaRPr sz="2400" b="1" i="1">
              <a:solidFill>
                <a:schemeClr val="dk1"/>
              </a:solidFill>
              <a:latin typeface="Hanken Grotesk"/>
              <a:ea typeface="Hanken Grotesk"/>
              <a:cs typeface="Hanken Grotesk"/>
              <a:sym typeface="Hanken Grotesk"/>
            </a:endParaRPr>
          </a:p>
        </p:txBody>
      </p:sp>
      <p:sp>
        <p:nvSpPr>
          <p:cNvPr id="4223" name="Google Shape;4223;p58"/>
          <p:cNvSpPr txBox="1"/>
          <p:nvPr/>
        </p:nvSpPr>
        <p:spPr>
          <a:xfrm>
            <a:off x="5516201" y="2952228"/>
            <a:ext cx="570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a:t>
            </a:r>
            <a:endParaRPr sz="2400" b="1">
              <a:solidFill>
                <a:schemeClr val="dk1"/>
              </a:solidFill>
              <a:latin typeface="Hanken Grotesk"/>
              <a:ea typeface="Hanken Grotesk"/>
              <a:cs typeface="Hanken Grotesk"/>
              <a:sym typeface="Hanken Grotesk"/>
            </a:endParaRPr>
          </a:p>
        </p:txBody>
      </p:sp>
      <p:sp>
        <p:nvSpPr>
          <p:cNvPr id="4224" name="Google Shape;4224;p58"/>
          <p:cNvSpPr txBox="1"/>
          <p:nvPr/>
        </p:nvSpPr>
        <p:spPr>
          <a:xfrm>
            <a:off x="6613447" y="2952228"/>
            <a:ext cx="11040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x</a:t>
            </a:r>
            <a:r>
              <a:rPr lang="en" sz="2400" b="1" i="1">
                <a:solidFill>
                  <a:schemeClr val="dk1"/>
                </a:solidFill>
                <a:latin typeface="Hanken Grotesk"/>
                <a:ea typeface="Hanken Grotesk"/>
                <a:cs typeface="Hanken Grotesk"/>
                <a:sym typeface="Hanken Grotesk"/>
              </a:rPr>
              <a:t>𝑖</a:t>
            </a:r>
            <a:endParaRPr sz="2400" b="1">
              <a:solidFill>
                <a:schemeClr val="dk1"/>
              </a:solidFill>
              <a:latin typeface="Hanken Grotesk"/>
              <a:ea typeface="Hanken Grotesk"/>
              <a:cs typeface="Hanken Grotesk"/>
              <a:sym typeface="Hanken Grotesk"/>
            </a:endParaRPr>
          </a:p>
        </p:txBody>
      </p:sp>
      <p:sp>
        <p:nvSpPr>
          <p:cNvPr id="4225" name="Google Shape;4225;p58"/>
          <p:cNvSpPr txBox="1"/>
          <p:nvPr/>
        </p:nvSpPr>
        <p:spPr>
          <a:xfrm>
            <a:off x="1060982" y="3901825"/>
            <a:ext cx="1807500" cy="57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Change in position of the object</a:t>
            </a:r>
            <a:endParaRPr>
              <a:solidFill>
                <a:schemeClr val="dk1"/>
              </a:solidFill>
              <a:latin typeface="DM Sans"/>
              <a:ea typeface="DM Sans"/>
              <a:cs typeface="DM Sans"/>
              <a:sym typeface="DM Sans"/>
            </a:endParaRPr>
          </a:p>
        </p:txBody>
      </p:sp>
      <p:sp>
        <p:nvSpPr>
          <p:cNvPr id="4226" name="Google Shape;4226;p58"/>
          <p:cNvSpPr txBox="1"/>
          <p:nvPr/>
        </p:nvSpPr>
        <p:spPr>
          <a:xfrm>
            <a:off x="3664539" y="3901825"/>
            <a:ext cx="1807500" cy="57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Final position</a:t>
            </a:r>
            <a:endParaRPr>
              <a:solidFill>
                <a:schemeClr val="dk1"/>
              </a:solidFill>
              <a:latin typeface="DM Sans"/>
              <a:ea typeface="DM Sans"/>
              <a:cs typeface="DM Sans"/>
              <a:sym typeface="DM Sans"/>
            </a:endParaRPr>
          </a:p>
        </p:txBody>
      </p:sp>
      <p:sp>
        <p:nvSpPr>
          <p:cNvPr id="4227" name="Google Shape;4227;p58"/>
          <p:cNvSpPr txBox="1"/>
          <p:nvPr/>
        </p:nvSpPr>
        <p:spPr>
          <a:xfrm>
            <a:off x="6261691" y="3901825"/>
            <a:ext cx="1807500" cy="575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Initial position</a:t>
            </a:r>
            <a:endParaRPr>
              <a:solidFill>
                <a:schemeClr val="dk1"/>
              </a:solidFill>
              <a:latin typeface="DM Sans"/>
              <a:ea typeface="DM Sans"/>
              <a:cs typeface="DM Sans"/>
              <a:sym typeface="DM Sans"/>
            </a:endParaRPr>
          </a:p>
        </p:txBody>
      </p:sp>
      <p:cxnSp>
        <p:nvCxnSpPr>
          <p:cNvPr id="4228" name="Google Shape;4228;p58"/>
          <p:cNvCxnSpPr>
            <a:stCxn id="4224" idx="2"/>
            <a:endCxn id="4227" idx="0"/>
          </p:cNvCxnSpPr>
          <p:nvPr/>
        </p:nvCxnSpPr>
        <p:spPr>
          <a:xfrm>
            <a:off x="7165447" y="3524928"/>
            <a:ext cx="0" cy="376800"/>
          </a:xfrm>
          <a:prstGeom prst="straightConnector1">
            <a:avLst/>
          </a:prstGeom>
          <a:noFill/>
          <a:ln w="19050" cap="flat" cmpd="sng">
            <a:solidFill>
              <a:schemeClr val="dk1"/>
            </a:solidFill>
            <a:prstDash val="solid"/>
            <a:round/>
            <a:headEnd type="none" w="med" len="med"/>
            <a:tailEnd type="triangle" w="med" len="med"/>
          </a:ln>
        </p:spPr>
      </p:cxnSp>
      <p:cxnSp>
        <p:nvCxnSpPr>
          <p:cNvPr id="4229" name="Google Shape;4229;p58"/>
          <p:cNvCxnSpPr>
            <a:stCxn id="4222" idx="2"/>
            <a:endCxn id="4226" idx="0"/>
          </p:cNvCxnSpPr>
          <p:nvPr/>
        </p:nvCxnSpPr>
        <p:spPr>
          <a:xfrm>
            <a:off x="4568288" y="3524928"/>
            <a:ext cx="0" cy="376800"/>
          </a:xfrm>
          <a:prstGeom prst="straightConnector1">
            <a:avLst/>
          </a:prstGeom>
          <a:noFill/>
          <a:ln w="19050" cap="flat" cmpd="sng">
            <a:solidFill>
              <a:schemeClr val="dk1"/>
            </a:solidFill>
            <a:prstDash val="solid"/>
            <a:round/>
            <a:headEnd type="none" w="med" len="med"/>
            <a:tailEnd type="triangle" w="med" len="med"/>
          </a:ln>
        </p:spPr>
      </p:cxnSp>
      <p:cxnSp>
        <p:nvCxnSpPr>
          <p:cNvPr id="4230" name="Google Shape;4230;p58"/>
          <p:cNvCxnSpPr>
            <a:stCxn id="4220" idx="2"/>
            <a:endCxn id="4225" idx="0"/>
          </p:cNvCxnSpPr>
          <p:nvPr/>
        </p:nvCxnSpPr>
        <p:spPr>
          <a:xfrm>
            <a:off x="1964725" y="3524928"/>
            <a:ext cx="0" cy="376800"/>
          </a:xfrm>
          <a:prstGeom prst="straightConnector1">
            <a:avLst/>
          </a:prstGeom>
          <a:noFill/>
          <a:ln w="19050" cap="flat" cmpd="sng">
            <a:solidFill>
              <a:schemeClr val="dk1"/>
            </a:solidFill>
            <a:prstDash val="solid"/>
            <a:round/>
            <a:headEnd type="none" w="med" len="med"/>
            <a:tailEnd type="triangle" w="med" len="med"/>
          </a:ln>
        </p:spPr>
      </p:cxnSp>
      <p:cxnSp>
        <p:nvCxnSpPr>
          <p:cNvPr id="4231" name="Google Shape;4231;p58"/>
          <p:cNvCxnSpPr>
            <a:stCxn id="4232" idx="6"/>
            <a:endCxn id="4233" idx="2"/>
          </p:cNvCxnSpPr>
          <p:nvPr/>
        </p:nvCxnSpPr>
        <p:spPr>
          <a:xfrm>
            <a:off x="1456732" y="2042715"/>
            <a:ext cx="6227700" cy="0"/>
          </a:xfrm>
          <a:prstGeom prst="straightConnector1">
            <a:avLst/>
          </a:prstGeom>
          <a:noFill/>
          <a:ln w="19050" cap="flat" cmpd="sng">
            <a:solidFill>
              <a:schemeClr val="accent1"/>
            </a:solidFill>
            <a:prstDash val="dash"/>
            <a:round/>
            <a:headEnd type="none" w="med" len="med"/>
            <a:tailEnd type="triangle" w="med" len="med"/>
          </a:ln>
        </p:spPr>
      </p:cxnSp>
      <p:sp>
        <p:nvSpPr>
          <p:cNvPr id="4233" name="Google Shape;4233;p58"/>
          <p:cNvSpPr/>
          <p:nvPr/>
        </p:nvSpPr>
        <p:spPr>
          <a:xfrm>
            <a:off x="7684445" y="1985115"/>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232" name="Google Shape;4232;p58"/>
          <p:cNvSpPr/>
          <p:nvPr/>
        </p:nvSpPr>
        <p:spPr>
          <a:xfrm>
            <a:off x="1341532" y="1985115"/>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234" name="Google Shape;4234;p58"/>
          <p:cNvSpPr txBox="1"/>
          <p:nvPr/>
        </p:nvSpPr>
        <p:spPr>
          <a:xfrm>
            <a:off x="903682" y="1418450"/>
            <a:ext cx="990900" cy="45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A</a:t>
            </a:r>
            <a:endParaRPr sz="2400" b="1">
              <a:solidFill>
                <a:schemeClr val="dk1"/>
              </a:solidFill>
              <a:latin typeface="Hanken Grotesk"/>
              <a:ea typeface="Hanken Grotesk"/>
              <a:cs typeface="Hanken Grotesk"/>
              <a:sym typeface="Hanken Grotesk"/>
            </a:endParaRPr>
          </a:p>
        </p:txBody>
      </p:sp>
      <p:sp>
        <p:nvSpPr>
          <p:cNvPr id="4235" name="Google Shape;4235;p58"/>
          <p:cNvSpPr txBox="1"/>
          <p:nvPr/>
        </p:nvSpPr>
        <p:spPr>
          <a:xfrm>
            <a:off x="7246595" y="1418450"/>
            <a:ext cx="990900" cy="45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B</a:t>
            </a:r>
            <a:endParaRPr sz="2400" b="1">
              <a:solidFill>
                <a:schemeClr val="dk1"/>
              </a:solidFill>
              <a:latin typeface="Hanken Grotesk"/>
              <a:ea typeface="Hanken Grotesk"/>
              <a:cs typeface="Hanken Grotesk"/>
              <a:sym typeface="Hanken Grotesk"/>
            </a:endParaRPr>
          </a:p>
        </p:txBody>
      </p:sp>
      <p:sp>
        <p:nvSpPr>
          <p:cNvPr id="4236" name="Google Shape;4236;p58"/>
          <p:cNvSpPr txBox="1"/>
          <p:nvPr/>
        </p:nvSpPr>
        <p:spPr>
          <a:xfrm>
            <a:off x="903682" y="2213100"/>
            <a:ext cx="990900" cy="300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dk1"/>
                </a:solidFill>
                <a:latin typeface="Hanken Grotesk"/>
                <a:ea typeface="Hanken Grotesk"/>
                <a:cs typeface="Hanken Grotesk"/>
                <a:sym typeface="Hanken Grotesk"/>
              </a:rPr>
              <a:t>Start</a:t>
            </a:r>
            <a:endParaRPr b="1">
              <a:solidFill>
                <a:schemeClr val="dk1"/>
              </a:solidFill>
              <a:latin typeface="Hanken Grotesk"/>
              <a:ea typeface="Hanken Grotesk"/>
              <a:cs typeface="Hanken Grotesk"/>
              <a:sym typeface="Hanken Grotesk"/>
            </a:endParaRPr>
          </a:p>
        </p:txBody>
      </p:sp>
      <p:sp>
        <p:nvSpPr>
          <p:cNvPr id="4237" name="Google Shape;4237;p58"/>
          <p:cNvSpPr txBox="1"/>
          <p:nvPr/>
        </p:nvSpPr>
        <p:spPr>
          <a:xfrm>
            <a:off x="7246595" y="2213100"/>
            <a:ext cx="990900" cy="300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dk1"/>
                </a:solidFill>
                <a:latin typeface="Hanken Grotesk"/>
                <a:ea typeface="Hanken Grotesk"/>
                <a:cs typeface="Hanken Grotesk"/>
                <a:sym typeface="Hanken Grotesk"/>
              </a:rPr>
              <a:t>End</a:t>
            </a:r>
            <a:endParaRPr b="1">
              <a:solidFill>
                <a:schemeClr val="dk1"/>
              </a:solidFill>
              <a:latin typeface="Hanken Grotesk"/>
              <a:ea typeface="Hanken Grotesk"/>
              <a:cs typeface="Hanken Grotesk"/>
              <a:sym typeface="Hanken Grotesk"/>
            </a:endParaRPr>
          </a:p>
        </p:txBody>
      </p:sp>
      <p:sp>
        <p:nvSpPr>
          <p:cNvPr id="4238" name="Google Shape;4238;p58"/>
          <p:cNvSpPr txBox="1"/>
          <p:nvPr/>
        </p:nvSpPr>
        <p:spPr>
          <a:xfrm>
            <a:off x="903682" y="2549975"/>
            <a:ext cx="990900" cy="300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dk1"/>
                </a:solidFill>
                <a:latin typeface="Hanken Grotesk"/>
                <a:ea typeface="Hanken Grotesk"/>
                <a:cs typeface="Hanken Grotesk"/>
                <a:sym typeface="Hanken Grotesk"/>
              </a:rPr>
              <a:t>x=x𝑓</a:t>
            </a:r>
            <a:endParaRPr b="1">
              <a:solidFill>
                <a:schemeClr val="dk1"/>
              </a:solidFill>
              <a:latin typeface="Hanken Grotesk"/>
              <a:ea typeface="Hanken Grotesk"/>
              <a:cs typeface="Hanken Grotesk"/>
              <a:sym typeface="Hanken Grotesk"/>
            </a:endParaRPr>
          </a:p>
        </p:txBody>
      </p:sp>
      <p:sp>
        <p:nvSpPr>
          <p:cNvPr id="4239" name="Google Shape;4239;p58"/>
          <p:cNvSpPr txBox="1"/>
          <p:nvPr/>
        </p:nvSpPr>
        <p:spPr>
          <a:xfrm>
            <a:off x="7246595" y="2549975"/>
            <a:ext cx="990900" cy="300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dk1"/>
                </a:solidFill>
                <a:latin typeface="Hanken Grotesk"/>
                <a:ea typeface="Hanken Grotesk"/>
                <a:cs typeface="Hanken Grotesk"/>
                <a:sym typeface="Hanken Grotesk"/>
              </a:rPr>
              <a:t>x=x𝑖</a:t>
            </a:r>
            <a:endParaRPr b="1">
              <a:solidFill>
                <a:schemeClr val="dk1"/>
              </a:solidFill>
              <a:latin typeface="Hanken Grotesk"/>
              <a:ea typeface="Hanken Grotesk"/>
              <a:cs typeface="Hanken Grotesk"/>
              <a:sym typeface="Hanken Grotesk"/>
            </a:endParaRPr>
          </a:p>
        </p:txBody>
      </p:sp>
      <p:grpSp>
        <p:nvGrpSpPr>
          <p:cNvPr id="4240" name="Google Shape;4240;p58"/>
          <p:cNvGrpSpPr/>
          <p:nvPr/>
        </p:nvGrpSpPr>
        <p:grpSpPr>
          <a:xfrm>
            <a:off x="1715205" y="1554693"/>
            <a:ext cx="792317" cy="430437"/>
            <a:chOff x="7142731" y="837301"/>
            <a:chExt cx="779532" cy="423492"/>
          </a:xfrm>
        </p:grpSpPr>
        <p:grpSp>
          <p:nvGrpSpPr>
            <p:cNvPr id="4241" name="Google Shape;4241;p58"/>
            <p:cNvGrpSpPr/>
            <p:nvPr/>
          </p:nvGrpSpPr>
          <p:grpSpPr>
            <a:xfrm>
              <a:off x="7667594" y="837301"/>
              <a:ext cx="254670" cy="423492"/>
              <a:chOff x="5015674" y="5177694"/>
              <a:chExt cx="320420" cy="532828"/>
            </a:xfrm>
          </p:grpSpPr>
          <p:grpSp>
            <p:nvGrpSpPr>
              <p:cNvPr id="4242" name="Google Shape;4242;p58"/>
              <p:cNvGrpSpPr/>
              <p:nvPr/>
            </p:nvGrpSpPr>
            <p:grpSpPr>
              <a:xfrm>
                <a:off x="5015674" y="5177694"/>
                <a:ext cx="320420" cy="532828"/>
                <a:chOff x="5015674" y="5177694"/>
                <a:chExt cx="320420" cy="532828"/>
              </a:xfrm>
            </p:grpSpPr>
            <p:grpSp>
              <p:nvGrpSpPr>
                <p:cNvPr id="4243" name="Google Shape;4243;p58"/>
                <p:cNvGrpSpPr/>
                <p:nvPr/>
              </p:nvGrpSpPr>
              <p:grpSpPr>
                <a:xfrm>
                  <a:off x="5015674" y="5177694"/>
                  <a:ext cx="320420" cy="532828"/>
                  <a:chOff x="5015674" y="5177694"/>
                  <a:chExt cx="320420" cy="532828"/>
                </a:xfrm>
              </p:grpSpPr>
              <p:sp>
                <p:nvSpPr>
                  <p:cNvPr id="4244" name="Google Shape;4244;p58"/>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5" name="Google Shape;4245;p58"/>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46" name="Google Shape;4246;p58"/>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47" name="Google Shape;4247;p58"/>
                <p:cNvGrpSpPr/>
                <p:nvPr/>
              </p:nvGrpSpPr>
              <p:grpSpPr>
                <a:xfrm>
                  <a:off x="5130641" y="5286375"/>
                  <a:ext cx="90487" cy="90487"/>
                  <a:chOff x="5130641" y="5286375"/>
                  <a:chExt cx="90487" cy="90487"/>
                </a:xfrm>
              </p:grpSpPr>
              <p:grpSp>
                <p:nvGrpSpPr>
                  <p:cNvPr id="4248" name="Google Shape;4248;p58"/>
                  <p:cNvGrpSpPr/>
                  <p:nvPr/>
                </p:nvGrpSpPr>
                <p:grpSpPr>
                  <a:xfrm>
                    <a:off x="5130641" y="5286375"/>
                    <a:ext cx="90487" cy="90487"/>
                    <a:chOff x="5130641" y="5286375"/>
                    <a:chExt cx="90487" cy="90487"/>
                  </a:xfrm>
                </p:grpSpPr>
                <p:sp>
                  <p:nvSpPr>
                    <p:cNvPr id="4249" name="Google Shape;4249;p58"/>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0" name="Google Shape;4250;p58"/>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51" name="Google Shape;4251;p58"/>
                  <p:cNvGrpSpPr/>
                  <p:nvPr/>
                </p:nvGrpSpPr>
                <p:grpSpPr>
                  <a:xfrm>
                    <a:off x="5134165" y="5289899"/>
                    <a:ext cx="83343" cy="83343"/>
                    <a:chOff x="5134165" y="5289899"/>
                    <a:chExt cx="83343" cy="83343"/>
                  </a:xfrm>
                </p:grpSpPr>
                <p:sp>
                  <p:nvSpPr>
                    <p:cNvPr id="4252" name="Google Shape;4252;p58"/>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3" name="Google Shape;4253;p58"/>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254" name="Google Shape;4254;p58"/>
              <p:cNvGrpSpPr/>
              <p:nvPr/>
            </p:nvGrpSpPr>
            <p:grpSpPr>
              <a:xfrm>
                <a:off x="5048250" y="5441537"/>
                <a:ext cx="255269" cy="236124"/>
                <a:chOff x="5048250" y="5441537"/>
                <a:chExt cx="255269" cy="236124"/>
              </a:xfrm>
            </p:grpSpPr>
            <p:grpSp>
              <p:nvGrpSpPr>
                <p:cNvPr id="4255" name="Google Shape;4255;p58"/>
                <p:cNvGrpSpPr/>
                <p:nvPr/>
              </p:nvGrpSpPr>
              <p:grpSpPr>
                <a:xfrm>
                  <a:off x="5048250" y="5441537"/>
                  <a:ext cx="255269" cy="62769"/>
                  <a:chOff x="5048250" y="5441537"/>
                  <a:chExt cx="255269" cy="62769"/>
                </a:xfrm>
              </p:grpSpPr>
              <p:grpSp>
                <p:nvGrpSpPr>
                  <p:cNvPr id="4256" name="Google Shape;4256;p58"/>
                  <p:cNvGrpSpPr/>
                  <p:nvPr/>
                </p:nvGrpSpPr>
                <p:grpSpPr>
                  <a:xfrm>
                    <a:off x="5048250" y="5441537"/>
                    <a:ext cx="60482" cy="62769"/>
                    <a:chOff x="5048250" y="5441537"/>
                    <a:chExt cx="60482" cy="62769"/>
                  </a:xfrm>
                </p:grpSpPr>
                <p:grpSp>
                  <p:nvGrpSpPr>
                    <p:cNvPr id="4257" name="Google Shape;4257;p58"/>
                    <p:cNvGrpSpPr/>
                    <p:nvPr/>
                  </p:nvGrpSpPr>
                  <p:grpSpPr>
                    <a:xfrm>
                      <a:off x="5048250" y="5441537"/>
                      <a:ext cx="27336" cy="62769"/>
                      <a:chOff x="5048250" y="5441537"/>
                      <a:chExt cx="27336" cy="62769"/>
                    </a:xfrm>
                  </p:grpSpPr>
                  <p:sp>
                    <p:nvSpPr>
                      <p:cNvPr id="4258" name="Google Shape;4258;p58"/>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9" name="Google Shape;4259;p58"/>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60" name="Google Shape;4260;p58"/>
                    <p:cNvGrpSpPr/>
                    <p:nvPr/>
                  </p:nvGrpSpPr>
                  <p:grpSpPr>
                    <a:xfrm>
                      <a:off x="5081396" y="5441537"/>
                      <a:ext cx="27336" cy="62769"/>
                      <a:chOff x="5081396" y="5441537"/>
                      <a:chExt cx="27336" cy="62769"/>
                    </a:xfrm>
                  </p:grpSpPr>
                  <p:sp>
                    <p:nvSpPr>
                      <p:cNvPr id="4261" name="Google Shape;4261;p58"/>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2" name="Google Shape;4262;p58"/>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63" name="Google Shape;4263;p58"/>
                  <p:cNvGrpSpPr/>
                  <p:nvPr/>
                </p:nvGrpSpPr>
                <p:grpSpPr>
                  <a:xfrm>
                    <a:off x="5145690" y="5441537"/>
                    <a:ext cx="60388" cy="62769"/>
                    <a:chOff x="5145690" y="5441537"/>
                    <a:chExt cx="60388" cy="62769"/>
                  </a:xfrm>
                </p:grpSpPr>
                <p:grpSp>
                  <p:nvGrpSpPr>
                    <p:cNvPr id="4264" name="Google Shape;4264;p58"/>
                    <p:cNvGrpSpPr/>
                    <p:nvPr/>
                  </p:nvGrpSpPr>
                  <p:grpSpPr>
                    <a:xfrm>
                      <a:off x="5145690" y="5441537"/>
                      <a:ext cx="27336" cy="62769"/>
                      <a:chOff x="5145690" y="5441537"/>
                      <a:chExt cx="27336" cy="62769"/>
                    </a:xfrm>
                  </p:grpSpPr>
                  <p:sp>
                    <p:nvSpPr>
                      <p:cNvPr id="4265" name="Google Shape;4265;p58"/>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6" name="Google Shape;4266;p58"/>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67" name="Google Shape;4267;p58"/>
                    <p:cNvGrpSpPr/>
                    <p:nvPr/>
                  </p:nvGrpSpPr>
                  <p:grpSpPr>
                    <a:xfrm>
                      <a:off x="5178742" y="5441537"/>
                      <a:ext cx="27336" cy="62769"/>
                      <a:chOff x="5178742" y="5441537"/>
                      <a:chExt cx="27336" cy="62769"/>
                    </a:xfrm>
                  </p:grpSpPr>
                  <p:sp>
                    <p:nvSpPr>
                      <p:cNvPr id="4268" name="Google Shape;4268;p58"/>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9" name="Google Shape;4269;p58"/>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70" name="Google Shape;4270;p58"/>
                  <p:cNvGrpSpPr/>
                  <p:nvPr/>
                </p:nvGrpSpPr>
                <p:grpSpPr>
                  <a:xfrm>
                    <a:off x="5243036" y="5441537"/>
                    <a:ext cx="60483" cy="62769"/>
                    <a:chOff x="5243036" y="5441537"/>
                    <a:chExt cx="60483" cy="62769"/>
                  </a:xfrm>
                </p:grpSpPr>
                <p:grpSp>
                  <p:nvGrpSpPr>
                    <p:cNvPr id="4271" name="Google Shape;4271;p58"/>
                    <p:cNvGrpSpPr/>
                    <p:nvPr/>
                  </p:nvGrpSpPr>
                  <p:grpSpPr>
                    <a:xfrm>
                      <a:off x="5243036" y="5441537"/>
                      <a:ext cx="27336" cy="62769"/>
                      <a:chOff x="5243036" y="5441537"/>
                      <a:chExt cx="27336" cy="62769"/>
                    </a:xfrm>
                  </p:grpSpPr>
                  <p:sp>
                    <p:nvSpPr>
                      <p:cNvPr id="4272" name="Google Shape;4272;p58"/>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3" name="Google Shape;4273;p58"/>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74" name="Google Shape;4274;p58"/>
                    <p:cNvGrpSpPr/>
                    <p:nvPr/>
                  </p:nvGrpSpPr>
                  <p:grpSpPr>
                    <a:xfrm>
                      <a:off x="5276183" y="5441537"/>
                      <a:ext cx="27336" cy="62769"/>
                      <a:chOff x="5276183" y="5441537"/>
                      <a:chExt cx="27336" cy="62769"/>
                    </a:xfrm>
                  </p:grpSpPr>
                  <p:sp>
                    <p:nvSpPr>
                      <p:cNvPr id="4275" name="Google Shape;4275;p58"/>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6" name="Google Shape;4276;p58"/>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277" name="Google Shape;4277;p58"/>
                <p:cNvGrpSpPr/>
                <p:nvPr/>
              </p:nvGrpSpPr>
              <p:grpSpPr>
                <a:xfrm>
                  <a:off x="5048250" y="5528214"/>
                  <a:ext cx="255269" cy="62769"/>
                  <a:chOff x="5048250" y="5528214"/>
                  <a:chExt cx="255269" cy="62769"/>
                </a:xfrm>
              </p:grpSpPr>
              <p:grpSp>
                <p:nvGrpSpPr>
                  <p:cNvPr id="4278" name="Google Shape;4278;p58"/>
                  <p:cNvGrpSpPr/>
                  <p:nvPr/>
                </p:nvGrpSpPr>
                <p:grpSpPr>
                  <a:xfrm>
                    <a:off x="5048250" y="5528214"/>
                    <a:ext cx="60482" cy="62769"/>
                    <a:chOff x="5048250" y="5528214"/>
                    <a:chExt cx="60482" cy="62769"/>
                  </a:xfrm>
                </p:grpSpPr>
                <p:grpSp>
                  <p:nvGrpSpPr>
                    <p:cNvPr id="4279" name="Google Shape;4279;p58"/>
                    <p:cNvGrpSpPr/>
                    <p:nvPr/>
                  </p:nvGrpSpPr>
                  <p:grpSpPr>
                    <a:xfrm>
                      <a:off x="5048250" y="5528214"/>
                      <a:ext cx="27336" cy="62769"/>
                      <a:chOff x="5048250" y="5528214"/>
                      <a:chExt cx="27336" cy="62769"/>
                    </a:xfrm>
                  </p:grpSpPr>
                  <p:sp>
                    <p:nvSpPr>
                      <p:cNvPr id="4280" name="Google Shape;4280;p58"/>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1" name="Google Shape;4281;p58"/>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82" name="Google Shape;4282;p58"/>
                    <p:cNvGrpSpPr/>
                    <p:nvPr/>
                  </p:nvGrpSpPr>
                  <p:grpSpPr>
                    <a:xfrm>
                      <a:off x="5081396" y="5528214"/>
                      <a:ext cx="27336" cy="62769"/>
                      <a:chOff x="5081396" y="5528214"/>
                      <a:chExt cx="27336" cy="62769"/>
                    </a:xfrm>
                  </p:grpSpPr>
                  <p:sp>
                    <p:nvSpPr>
                      <p:cNvPr id="4283" name="Google Shape;4283;p58"/>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4" name="Google Shape;4284;p58"/>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85" name="Google Shape;4285;p58"/>
                  <p:cNvGrpSpPr/>
                  <p:nvPr/>
                </p:nvGrpSpPr>
                <p:grpSpPr>
                  <a:xfrm>
                    <a:off x="5145690" y="5528214"/>
                    <a:ext cx="60388" cy="62769"/>
                    <a:chOff x="5145690" y="5528214"/>
                    <a:chExt cx="60388" cy="62769"/>
                  </a:xfrm>
                </p:grpSpPr>
                <p:grpSp>
                  <p:nvGrpSpPr>
                    <p:cNvPr id="4286" name="Google Shape;4286;p58"/>
                    <p:cNvGrpSpPr/>
                    <p:nvPr/>
                  </p:nvGrpSpPr>
                  <p:grpSpPr>
                    <a:xfrm>
                      <a:off x="5145690" y="5528214"/>
                      <a:ext cx="27336" cy="62769"/>
                      <a:chOff x="5145690" y="5528214"/>
                      <a:chExt cx="27336" cy="62769"/>
                    </a:xfrm>
                  </p:grpSpPr>
                  <p:sp>
                    <p:nvSpPr>
                      <p:cNvPr id="4287" name="Google Shape;4287;p58"/>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8" name="Google Shape;4288;p58"/>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89" name="Google Shape;4289;p58"/>
                    <p:cNvGrpSpPr/>
                    <p:nvPr/>
                  </p:nvGrpSpPr>
                  <p:grpSpPr>
                    <a:xfrm>
                      <a:off x="5178742" y="5528214"/>
                      <a:ext cx="27336" cy="62769"/>
                      <a:chOff x="5178742" y="5528214"/>
                      <a:chExt cx="27336" cy="62769"/>
                    </a:xfrm>
                  </p:grpSpPr>
                  <p:sp>
                    <p:nvSpPr>
                      <p:cNvPr id="4290" name="Google Shape;4290;p58"/>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1" name="Google Shape;4291;p58"/>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92" name="Google Shape;4292;p58"/>
                  <p:cNvGrpSpPr/>
                  <p:nvPr/>
                </p:nvGrpSpPr>
                <p:grpSpPr>
                  <a:xfrm>
                    <a:off x="5243036" y="5528214"/>
                    <a:ext cx="60483" cy="62769"/>
                    <a:chOff x="5243036" y="5528214"/>
                    <a:chExt cx="60483" cy="62769"/>
                  </a:xfrm>
                </p:grpSpPr>
                <p:grpSp>
                  <p:nvGrpSpPr>
                    <p:cNvPr id="4293" name="Google Shape;4293;p58"/>
                    <p:cNvGrpSpPr/>
                    <p:nvPr/>
                  </p:nvGrpSpPr>
                  <p:grpSpPr>
                    <a:xfrm>
                      <a:off x="5243036" y="5528214"/>
                      <a:ext cx="27336" cy="62769"/>
                      <a:chOff x="5243036" y="5528214"/>
                      <a:chExt cx="27336" cy="62769"/>
                    </a:xfrm>
                  </p:grpSpPr>
                  <p:sp>
                    <p:nvSpPr>
                      <p:cNvPr id="4294" name="Google Shape;4294;p58"/>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5" name="Google Shape;4295;p58"/>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96" name="Google Shape;4296;p58"/>
                    <p:cNvGrpSpPr/>
                    <p:nvPr/>
                  </p:nvGrpSpPr>
                  <p:grpSpPr>
                    <a:xfrm>
                      <a:off x="5276183" y="5528214"/>
                      <a:ext cx="27336" cy="62769"/>
                      <a:chOff x="5276183" y="5528214"/>
                      <a:chExt cx="27336" cy="62769"/>
                    </a:xfrm>
                  </p:grpSpPr>
                  <p:sp>
                    <p:nvSpPr>
                      <p:cNvPr id="4297" name="Google Shape;4297;p58"/>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8" name="Google Shape;4298;p58"/>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299" name="Google Shape;4299;p58"/>
                <p:cNvGrpSpPr/>
                <p:nvPr/>
              </p:nvGrpSpPr>
              <p:grpSpPr>
                <a:xfrm>
                  <a:off x="5048250" y="5614892"/>
                  <a:ext cx="255269" cy="62769"/>
                  <a:chOff x="5048250" y="5614892"/>
                  <a:chExt cx="255269" cy="62769"/>
                </a:xfrm>
              </p:grpSpPr>
              <p:grpSp>
                <p:nvGrpSpPr>
                  <p:cNvPr id="4300" name="Google Shape;4300;p58"/>
                  <p:cNvGrpSpPr/>
                  <p:nvPr/>
                </p:nvGrpSpPr>
                <p:grpSpPr>
                  <a:xfrm>
                    <a:off x="5048250" y="5614892"/>
                    <a:ext cx="60482" cy="62769"/>
                    <a:chOff x="5048250" y="5614892"/>
                    <a:chExt cx="60482" cy="62769"/>
                  </a:xfrm>
                </p:grpSpPr>
                <p:grpSp>
                  <p:nvGrpSpPr>
                    <p:cNvPr id="4301" name="Google Shape;4301;p58"/>
                    <p:cNvGrpSpPr/>
                    <p:nvPr/>
                  </p:nvGrpSpPr>
                  <p:grpSpPr>
                    <a:xfrm>
                      <a:off x="5048250" y="5614892"/>
                      <a:ext cx="27336" cy="62769"/>
                      <a:chOff x="5048250" y="5614892"/>
                      <a:chExt cx="27336" cy="62769"/>
                    </a:xfrm>
                  </p:grpSpPr>
                  <p:sp>
                    <p:nvSpPr>
                      <p:cNvPr id="4302" name="Google Shape;4302;p58"/>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3" name="Google Shape;4303;p58"/>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04" name="Google Shape;4304;p58"/>
                    <p:cNvGrpSpPr/>
                    <p:nvPr/>
                  </p:nvGrpSpPr>
                  <p:grpSpPr>
                    <a:xfrm>
                      <a:off x="5081396" y="5614892"/>
                      <a:ext cx="27336" cy="62769"/>
                      <a:chOff x="5081396" y="5614892"/>
                      <a:chExt cx="27336" cy="62769"/>
                    </a:xfrm>
                  </p:grpSpPr>
                  <p:sp>
                    <p:nvSpPr>
                      <p:cNvPr id="4305" name="Google Shape;4305;p58"/>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6" name="Google Shape;4306;p58"/>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07" name="Google Shape;4307;p58"/>
                  <p:cNvGrpSpPr/>
                  <p:nvPr/>
                </p:nvGrpSpPr>
                <p:grpSpPr>
                  <a:xfrm>
                    <a:off x="5243036" y="5614892"/>
                    <a:ext cx="60483" cy="62769"/>
                    <a:chOff x="5243036" y="5614892"/>
                    <a:chExt cx="60483" cy="62769"/>
                  </a:xfrm>
                </p:grpSpPr>
                <p:grpSp>
                  <p:nvGrpSpPr>
                    <p:cNvPr id="4308" name="Google Shape;4308;p58"/>
                    <p:cNvGrpSpPr/>
                    <p:nvPr/>
                  </p:nvGrpSpPr>
                  <p:grpSpPr>
                    <a:xfrm>
                      <a:off x="5243036" y="5614892"/>
                      <a:ext cx="27336" cy="62769"/>
                      <a:chOff x="5243036" y="5614892"/>
                      <a:chExt cx="27336" cy="62769"/>
                    </a:xfrm>
                  </p:grpSpPr>
                  <p:sp>
                    <p:nvSpPr>
                      <p:cNvPr id="4309" name="Google Shape;4309;p58"/>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0" name="Google Shape;4310;p58"/>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11" name="Google Shape;4311;p58"/>
                    <p:cNvGrpSpPr/>
                    <p:nvPr/>
                  </p:nvGrpSpPr>
                  <p:grpSpPr>
                    <a:xfrm>
                      <a:off x="5276183" y="5614892"/>
                      <a:ext cx="27336" cy="62769"/>
                      <a:chOff x="5276183" y="5614892"/>
                      <a:chExt cx="27336" cy="62769"/>
                    </a:xfrm>
                  </p:grpSpPr>
                  <p:sp>
                    <p:nvSpPr>
                      <p:cNvPr id="4312" name="Google Shape;4312;p58"/>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3" name="Google Shape;4313;p58"/>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4314" name="Google Shape;4314;p58"/>
            <p:cNvGrpSpPr/>
            <p:nvPr/>
          </p:nvGrpSpPr>
          <p:grpSpPr>
            <a:xfrm>
              <a:off x="7405163" y="837301"/>
              <a:ext cx="254670" cy="423492"/>
              <a:chOff x="5015674" y="5177694"/>
              <a:chExt cx="320420" cy="532828"/>
            </a:xfrm>
          </p:grpSpPr>
          <p:grpSp>
            <p:nvGrpSpPr>
              <p:cNvPr id="4315" name="Google Shape;4315;p58"/>
              <p:cNvGrpSpPr/>
              <p:nvPr/>
            </p:nvGrpSpPr>
            <p:grpSpPr>
              <a:xfrm>
                <a:off x="5015674" y="5177694"/>
                <a:ext cx="320420" cy="532828"/>
                <a:chOff x="5015674" y="5177694"/>
                <a:chExt cx="320420" cy="532828"/>
              </a:xfrm>
            </p:grpSpPr>
            <p:grpSp>
              <p:nvGrpSpPr>
                <p:cNvPr id="4316" name="Google Shape;4316;p58"/>
                <p:cNvGrpSpPr/>
                <p:nvPr/>
              </p:nvGrpSpPr>
              <p:grpSpPr>
                <a:xfrm>
                  <a:off x="5015674" y="5177694"/>
                  <a:ext cx="320420" cy="532828"/>
                  <a:chOff x="5015674" y="5177694"/>
                  <a:chExt cx="320420" cy="532828"/>
                </a:xfrm>
              </p:grpSpPr>
              <p:sp>
                <p:nvSpPr>
                  <p:cNvPr id="4317" name="Google Shape;4317;p58"/>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8" name="Google Shape;4318;p58"/>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19" name="Google Shape;4319;p58"/>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20" name="Google Shape;4320;p58"/>
                <p:cNvGrpSpPr/>
                <p:nvPr/>
              </p:nvGrpSpPr>
              <p:grpSpPr>
                <a:xfrm>
                  <a:off x="5130641" y="5286375"/>
                  <a:ext cx="90487" cy="90487"/>
                  <a:chOff x="5130641" y="5286375"/>
                  <a:chExt cx="90487" cy="90487"/>
                </a:xfrm>
              </p:grpSpPr>
              <p:grpSp>
                <p:nvGrpSpPr>
                  <p:cNvPr id="4321" name="Google Shape;4321;p58"/>
                  <p:cNvGrpSpPr/>
                  <p:nvPr/>
                </p:nvGrpSpPr>
                <p:grpSpPr>
                  <a:xfrm>
                    <a:off x="5130641" y="5286375"/>
                    <a:ext cx="90487" cy="90487"/>
                    <a:chOff x="5130641" y="5286375"/>
                    <a:chExt cx="90487" cy="90487"/>
                  </a:xfrm>
                </p:grpSpPr>
                <p:sp>
                  <p:nvSpPr>
                    <p:cNvPr id="4322" name="Google Shape;4322;p58"/>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3" name="Google Shape;4323;p58"/>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24" name="Google Shape;4324;p58"/>
                  <p:cNvGrpSpPr/>
                  <p:nvPr/>
                </p:nvGrpSpPr>
                <p:grpSpPr>
                  <a:xfrm>
                    <a:off x="5134165" y="5289899"/>
                    <a:ext cx="83343" cy="83343"/>
                    <a:chOff x="5134165" y="5289899"/>
                    <a:chExt cx="83343" cy="83343"/>
                  </a:xfrm>
                </p:grpSpPr>
                <p:sp>
                  <p:nvSpPr>
                    <p:cNvPr id="4325" name="Google Shape;4325;p58"/>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6" name="Google Shape;4326;p58"/>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327" name="Google Shape;4327;p58"/>
              <p:cNvGrpSpPr/>
              <p:nvPr/>
            </p:nvGrpSpPr>
            <p:grpSpPr>
              <a:xfrm>
                <a:off x="5048250" y="5441537"/>
                <a:ext cx="255269" cy="236124"/>
                <a:chOff x="5048250" y="5441537"/>
                <a:chExt cx="255269" cy="236124"/>
              </a:xfrm>
            </p:grpSpPr>
            <p:grpSp>
              <p:nvGrpSpPr>
                <p:cNvPr id="4328" name="Google Shape;4328;p58"/>
                <p:cNvGrpSpPr/>
                <p:nvPr/>
              </p:nvGrpSpPr>
              <p:grpSpPr>
                <a:xfrm>
                  <a:off x="5048250" y="5441537"/>
                  <a:ext cx="255269" cy="62769"/>
                  <a:chOff x="5048250" y="5441537"/>
                  <a:chExt cx="255269" cy="62769"/>
                </a:xfrm>
              </p:grpSpPr>
              <p:grpSp>
                <p:nvGrpSpPr>
                  <p:cNvPr id="4329" name="Google Shape;4329;p58"/>
                  <p:cNvGrpSpPr/>
                  <p:nvPr/>
                </p:nvGrpSpPr>
                <p:grpSpPr>
                  <a:xfrm>
                    <a:off x="5048250" y="5441537"/>
                    <a:ext cx="60482" cy="62769"/>
                    <a:chOff x="5048250" y="5441537"/>
                    <a:chExt cx="60482" cy="62769"/>
                  </a:xfrm>
                </p:grpSpPr>
                <p:grpSp>
                  <p:nvGrpSpPr>
                    <p:cNvPr id="4330" name="Google Shape;4330;p58"/>
                    <p:cNvGrpSpPr/>
                    <p:nvPr/>
                  </p:nvGrpSpPr>
                  <p:grpSpPr>
                    <a:xfrm>
                      <a:off x="5048250" y="5441537"/>
                      <a:ext cx="27336" cy="62769"/>
                      <a:chOff x="5048250" y="5441537"/>
                      <a:chExt cx="27336" cy="62769"/>
                    </a:xfrm>
                  </p:grpSpPr>
                  <p:sp>
                    <p:nvSpPr>
                      <p:cNvPr id="4331" name="Google Shape;4331;p58"/>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2" name="Google Shape;4332;p58"/>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33" name="Google Shape;4333;p58"/>
                    <p:cNvGrpSpPr/>
                    <p:nvPr/>
                  </p:nvGrpSpPr>
                  <p:grpSpPr>
                    <a:xfrm>
                      <a:off x="5081396" y="5441537"/>
                      <a:ext cx="27336" cy="62769"/>
                      <a:chOff x="5081396" y="5441537"/>
                      <a:chExt cx="27336" cy="62769"/>
                    </a:xfrm>
                  </p:grpSpPr>
                  <p:sp>
                    <p:nvSpPr>
                      <p:cNvPr id="4334" name="Google Shape;4334;p58"/>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5" name="Google Shape;4335;p58"/>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36" name="Google Shape;4336;p58"/>
                  <p:cNvGrpSpPr/>
                  <p:nvPr/>
                </p:nvGrpSpPr>
                <p:grpSpPr>
                  <a:xfrm>
                    <a:off x="5145690" y="5441537"/>
                    <a:ext cx="60388" cy="62769"/>
                    <a:chOff x="5145690" y="5441537"/>
                    <a:chExt cx="60388" cy="62769"/>
                  </a:xfrm>
                </p:grpSpPr>
                <p:grpSp>
                  <p:nvGrpSpPr>
                    <p:cNvPr id="4337" name="Google Shape;4337;p58"/>
                    <p:cNvGrpSpPr/>
                    <p:nvPr/>
                  </p:nvGrpSpPr>
                  <p:grpSpPr>
                    <a:xfrm>
                      <a:off x="5145690" y="5441537"/>
                      <a:ext cx="27336" cy="62769"/>
                      <a:chOff x="5145690" y="5441537"/>
                      <a:chExt cx="27336" cy="62769"/>
                    </a:xfrm>
                  </p:grpSpPr>
                  <p:sp>
                    <p:nvSpPr>
                      <p:cNvPr id="4338" name="Google Shape;4338;p58"/>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9" name="Google Shape;4339;p58"/>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0" name="Google Shape;4340;p58"/>
                    <p:cNvGrpSpPr/>
                    <p:nvPr/>
                  </p:nvGrpSpPr>
                  <p:grpSpPr>
                    <a:xfrm>
                      <a:off x="5178742" y="5441537"/>
                      <a:ext cx="27336" cy="62769"/>
                      <a:chOff x="5178742" y="5441537"/>
                      <a:chExt cx="27336" cy="62769"/>
                    </a:xfrm>
                  </p:grpSpPr>
                  <p:sp>
                    <p:nvSpPr>
                      <p:cNvPr id="4341" name="Google Shape;4341;p58"/>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2" name="Google Shape;4342;p58"/>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43" name="Google Shape;4343;p58"/>
                  <p:cNvGrpSpPr/>
                  <p:nvPr/>
                </p:nvGrpSpPr>
                <p:grpSpPr>
                  <a:xfrm>
                    <a:off x="5243036" y="5441537"/>
                    <a:ext cx="60483" cy="62769"/>
                    <a:chOff x="5243036" y="5441537"/>
                    <a:chExt cx="60483" cy="62769"/>
                  </a:xfrm>
                </p:grpSpPr>
                <p:grpSp>
                  <p:nvGrpSpPr>
                    <p:cNvPr id="4344" name="Google Shape;4344;p58"/>
                    <p:cNvGrpSpPr/>
                    <p:nvPr/>
                  </p:nvGrpSpPr>
                  <p:grpSpPr>
                    <a:xfrm>
                      <a:off x="5243036" y="5441537"/>
                      <a:ext cx="27336" cy="62769"/>
                      <a:chOff x="5243036" y="5441537"/>
                      <a:chExt cx="27336" cy="62769"/>
                    </a:xfrm>
                  </p:grpSpPr>
                  <p:sp>
                    <p:nvSpPr>
                      <p:cNvPr id="4345" name="Google Shape;4345;p58"/>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6" name="Google Shape;4346;p58"/>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7" name="Google Shape;4347;p58"/>
                    <p:cNvGrpSpPr/>
                    <p:nvPr/>
                  </p:nvGrpSpPr>
                  <p:grpSpPr>
                    <a:xfrm>
                      <a:off x="5276183" y="5441537"/>
                      <a:ext cx="27336" cy="62769"/>
                      <a:chOff x="5276183" y="5441537"/>
                      <a:chExt cx="27336" cy="62769"/>
                    </a:xfrm>
                  </p:grpSpPr>
                  <p:sp>
                    <p:nvSpPr>
                      <p:cNvPr id="4348" name="Google Shape;4348;p58"/>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9" name="Google Shape;4349;p58"/>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350" name="Google Shape;4350;p58"/>
                <p:cNvGrpSpPr/>
                <p:nvPr/>
              </p:nvGrpSpPr>
              <p:grpSpPr>
                <a:xfrm>
                  <a:off x="5048250" y="5528214"/>
                  <a:ext cx="255269" cy="62769"/>
                  <a:chOff x="5048250" y="5528214"/>
                  <a:chExt cx="255269" cy="62769"/>
                </a:xfrm>
              </p:grpSpPr>
              <p:grpSp>
                <p:nvGrpSpPr>
                  <p:cNvPr id="4351" name="Google Shape;4351;p58"/>
                  <p:cNvGrpSpPr/>
                  <p:nvPr/>
                </p:nvGrpSpPr>
                <p:grpSpPr>
                  <a:xfrm>
                    <a:off x="5048250" y="5528214"/>
                    <a:ext cx="60482" cy="62769"/>
                    <a:chOff x="5048250" y="5528214"/>
                    <a:chExt cx="60482" cy="62769"/>
                  </a:xfrm>
                </p:grpSpPr>
                <p:grpSp>
                  <p:nvGrpSpPr>
                    <p:cNvPr id="4352" name="Google Shape;4352;p58"/>
                    <p:cNvGrpSpPr/>
                    <p:nvPr/>
                  </p:nvGrpSpPr>
                  <p:grpSpPr>
                    <a:xfrm>
                      <a:off x="5048250" y="5528214"/>
                      <a:ext cx="27336" cy="62769"/>
                      <a:chOff x="5048250" y="5528214"/>
                      <a:chExt cx="27336" cy="62769"/>
                    </a:xfrm>
                  </p:grpSpPr>
                  <p:sp>
                    <p:nvSpPr>
                      <p:cNvPr id="4353" name="Google Shape;4353;p58"/>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4" name="Google Shape;4354;p58"/>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55" name="Google Shape;4355;p58"/>
                    <p:cNvGrpSpPr/>
                    <p:nvPr/>
                  </p:nvGrpSpPr>
                  <p:grpSpPr>
                    <a:xfrm>
                      <a:off x="5081396" y="5528214"/>
                      <a:ext cx="27336" cy="62769"/>
                      <a:chOff x="5081396" y="5528214"/>
                      <a:chExt cx="27336" cy="62769"/>
                    </a:xfrm>
                  </p:grpSpPr>
                  <p:sp>
                    <p:nvSpPr>
                      <p:cNvPr id="4356" name="Google Shape;4356;p58"/>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7" name="Google Shape;4357;p58"/>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58" name="Google Shape;4358;p58"/>
                  <p:cNvGrpSpPr/>
                  <p:nvPr/>
                </p:nvGrpSpPr>
                <p:grpSpPr>
                  <a:xfrm>
                    <a:off x="5145690" y="5528214"/>
                    <a:ext cx="60388" cy="62769"/>
                    <a:chOff x="5145690" y="5528214"/>
                    <a:chExt cx="60388" cy="62769"/>
                  </a:xfrm>
                </p:grpSpPr>
                <p:grpSp>
                  <p:nvGrpSpPr>
                    <p:cNvPr id="4359" name="Google Shape;4359;p58"/>
                    <p:cNvGrpSpPr/>
                    <p:nvPr/>
                  </p:nvGrpSpPr>
                  <p:grpSpPr>
                    <a:xfrm>
                      <a:off x="5145690" y="5528214"/>
                      <a:ext cx="27336" cy="62769"/>
                      <a:chOff x="5145690" y="5528214"/>
                      <a:chExt cx="27336" cy="62769"/>
                    </a:xfrm>
                  </p:grpSpPr>
                  <p:sp>
                    <p:nvSpPr>
                      <p:cNvPr id="4360" name="Google Shape;4360;p58"/>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1" name="Google Shape;4361;p58"/>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2" name="Google Shape;4362;p58"/>
                    <p:cNvGrpSpPr/>
                    <p:nvPr/>
                  </p:nvGrpSpPr>
                  <p:grpSpPr>
                    <a:xfrm>
                      <a:off x="5178742" y="5528214"/>
                      <a:ext cx="27336" cy="62769"/>
                      <a:chOff x="5178742" y="5528214"/>
                      <a:chExt cx="27336" cy="62769"/>
                    </a:xfrm>
                  </p:grpSpPr>
                  <p:sp>
                    <p:nvSpPr>
                      <p:cNvPr id="4363" name="Google Shape;4363;p58"/>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4" name="Google Shape;4364;p58"/>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65" name="Google Shape;4365;p58"/>
                  <p:cNvGrpSpPr/>
                  <p:nvPr/>
                </p:nvGrpSpPr>
                <p:grpSpPr>
                  <a:xfrm>
                    <a:off x="5243036" y="5528214"/>
                    <a:ext cx="60483" cy="62769"/>
                    <a:chOff x="5243036" y="5528214"/>
                    <a:chExt cx="60483" cy="62769"/>
                  </a:xfrm>
                </p:grpSpPr>
                <p:grpSp>
                  <p:nvGrpSpPr>
                    <p:cNvPr id="4366" name="Google Shape;4366;p58"/>
                    <p:cNvGrpSpPr/>
                    <p:nvPr/>
                  </p:nvGrpSpPr>
                  <p:grpSpPr>
                    <a:xfrm>
                      <a:off x="5243036" y="5528214"/>
                      <a:ext cx="27336" cy="62769"/>
                      <a:chOff x="5243036" y="5528214"/>
                      <a:chExt cx="27336" cy="62769"/>
                    </a:xfrm>
                  </p:grpSpPr>
                  <p:sp>
                    <p:nvSpPr>
                      <p:cNvPr id="4367" name="Google Shape;4367;p58"/>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8" name="Google Shape;4368;p58"/>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9" name="Google Shape;4369;p58"/>
                    <p:cNvGrpSpPr/>
                    <p:nvPr/>
                  </p:nvGrpSpPr>
                  <p:grpSpPr>
                    <a:xfrm>
                      <a:off x="5276183" y="5528214"/>
                      <a:ext cx="27336" cy="62769"/>
                      <a:chOff x="5276183" y="5528214"/>
                      <a:chExt cx="27336" cy="62769"/>
                    </a:xfrm>
                  </p:grpSpPr>
                  <p:sp>
                    <p:nvSpPr>
                      <p:cNvPr id="4370" name="Google Shape;4370;p58"/>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1" name="Google Shape;4371;p58"/>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372" name="Google Shape;4372;p58"/>
                <p:cNvGrpSpPr/>
                <p:nvPr/>
              </p:nvGrpSpPr>
              <p:grpSpPr>
                <a:xfrm>
                  <a:off x="5048250" y="5614892"/>
                  <a:ext cx="255269" cy="62769"/>
                  <a:chOff x="5048250" y="5614892"/>
                  <a:chExt cx="255269" cy="62769"/>
                </a:xfrm>
              </p:grpSpPr>
              <p:grpSp>
                <p:nvGrpSpPr>
                  <p:cNvPr id="4373" name="Google Shape;4373;p58"/>
                  <p:cNvGrpSpPr/>
                  <p:nvPr/>
                </p:nvGrpSpPr>
                <p:grpSpPr>
                  <a:xfrm>
                    <a:off x="5048250" y="5614892"/>
                    <a:ext cx="60482" cy="62769"/>
                    <a:chOff x="5048250" y="5614892"/>
                    <a:chExt cx="60482" cy="62769"/>
                  </a:xfrm>
                </p:grpSpPr>
                <p:grpSp>
                  <p:nvGrpSpPr>
                    <p:cNvPr id="4374" name="Google Shape;4374;p58"/>
                    <p:cNvGrpSpPr/>
                    <p:nvPr/>
                  </p:nvGrpSpPr>
                  <p:grpSpPr>
                    <a:xfrm>
                      <a:off x="5048250" y="5614892"/>
                      <a:ext cx="27336" cy="62769"/>
                      <a:chOff x="5048250" y="5614892"/>
                      <a:chExt cx="27336" cy="62769"/>
                    </a:xfrm>
                  </p:grpSpPr>
                  <p:sp>
                    <p:nvSpPr>
                      <p:cNvPr id="4375" name="Google Shape;4375;p58"/>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6" name="Google Shape;4376;p58"/>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77" name="Google Shape;4377;p58"/>
                    <p:cNvGrpSpPr/>
                    <p:nvPr/>
                  </p:nvGrpSpPr>
                  <p:grpSpPr>
                    <a:xfrm>
                      <a:off x="5081396" y="5614892"/>
                      <a:ext cx="27336" cy="62769"/>
                      <a:chOff x="5081396" y="5614892"/>
                      <a:chExt cx="27336" cy="62769"/>
                    </a:xfrm>
                  </p:grpSpPr>
                  <p:sp>
                    <p:nvSpPr>
                      <p:cNvPr id="4378" name="Google Shape;4378;p58"/>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9" name="Google Shape;4379;p58"/>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80" name="Google Shape;4380;p58"/>
                  <p:cNvGrpSpPr/>
                  <p:nvPr/>
                </p:nvGrpSpPr>
                <p:grpSpPr>
                  <a:xfrm>
                    <a:off x="5243036" y="5614892"/>
                    <a:ext cx="60483" cy="62769"/>
                    <a:chOff x="5243036" y="5614892"/>
                    <a:chExt cx="60483" cy="62769"/>
                  </a:xfrm>
                </p:grpSpPr>
                <p:grpSp>
                  <p:nvGrpSpPr>
                    <p:cNvPr id="4381" name="Google Shape;4381;p58"/>
                    <p:cNvGrpSpPr/>
                    <p:nvPr/>
                  </p:nvGrpSpPr>
                  <p:grpSpPr>
                    <a:xfrm>
                      <a:off x="5243036" y="5614892"/>
                      <a:ext cx="27336" cy="62769"/>
                      <a:chOff x="5243036" y="5614892"/>
                      <a:chExt cx="27336" cy="62769"/>
                    </a:xfrm>
                  </p:grpSpPr>
                  <p:sp>
                    <p:nvSpPr>
                      <p:cNvPr id="4382" name="Google Shape;4382;p58"/>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3" name="Google Shape;4383;p58"/>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84" name="Google Shape;4384;p58"/>
                    <p:cNvGrpSpPr/>
                    <p:nvPr/>
                  </p:nvGrpSpPr>
                  <p:grpSpPr>
                    <a:xfrm>
                      <a:off x="5276183" y="5614892"/>
                      <a:ext cx="27336" cy="62769"/>
                      <a:chOff x="5276183" y="5614892"/>
                      <a:chExt cx="27336" cy="62769"/>
                    </a:xfrm>
                  </p:grpSpPr>
                  <p:sp>
                    <p:nvSpPr>
                      <p:cNvPr id="4385" name="Google Shape;4385;p58"/>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6" name="Google Shape;4386;p58"/>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4387" name="Google Shape;4387;p58"/>
            <p:cNvGrpSpPr/>
            <p:nvPr/>
          </p:nvGrpSpPr>
          <p:grpSpPr>
            <a:xfrm>
              <a:off x="7142731" y="837301"/>
              <a:ext cx="254670" cy="423492"/>
              <a:chOff x="5015674" y="5177694"/>
              <a:chExt cx="320420" cy="532828"/>
            </a:xfrm>
          </p:grpSpPr>
          <p:grpSp>
            <p:nvGrpSpPr>
              <p:cNvPr id="4388" name="Google Shape;4388;p58"/>
              <p:cNvGrpSpPr/>
              <p:nvPr/>
            </p:nvGrpSpPr>
            <p:grpSpPr>
              <a:xfrm>
                <a:off x="5015674" y="5177694"/>
                <a:ext cx="320420" cy="532828"/>
                <a:chOff x="5015674" y="5177694"/>
                <a:chExt cx="320420" cy="532828"/>
              </a:xfrm>
            </p:grpSpPr>
            <p:grpSp>
              <p:nvGrpSpPr>
                <p:cNvPr id="4389" name="Google Shape;4389;p58"/>
                <p:cNvGrpSpPr/>
                <p:nvPr/>
              </p:nvGrpSpPr>
              <p:grpSpPr>
                <a:xfrm>
                  <a:off x="5015674" y="5177694"/>
                  <a:ext cx="320420" cy="532828"/>
                  <a:chOff x="5015674" y="5177694"/>
                  <a:chExt cx="320420" cy="532828"/>
                </a:xfrm>
              </p:grpSpPr>
              <p:sp>
                <p:nvSpPr>
                  <p:cNvPr id="4390" name="Google Shape;4390;p58"/>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1" name="Google Shape;4391;p58"/>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92" name="Google Shape;4392;p58"/>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93" name="Google Shape;4393;p58"/>
                <p:cNvGrpSpPr/>
                <p:nvPr/>
              </p:nvGrpSpPr>
              <p:grpSpPr>
                <a:xfrm>
                  <a:off x="5130641" y="5286375"/>
                  <a:ext cx="90487" cy="90487"/>
                  <a:chOff x="5130641" y="5286375"/>
                  <a:chExt cx="90487" cy="90487"/>
                </a:xfrm>
              </p:grpSpPr>
              <p:grpSp>
                <p:nvGrpSpPr>
                  <p:cNvPr id="4394" name="Google Shape;4394;p58"/>
                  <p:cNvGrpSpPr/>
                  <p:nvPr/>
                </p:nvGrpSpPr>
                <p:grpSpPr>
                  <a:xfrm>
                    <a:off x="5130641" y="5286375"/>
                    <a:ext cx="90487" cy="90487"/>
                    <a:chOff x="5130641" y="5286375"/>
                    <a:chExt cx="90487" cy="90487"/>
                  </a:xfrm>
                </p:grpSpPr>
                <p:sp>
                  <p:nvSpPr>
                    <p:cNvPr id="4395" name="Google Shape;4395;p58"/>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6" name="Google Shape;4396;p58"/>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97" name="Google Shape;4397;p58"/>
                  <p:cNvGrpSpPr/>
                  <p:nvPr/>
                </p:nvGrpSpPr>
                <p:grpSpPr>
                  <a:xfrm>
                    <a:off x="5134165" y="5289899"/>
                    <a:ext cx="83343" cy="83343"/>
                    <a:chOff x="5134165" y="5289899"/>
                    <a:chExt cx="83343" cy="83343"/>
                  </a:xfrm>
                </p:grpSpPr>
                <p:sp>
                  <p:nvSpPr>
                    <p:cNvPr id="4398" name="Google Shape;4398;p58"/>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9" name="Google Shape;4399;p58"/>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400" name="Google Shape;4400;p58"/>
              <p:cNvGrpSpPr/>
              <p:nvPr/>
            </p:nvGrpSpPr>
            <p:grpSpPr>
              <a:xfrm>
                <a:off x="5048250" y="5441537"/>
                <a:ext cx="255269" cy="236124"/>
                <a:chOff x="5048250" y="5441537"/>
                <a:chExt cx="255269" cy="236124"/>
              </a:xfrm>
            </p:grpSpPr>
            <p:grpSp>
              <p:nvGrpSpPr>
                <p:cNvPr id="4401" name="Google Shape;4401;p58"/>
                <p:cNvGrpSpPr/>
                <p:nvPr/>
              </p:nvGrpSpPr>
              <p:grpSpPr>
                <a:xfrm>
                  <a:off x="5048250" y="5441537"/>
                  <a:ext cx="255269" cy="62769"/>
                  <a:chOff x="5048250" y="5441537"/>
                  <a:chExt cx="255269" cy="62769"/>
                </a:xfrm>
              </p:grpSpPr>
              <p:grpSp>
                <p:nvGrpSpPr>
                  <p:cNvPr id="4402" name="Google Shape;4402;p58"/>
                  <p:cNvGrpSpPr/>
                  <p:nvPr/>
                </p:nvGrpSpPr>
                <p:grpSpPr>
                  <a:xfrm>
                    <a:off x="5048250" y="5441537"/>
                    <a:ext cx="60482" cy="62769"/>
                    <a:chOff x="5048250" y="5441537"/>
                    <a:chExt cx="60482" cy="62769"/>
                  </a:xfrm>
                </p:grpSpPr>
                <p:grpSp>
                  <p:nvGrpSpPr>
                    <p:cNvPr id="4403" name="Google Shape;4403;p58"/>
                    <p:cNvGrpSpPr/>
                    <p:nvPr/>
                  </p:nvGrpSpPr>
                  <p:grpSpPr>
                    <a:xfrm>
                      <a:off x="5048250" y="5441537"/>
                      <a:ext cx="27336" cy="62769"/>
                      <a:chOff x="5048250" y="5441537"/>
                      <a:chExt cx="27336" cy="62769"/>
                    </a:xfrm>
                  </p:grpSpPr>
                  <p:sp>
                    <p:nvSpPr>
                      <p:cNvPr id="4404" name="Google Shape;4404;p58"/>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5" name="Google Shape;4405;p58"/>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06" name="Google Shape;4406;p58"/>
                    <p:cNvGrpSpPr/>
                    <p:nvPr/>
                  </p:nvGrpSpPr>
                  <p:grpSpPr>
                    <a:xfrm>
                      <a:off x="5081396" y="5441537"/>
                      <a:ext cx="27336" cy="62769"/>
                      <a:chOff x="5081396" y="5441537"/>
                      <a:chExt cx="27336" cy="62769"/>
                    </a:xfrm>
                  </p:grpSpPr>
                  <p:sp>
                    <p:nvSpPr>
                      <p:cNvPr id="4407" name="Google Shape;4407;p58"/>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8" name="Google Shape;4408;p58"/>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09" name="Google Shape;4409;p58"/>
                  <p:cNvGrpSpPr/>
                  <p:nvPr/>
                </p:nvGrpSpPr>
                <p:grpSpPr>
                  <a:xfrm>
                    <a:off x="5145690" y="5441537"/>
                    <a:ext cx="60388" cy="62769"/>
                    <a:chOff x="5145690" y="5441537"/>
                    <a:chExt cx="60388" cy="62769"/>
                  </a:xfrm>
                </p:grpSpPr>
                <p:grpSp>
                  <p:nvGrpSpPr>
                    <p:cNvPr id="4410" name="Google Shape;4410;p58"/>
                    <p:cNvGrpSpPr/>
                    <p:nvPr/>
                  </p:nvGrpSpPr>
                  <p:grpSpPr>
                    <a:xfrm>
                      <a:off x="5145690" y="5441537"/>
                      <a:ext cx="27336" cy="62769"/>
                      <a:chOff x="5145690" y="5441537"/>
                      <a:chExt cx="27336" cy="62769"/>
                    </a:xfrm>
                  </p:grpSpPr>
                  <p:sp>
                    <p:nvSpPr>
                      <p:cNvPr id="4411" name="Google Shape;4411;p58"/>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2" name="Google Shape;4412;p58"/>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13" name="Google Shape;4413;p58"/>
                    <p:cNvGrpSpPr/>
                    <p:nvPr/>
                  </p:nvGrpSpPr>
                  <p:grpSpPr>
                    <a:xfrm>
                      <a:off x="5178742" y="5441537"/>
                      <a:ext cx="27336" cy="62769"/>
                      <a:chOff x="5178742" y="5441537"/>
                      <a:chExt cx="27336" cy="62769"/>
                    </a:xfrm>
                  </p:grpSpPr>
                  <p:sp>
                    <p:nvSpPr>
                      <p:cNvPr id="4414" name="Google Shape;4414;p58"/>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5" name="Google Shape;4415;p58"/>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16" name="Google Shape;4416;p58"/>
                  <p:cNvGrpSpPr/>
                  <p:nvPr/>
                </p:nvGrpSpPr>
                <p:grpSpPr>
                  <a:xfrm>
                    <a:off x="5243036" y="5441537"/>
                    <a:ext cx="60483" cy="62769"/>
                    <a:chOff x="5243036" y="5441537"/>
                    <a:chExt cx="60483" cy="62769"/>
                  </a:xfrm>
                </p:grpSpPr>
                <p:grpSp>
                  <p:nvGrpSpPr>
                    <p:cNvPr id="4417" name="Google Shape;4417;p58"/>
                    <p:cNvGrpSpPr/>
                    <p:nvPr/>
                  </p:nvGrpSpPr>
                  <p:grpSpPr>
                    <a:xfrm>
                      <a:off x="5243036" y="5441537"/>
                      <a:ext cx="27336" cy="62769"/>
                      <a:chOff x="5243036" y="5441537"/>
                      <a:chExt cx="27336" cy="62769"/>
                    </a:xfrm>
                  </p:grpSpPr>
                  <p:sp>
                    <p:nvSpPr>
                      <p:cNvPr id="4418" name="Google Shape;4418;p58"/>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9" name="Google Shape;4419;p58"/>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20" name="Google Shape;4420;p58"/>
                    <p:cNvGrpSpPr/>
                    <p:nvPr/>
                  </p:nvGrpSpPr>
                  <p:grpSpPr>
                    <a:xfrm>
                      <a:off x="5276183" y="5441537"/>
                      <a:ext cx="27336" cy="62769"/>
                      <a:chOff x="5276183" y="5441537"/>
                      <a:chExt cx="27336" cy="62769"/>
                    </a:xfrm>
                  </p:grpSpPr>
                  <p:sp>
                    <p:nvSpPr>
                      <p:cNvPr id="4421" name="Google Shape;4421;p58"/>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2" name="Google Shape;4422;p58"/>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423" name="Google Shape;4423;p58"/>
                <p:cNvGrpSpPr/>
                <p:nvPr/>
              </p:nvGrpSpPr>
              <p:grpSpPr>
                <a:xfrm>
                  <a:off x="5048250" y="5528214"/>
                  <a:ext cx="255269" cy="62769"/>
                  <a:chOff x="5048250" y="5528214"/>
                  <a:chExt cx="255269" cy="62769"/>
                </a:xfrm>
              </p:grpSpPr>
              <p:grpSp>
                <p:nvGrpSpPr>
                  <p:cNvPr id="4424" name="Google Shape;4424;p58"/>
                  <p:cNvGrpSpPr/>
                  <p:nvPr/>
                </p:nvGrpSpPr>
                <p:grpSpPr>
                  <a:xfrm>
                    <a:off x="5048250" y="5528214"/>
                    <a:ext cx="60482" cy="62769"/>
                    <a:chOff x="5048250" y="5528214"/>
                    <a:chExt cx="60482" cy="62769"/>
                  </a:xfrm>
                </p:grpSpPr>
                <p:grpSp>
                  <p:nvGrpSpPr>
                    <p:cNvPr id="4425" name="Google Shape;4425;p58"/>
                    <p:cNvGrpSpPr/>
                    <p:nvPr/>
                  </p:nvGrpSpPr>
                  <p:grpSpPr>
                    <a:xfrm>
                      <a:off x="5048250" y="5528214"/>
                      <a:ext cx="27336" cy="62769"/>
                      <a:chOff x="5048250" y="5528214"/>
                      <a:chExt cx="27336" cy="62769"/>
                    </a:xfrm>
                  </p:grpSpPr>
                  <p:sp>
                    <p:nvSpPr>
                      <p:cNvPr id="4426" name="Google Shape;4426;p58"/>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7" name="Google Shape;4427;p58"/>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28" name="Google Shape;4428;p58"/>
                    <p:cNvGrpSpPr/>
                    <p:nvPr/>
                  </p:nvGrpSpPr>
                  <p:grpSpPr>
                    <a:xfrm>
                      <a:off x="5081396" y="5528214"/>
                      <a:ext cx="27336" cy="62769"/>
                      <a:chOff x="5081396" y="5528214"/>
                      <a:chExt cx="27336" cy="62769"/>
                    </a:xfrm>
                  </p:grpSpPr>
                  <p:sp>
                    <p:nvSpPr>
                      <p:cNvPr id="4429" name="Google Shape;4429;p58"/>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0" name="Google Shape;4430;p58"/>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31" name="Google Shape;4431;p58"/>
                  <p:cNvGrpSpPr/>
                  <p:nvPr/>
                </p:nvGrpSpPr>
                <p:grpSpPr>
                  <a:xfrm>
                    <a:off x="5145690" y="5528214"/>
                    <a:ext cx="60388" cy="62769"/>
                    <a:chOff x="5145690" y="5528214"/>
                    <a:chExt cx="60388" cy="62769"/>
                  </a:xfrm>
                </p:grpSpPr>
                <p:grpSp>
                  <p:nvGrpSpPr>
                    <p:cNvPr id="4432" name="Google Shape;4432;p58"/>
                    <p:cNvGrpSpPr/>
                    <p:nvPr/>
                  </p:nvGrpSpPr>
                  <p:grpSpPr>
                    <a:xfrm>
                      <a:off x="5145690" y="5528214"/>
                      <a:ext cx="27336" cy="62769"/>
                      <a:chOff x="5145690" y="5528214"/>
                      <a:chExt cx="27336" cy="62769"/>
                    </a:xfrm>
                  </p:grpSpPr>
                  <p:sp>
                    <p:nvSpPr>
                      <p:cNvPr id="4433" name="Google Shape;4433;p58"/>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4" name="Google Shape;4434;p58"/>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35" name="Google Shape;4435;p58"/>
                    <p:cNvGrpSpPr/>
                    <p:nvPr/>
                  </p:nvGrpSpPr>
                  <p:grpSpPr>
                    <a:xfrm>
                      <a:off x="5178742" y="5528214"/>
                      <a:ext cx="27336" cy="62769"/>
                      <a:chOff x="5178742" y="5528214"/>
                      <a:chExt cx="27336" cy="62769"/>
                    </a:xfrm>
                  </p:grpSpPr>
                  <p:sp>
                    <p:nvSpPr>
                      <p:cNvPr id="4436" name="Google Shape;4436;p58"/>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7" name="Google Shape;4437;p58"/>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38" name="Google Shape;4438;p58"/>
                  <p:cNvGrpSpPr/>
                  <p:nvPr/>
                </p:nvGrpSpPr>
                <p:grpSpPr>
                  <a:xfrm>
                    <a:off x="5243036" y="5528214"/>
                    <a:ext cx="60483" cy="62769"/>
                    <a:chOff x="5243036" y="5528214"/>
                    <a:chExt cx="60483" cy="62769"/>
                  </a:xfrm>
                </p:grpSpPr>
                <p:grpSp>
                  <p:nvGrpSpPr>
                    <p:cNvPr id="4439" name="Google Shape;4439;p58"/>
                    <p:cNvGrpSpPr/>
                    <p:nvPr/>
                  </p:nvGrpSpPr>
                  <p:grpSpPr>
                    <a:xfrm>
                      <a:off x="5243036" y="5528214"/>
                      <a:ext cx="27336" cy="62769"/>
                      <a:chOff x="5243036" y="5528214"/>
                      <a:chExt cx="27336" cy="62769"/>
                    </a:xfrm>
                  </p:grpSpPr>
                  <p:sp>
                    <p:nvSpPr>
                      <p:cNvPr id="4440" name="Google Shape;4440;p58"/>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1" name="Google Shape;4441;p58"/>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42" name="Google Shape;4442;p58"/>
                    <p:cNvGrpSpPr/>
                    <p:nvPr/>
                  </p:nvGrpSpPr>
                  <p:grpSpPr>
                    <a:xfrm>
                      <a:off x="5276183" y="5528214"/>
                      <a:ext cx="27336" cy="62769"/>
                      <a:chOff x="5276183" y="5528214"/>
                      <a:chExt cx="27336" cy="62769"/>
                    </a:xfrm>
                  </p:grpSpPr>
                  <p:sp>
                    <p:nvSpPr>
                      <p:cNvPr id="4443" name="Google Shape;4443;p58"/>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4" name="Google Shape;4444;p58"/>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445" name="Google Shape;4445;p58"/>
                <p:cNvGrpSpPr/>
                <p:nvPr/>
              </p:nvGrpSpPr>
              <p:grpSpPr>
                <a:xfrm>
                  <a:off x="5048250" y="5614892"/>
                  <a:ext cx="255269" cy="62769"/>
                  <a:chOff x="5048250" y="5614892"/>
                  <a:chExt cx="255269" cy="62769"/>
                </a:xfrm>
              </p:grpSpPr>
              <p:grpSp>
                <p:nvGrpSpPr>
                  <p:cNvPr id="4446" name="Google Shape;4446;p58"/>
                  <p:cNvGrpSpPr/>
                  <p:nvPr/>
                </p:nvGrpSpPr>
                <p:grpSpPr>
                  <a:xfrm>
                    <a:off x="5048250" y="5614892"/>
                    <a:ext cx="60482" cy="62769"/>
                    <a:chOff x="5048250" y="5614892"/>
                    <a:chExt cx="60482" cy="62769"/>
                  </a:xfrm>
                </p:grpSpPr>
                <p:grpSp>
                  <p:nvGrpSpPr>
                    <p:cNvPr id="4447" name="Google Shape;4447;p58"/>
                    <p:cNvGrpSpPr/>
                    <p:nvPr/>
                  </p:nvGrpSpPr>
                  <p:grpSpPr>
                    <a:xfrm>
                      <a:off x="5048250" y="5614892"/>
                      <a:ext cx="27336" cy="62769"/>
                      <a:chOff x="5048250" y="5614892"/>
                      <a:chExt cx="27336" cy="62769"/>
                    </a:xfrm>
                  </p:grpSpPr>
                  <p:sp>
                    <p:nvSpPr>
                      <p:cNvPr id="4448" name="Google Shape;4448;p58"/>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9" name="Google Shape;4449;p58"/>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0" name="Google Shape;4450;p58"/>
                    <p:cNvGrpSpPr/>
                    <p:nvPr/>
                  </p:nvGrpSpPr>
                  <p:grpSpPr>
                    <a:xfrm>
                      <a:off x="5081396" y="5614892"/>
                      <a:ext cx="27336" cy="62769"/>
                      <a:chOff x="5081396" y="5614892"/>
                      <a:chExt cx="27336" cy="62769"/>
                    </a:xfrm>
                  </p:grpSpPr>
                  <p:sp>
                    <p:nvSpPr>
                      <p:cNvPr id="4451" name="Google Shape;4451;p58"/>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2" name="Google Shape;4452;p58"/>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53" name="Google Shape;4453;p58"/>
                  <p:cNvGrpSpPr/>
                  <p:nvPr/>
                </p:nvGrpSpPr>
                <p:grpSpPr>
                  <a:xfrm>
                    <a:off x="5243036" y="5614892"/>
                    <a:ext cx="60483" cy="62769"/>
                    <a:chOff x="5243036" y="5614892"/>
                    <a:chExt cx="60483" cy="62769"/>
                  </a:xfrm>
                </p:grpSpPr>
                <p:grpSp>
                  <p:nvGrpSpPr>
                    <p:cNvPr id="4454" name="Google Shape;4454;p58"/>
                    <p:cNvGrpSpPr/>
                    <p:nvPr/>
                  </p:nvGrpSpPr>
                  <p:grpSpPr>
                    <a:xfrm>
                      <a:off x="5243036" y="5614892"/>
                      <a:ext cx="27336" cy="62769"/>
                      <a:chOff x="5243036" y="5614892"/>
                      <a:chExt cx="27336" cy="62769"/>
                    </a:xfrm>
                  </p:grpSpPr>
                  <p:sp>
                    <p:nvSpPr>
                      <p:cNvPr id="4455" name="Google Shape;4455;p58"/>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6" name="Google Shape;4456;p58"/>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7" name="Google Shape;4457;p58"/>
                    <p:cNvGrpSpPr/>
                    <p:nvPr/>
                  </p:nvGrpSpPr>
                  <p:grpSpPr>
                    <a:xfrm>
                      <a:off x="5276183" y="5614892"/>
                      <a:ext cx="27336" cy="62769"/>
                      <a:chOff x="5276183" y="5614892"/>
                      <a:chExt cx="27336" cy="62769"/>
                    </a:xfrm>
                  </p:grpSpPr>
                  <p:sp>
                    <p:nvSpPr>
                      <p:cNvPr id="4458" name="Google Shape;4458;p58"/>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9" name="Google Shape;4459;p58"/>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grpSp>
        <p:nvGrpSpPr>
          <p:cNvPr id="4460" name="Google Shape;4460;p58"/>
          <p:cNvGrpSpPr/>
          <p:nvPr/>
        </p:nvGrpSpPr>
        <p:grpSpPr>
          <a:xfrm>
            <a:off x="6629579" y="1418462"/>
            <a:ext cx="858799" cy="566669"/>
            <a:chOff x="6629579" y="1266062"/>
            <a:chExt cx="858799" cy="566669"/>
          </a:xfrm>
        </p:grpSpPr>
        <p:grpSp>
          <p:nvGrpSpPr>
            <p:cNvPr id="4461" name="Google Shape;4461;p58"/>
            <p:cNvGrpSpPr/>
            <p:nvPr/>
          </p:nvGrpSpPr>
          <p:grpSpPr>
            <a:xfrm>
              <a:off x="6846854" y="1266062"/>
              <a:ext cx="344256" cy="560769"/>
              <a:chOff x="5983795" y="2095142"/>
              <a:chExt cx="466725" cy="760262"/>
            </a:xfrm>
          </p:grpSpPr>
          <p:grpSp>
            <p:nvGrpSpPr>
              <p:cNvPr id="4462" name="Google Shape;4462;p58"/>
              <p:cNvGrpSpPr/>
              <p:nvPr/>
            </p:nvGrpSpPr>
            <p:grpSpPr>
              <a:xfrm>
                <a:off x="5994273" y="2095142"/>
                <a:ext cx="432816" cy="433173"/>
                <a:chOff x="5994273" y="2095142"/>
                <a:chExt cx="432816" cy="433173"/>
              </a:xfrm>
            </p:grpSpPr>
            <p:grpSp>
              <p:nvGrpSpPr>
                <p:cNvPr id="4463" name="Google Shape;4463;p58"/>
                <p:cNvGrpSpPr/>
                <p:nvPr/>
              </p:nvGrpSpPr>
              <p:grpSpPr>
                <a:xfrm>
                  <a:off x="5994273" y="2095142"/>
                  <a:ext cx="120014" cy="433173"/>
                  <a:chOff x="5994273" y="2095142"/>
                  <a:chExt cx="120014" cy="433173"/>
                </a:xfrm>
              </p:grpSpPr>
              <p:sp>
                <p:nvSpPr>
                  <p:cNvPr id="4464" name="Google Shape;4464;p58"/>
                  <p:cNvSpPr/>
                  <p:nvPr/>
                </p:nvSpPr>
                <p:spPr>
                  <a:xfrm>
                    <a:off x="5994273" y="2095142"/>
                    <a:ext cx="120014" cy="150280"/>
                  </a:xfrm>
                  <a:custGeom>
                    <a:avLst/>
                    <a:gdLst/>
                    <a:ahLst/>
                    <a:cxnLst/>
                    <a:rect l="l" t="t" r="r" b="b"/>
                    <a:pathLst>
                      <a:path w="120014" h="150280" extrusionOk="0">
                        <a:moveTo>
                          <a:pt x="120015" y="149042"/>
                        </a:moveTo>
                        <a:cubicBezTo>
                          <a:pt x="120015" y="149042"/>
                          <a:pt x="120015" y="148471"/>
                          <a:pt x="119824" y="148185"/>
                        </a:cubicBezTo>
                        <a:lnTo>
                          <a:pt x="62198" y="1500"/>
                        </a:lnTo>
                        <a:cubicBezTo>
                          <a:pt x="61436" y="-500"/>
                          <a:pt x="58579" y="-500"/>
                          <a:pt x="57817" y="1500"/>
                        </a:cubicBezTo>
                        <a:lnTo>
                          <a:pt x="190" y="148185"/>
                        </a:lnTo>
                        <a:cubicBezTo>
                          <a:pt x="190" y="148185"/>
                          <a:pt x="0" y="148757"/>
                          <a:pt x="0" y="149042"/>
                        </a:cubicBezTo>
                        <a:lnTo>
                          <a:pt x="0" y="150281"/>
                        </a:lnTo>
                        <a:lnTo>
                          <a:pt x="10382" y="150281"/>
                        </a:lnTo>
                        <a:lnTo>
                          <a:pt x="60007" y="24074"/>
                        </a:lnTo>
                        <a:lnTo>
                          <a:pt x="109633" y="150281"/>
                        </a:lnTo>
                        <a:lnTo>
                          <a:pt x="120015" y="150281"/>
                        </a:lnTo>
                        <a:lnTo>
                          <a:pt x="120015" y="14904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5" name="Google Shape;4465;p58"/>
                  <p:cNvSpPr/>
                  <p:nvPr/>
                </p:nvSpPr>
                <p:spPr>
                  <a:xfrm>
                    <a:off x="6004655" y="2119312"/>
                    <a:ext cx="99441" cy="409003"/>
                  </a:xfrm>
                  <a:custGeom>
                    <a:avLst/>
                    <a:gdLst/>
                    <a:ahLst/>
                    <a:cxnLst/>
                    <a:rect l="l" t="t" r="r" b="b"/>
                    <a:pathLst>
                      <a:path w="99441" h="409003" extrusionOk="0">
                        <a:moveTo>
                          <a:pt x="99250" y="126206"/>
                        </a:moveTo>
                        <a:lnTo>
                          <a:pt x="49625" y="0"/>
                        </a:lnTo>
                        <a:lnTo>
                          <a:pt x="0" y="126206"/>
                        </a:lnTo>
                        <a:lnTo>
                          <a:pt x="0" y="126397"/>
                        </a:lnTo>
                        <a:cubicBezTo>
                          <a:pt x="0" y="126397"/>
                          <a:pt x="0" y="409004"/>
                          <a:pt x="0" y="409004"/>
                        </a:cubicBezTo>
                        <a:lnTo>
                          <a:pt x="99441" y="359283"/>
                        </a:lnTo>
                        <a:lnTo>
                          <a:pt x="99441" y="126206"/>
                        </a:lnTo>
                        <a:close/>
                        <a:moveTo>
                          <a:pt x="76581" y="208883"/>
                        </a:moveTo>
                        <a:lnTo>
                          <a:pt x="22574" y="208883"/>
                        </a:lnTo>
                        <a:lnTo>
                          <a:pt x="22574" y="124968"/>
                        </a:lnTo>
                        <a:cubicBezTo>
                          <a:pt x="22574" y="110204"/>
                          <a:pt x="34671" y="98298"/>
                          <a:pt x="49625" y="98298"/>
                        </a:cubicBezTo>
                        <a:cubicBezTo>
                          <a:pt x="64579" y="98298"/>
                          <a:pt x="76581" y="110300"/>
                          <a:pt x="76581" y="124968"/>
                        </a:cubicBezTo>
                        <a:lnTo>
                          <a:pt x="76581" y="20888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6" name="Google Shape;4466;p58"/>
                  <p:cNvSpPr/>
                  <p:nvPr/>
                </p:nvSpPr>
                <p:spPr>
                  <a:xfrm>
                    <a:off x="5996559" y="2324671"/>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7" name="Google Shape;4467;p58"/>
                  <p:cNvSpPr/>
                  <p:nvPr/>
                </p:nvSpPr>
                <p:spPr>
                  <a:xfrm>
                    <a:off x="5996559" y="2399442"/>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8" name="Google Shape;4468;p58"/>
                  <p:cNvSpPr/>
                  <p:nvPr/>
                </p:nvSpPr>
                <p:spPr>
                  <a:xfrm>
                    <a:off x="6034944" y="2226068"/>
                    <a:ext cx="33337" cy="39071"/>
                  </a:xfrm>
                  <a:custGeom>
                    <a:avLst/>
                    <a:gdLst/>
                    <a:ahLst/>
                    <a:cxnLst/>
                    <a:rect l="l" t="t" r="r" b="b"/>
                    <a:pathLst>
                      <a:path w="33337" h="39071" extrusionOk="0">
                        <a:moveTo>
                          <a:pt x="33338" y="28118"/>
                        </a:moveTo>
                        <a:lnTo>
                          <a:pt x="33338" y="28118"/>
                        </a:lnTo>
                        <a:cubicBezTo>
                          <a:pt x="29337" y="28118"/>
                          <a:pt x="26289" y="24498"/>
                          <a:pt x="26956" y="20498"/>
                        </a:cubicBezTo>
                        <a:lnTo>
                          <a:pt x="28480" y="12306"/>
                        </a:lnTo>
                        <a:cubicBezTo>
                          <a:pt x="28480" y="6020"/>
                          <a:pt x="23717" y="305"/>
                          <a:pt x="17336" y="19"/>
                        </a:cubicBezTo>
                        <a:cubicBezTo>
                          <a:pt x="10573" y="-362"/>
                          <a:pt x="4858" y="5067"/>
                          <a:pt x="4858" y="11639"/>
                        </a:cubicBezTo>
                        <a:lnTo>
                          <a:pt x="6096" y="21260"/>
                        </a:lnTo>
                        <a:cubicBezTo>
                          <a:pt x="6572" y="24879"/>
                          <a:pt x="3715" y="28118"/>
                          <a:pt x="0" y="28118"/>
                        </a:cubicBezTo>
                        <a:lnTo>
                          <a:pt x="0" y="33166"/>
                        </a:lnTo>
                        <a:lnTo>
                          <a:pt x="14192" y="33166"/>
                        </a:lnTo>
                        <a:cubicBezTo>
                          <a:pt x="13525" y="33833"/>
                          <a:pt x="13049" y="34690"/>
                          <a:pt x="13049" y="35642"/>
                        </a:cubicBezTo>
                        <a:cubicBezTo>
                          <a:pt x="13049" y="37547"/>
                          <a:pt x="14573" y="39071"/>
                          <a:pt x="16478" y="39071"/>
                        </a:cubicBezTo>
                        <a:cubicBezTo>
                          <a:pt x="18383" y="39071"/>
                          <a:pt x="19907" y="37547"/>
                          <a:pt x="19907" y="35642"/>
                        </a:cubicBezTo>
                        <a:cubicBezTo>
                          <a:pt x="19907" y="34690"/>
                          <a:pt x="19431" y="33737"/>
                          <a:pt x="18764" y="33166"/>
                        </a:cubicBezTo>
                        <a:lnTo>
                          <a:pt x="32957" y="33166"/>
                        </a:lnTo>
                        <a:lnTo>
                          <a:pt x="32957" y="281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69" name="Google Shape;4469;p58"/>
                <p:cNvGrpSpPr/>
                <p:nvPr/>
              </p:nvGrpSpPr>
              <p:grpSpPr>
                <a:xfrm>
                  <a:off x="6307074" y="2095142"/>
                  <a:ext cx="120015" cy="426029"/>
                  <a:chOff x="6307074" y="2095142"/>
                  <a:chExt cx="120015" cy="426029"/>
                </a:xfrm>
              </p:grpSpPr>
              <p:sp>
                <p:nvSpPr>
                  <p:cNvPr id="4470" name="Google Shape;4470;p58"/>
                  <p:cNvSpPr/>
                  <p:nvPr/>
                </p:nvSpPr>
                <p:spPr>
                  <a:xfrm>
                    <a:off x="6307074" y="2095142"/>
                    <a:ext cx="120015" cy="150280"/>
                  </a:xfrm>
                  <a:custGeom>
                    <a:avLst/>
                    <a:gdLst/>
                    <a:ahLst/>
                    <a:cxnLst/>
                    <a:rect l="l" t="t" r="r" b="b"/>
                    <a:pathLst>
                      <a:path w="120015" h="150280" extrusionOk="0">
                        <a:moveTo>
                          <a:pt x="120015" y="149042"/>
                        </a:moveTo>
                        <a:cubicBezTo>
                          <a:pt x="120015" y="149042"/>
                          <a:pt x="120015" y="148471"/>
                          <a:pt x="119824" y="148185"/>
                        </a:cubicBezTo>
                        <a:lnTo>
                          <a:pt x="62198" y="1500"/>
                        </a:lnTo>
                        <a:cubicBezTo>
                          <a:pt x="61436" y="-500"/>
                          <a:pt x="58579" y="-500"/>
                          <a:pt x="57817" y="1500"/>
                        </a:cubicBezTo>
                        <a:lnTo>
                          <a:pt x="190" y="148185"/>
                        </a:lnTo>
                        <a:cubicBezTo>
                          <a:pt x="190" y="148185"/>
                          <a:pt x="0" y="148757"/>
                          <a:pt x="0" y="149042"/>
                        </a:cubicBezTo>
                        <a:lnTo>
                          <a:pt x="0" y="150281"/>
                        </a:lnTo>
                        <a:lnTo>
                          <a:pt x="10382" y="150281"/>
                        </a:lnTo>
                        <a:lnTo>
                          <a:pt x="60007" y="24074"/>
                        </a:lnTo>
                        <a:lnTo>
                          <a:pt x="109633" y="150281"/>
                        </a:lnTo>
                        <a:lnTo>
                          <a:pt x="120015" y="150281"/>
                        </a:lnTo>
                        <a:lnTo>
                          <a:pt x="120015" y="14904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1" name="Google Shape;4471;p58"/>
                  <p:cNvSpPr/>
                  <p:nvPr/>
                </p:nvSpPr>
                <p:spPr>
                  <a:xfrm>
                    <a:off x="6317456" y="2119312"/>
                    <a:ext cx="99441" cy="401859"/>
                  </a:xfrm>
                  <a:custGeom>
                    <a:avLst/>
                    <a:gdLst/>
                    <a:ahLst/>
                    <a:cxnLst/>
                    <a:rect l="l" t="t" r="r" b="b"/>
                    <a:pathLst>
                      <a:path w="99441" h="401859" extrusionOk="0">
                        <a:moveTo>
                          <a:pt x="99251" y="126206"/>
                        </a:moveTo>
                        <a:lnTo>
                          <a:pt x="49625" y="0"/>
                        </a:lnTo>
                        <a:lnTo>
                          <a:pt x="0" y="126206"/>
                        </a:lnTo>
                        <a:lnTo>
                          <a:pt x="0" y="126397"/>
                        </a:lnTo>
                        <a:cubicBezTo>
                          <a:pt x="0" y="126397"/>
                          <a:pt x="0" y="352139"/>
                          <a:pt x="0" y="352139"/>
                        </a:cubicBezTo>
                        <a:lnTo>
                          <a:pt x="99441" y="401860"/>
                        </a:lnTo>
                        <a:lnTo>
                          <a:pt x="99441" y="126111"/>
                        </a:lnTo>
                        <a:close/>
                        <a:moveTo>
                          <a:pt x="76581" y="208883"/>
                        </a:moveTo>
                        <a:lnTo>
                          <a:pt x="22574" y="208883"/>
                        </a:lnTo>
                        <a:lnTo>
                          <a:pt x="22574" y="124968"/>
                        </a:lnTo>
                        <a:cubicBezTo>
                          <a:pt x="22574" y="110204"/>
                          <a:pt x="34671" y="98298"/>
                          <a:pt x="49530" y="98298"/>
                        </a:cubicBezTo>
                        <a:cubicBezTo>
                          <a:pt x="64389" y="98298"/>
                          <a:pt x="76486" y="110300"/>
                          <a:pt x="76486" y="124968"/>
                        </a:cubicBezTo>
                        <a:lnTo>
                          <a:pt x="76486" y="20888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2" name="Google Shape;4472;p58"/>
                  <p:cNvSpPr/>
                  <p:nvPr/>
                </p:nvSpPr>
                <p:spPr>
                  <a:xfrm>
                    <a:off x="6309360" y="2324671"/>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3" name="Google Shape;4473;p58"/>
                  <p:cNvSpPr/>
                  <p:nvPr/>
                </p:nvSpPr>
                <p:spPr>
                  <a:xfrm>
                    <a:off x="6309360" y="2399442"/>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4" name="Google Shape;4474;p58"/>
                  <p:cNvSpPr/>
                  <p:nvPr/>
                </p:nvSpPr>
                <p:spPr>
                  <a:xfrm>
                    <a:off x="6347745" y="2226068"/>
                    <a:ext cx="33337" cy="39071"/>
                  </a:xfrm>
                  <a:custGeom>
                    <a:avLst/>
                    <a:gdLst/>
                    <a:ahLst/>
                    <a:cxnLst/>
                    <a:rect l="l" t="t" r="r" b="b"/>
                    <a:pathLst>
                      <a:path w="33337" h="39071" extrusionOk="0">
                        <a:moveTo>
                          <a:pt x="33338" y="28118"/>
                        </a:moveTo>
                        <a:lnTo>
                          <a:pt x="33338" y="28118"/>
                        </a:lnTo>
                        <a:cubicBezTo>
                          <a:pt x="29337" y="28118"/>
                          <a:pt x="26289" y="24498"/>
                          <a:pt x="26956" y="20498"/>
                        </a:cubicBezTo>
                        <a:lnTo>
                          <a:pt x="28480" y="12306"/>
                        </a:lnTo>
                        <a:cubicBezTo>
                          <a:pt x="28480" y="6020"/>
                          <a:pt x="23717" y="305"/>
                          <a:pt x="17336" y="19"/>
                        </a:cubicBezTo>
                        <a:cubicBezTo>
                          <a:pt x="10573" y="-362"/>
                          <a:pt x="4858" y="5067"/>
                          <a:pt x="4858" y="11639"/>
                        </a:cubicBezTo>
                        <a:lnTo>
                          <a:pt x="6096" y="21260"/>
                        </a:lnTo>
                        <a:cubicBezTo>
                          <a:pt x="6572" y="24879"/>
                          <a:pt x="3715" y="28118"/>
                          <a:pt x="0" y="28118"/>
                        </a:cubicBezTo>
                        <a:lnTo>
                          <a:pt x="0" y="33166"/>
                        </a:lnTo>
                        <a:lnTo>
                          <a:pt x="14192" y="33166"/>
                        </a:lnTo>
                        <a:cubicBezTo>
                          <a:pt x="13526" y="33833"/>
                          <a:pt x="13049" y="34690"/>
                          <a:pt x="13049" y="35642"/>
                        </a:cubicBezTo>
                        <a:cubicBezTo>
                          <a:pt x="13049" y="37547"/>
                          <a:pt x="14573" y="39071"/>
                          <a:pt x="16478" y="39071"/>
                        </a:cubicBezTo>
                        <a:cubicBezTo>
                          <a:pt x="18383" y="39071"/>
                          <a:pt x="19907" y="37547"/>
                          <a:pt x="19907" y="35642"/>
                        </a:cubicBezTo>
                        <a:cubicBezTo>
                          <a:pt x="19907" y="34690"/>
                          <a:pt x="19431" y="33737"/>
                          <a:pt x="18764" y="33166"/>
                        </a:cubicBezTo>
                        <a:lnTo>
                          <a:pt x="32957" y="33166"/>
                        </a:lnTo>
                        <a:lnTo>
                          <a:pt x="32957" y="281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75" name="Google Shape;4475;p58"/>
              <p:cNvGrpSpPr/>
              <p:nvPr/>
            </p:nvGrpSpPr>
            <p:grpSpPr>
              <a:xfrm>
                <a:off x="5983795" y="2411563"/>
                <a:ext cx="466725" cy="443841"/>
                <a:chOff x="5983795" y="2411563"/>
                <a:chExt cx="466725" cy="443841"/>
              </a:xfrm>
            </p:grpSpPr>
            <p:sp>
              <p:nvSpPr>
                <p:cNvPr id="4476" name="Google Shape;4476;p58"/>
                <p:cNvSpPr/>
                <p:nvPr/>
              </p:nvSpPr>
              <p:spPr>
                <a:xfrm>
                  <a:off x="5983795" y="2411563"/>
                  <a:ext cx="466725" cy="125420"/>
                </a:xfrm>
                <a:custGeom>
                  <a:avLst/>
                  <a:gdLst/>
                  <a:ahLst/>
                  <a:cxnLst/>
                  <a:rect l="l" t="t" r="r" b="b"/>
                  <a:pathLst>
                    <a:path w="466725" h="125420" extrusionOk="0">
                      <a:moveTo>
                        <a:pt x="457867" y="111038"/>
                      </a:moveTo>
                      <a:lnTo>
                        <a:pt x="240887" y="1786"/>
                      </a:lnTo>
                      <a:cubicBezTo>
                        <a:pt x="236220" y="-595"/>
                        <a:pt x="230600" y="-595"/>
                        <a:pt x="225933" y="1786"/>
                      </a:cubicBezTo>
                      <a:lnTo>
                        <a:pt x="0" y="117229"/>
                      </a:lnTo>
                      <a:lnTo>
                        <a:pt x="0" y="125421"/>
                      </a:lnTo>
                      <a:lnTo>
                        <a:pt x="466725" y="125421"/>
                      </a:lnTo>
                      <a:cubicBezTo>
                        <a:pt x="466725" y="119325"/>
                        <a:pt x="463296" y="113800"/>
                        <a:pt x="457771" y="11103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77" name="Google Shape;4477;p58"/>
                <p:cNvGrpSpPr/>
                <p:nvPr/>
              </p:nvGrpSpPr>
              <p:grpSpPr>
                <a:xfrm>
                  <a:off x="5999987" y="2427541"/>
                  <a:ext cx="434531" cy="427863"/>
                  <a:chOff x="5999987" y="2427541"/>
                  <a:chExt cx="434531" cy="427863"/>
                </a:xfrm>
              </p:grpSpPr>
              <p:sp>
                <p:nvSpPr>
                  <p:cNvPr id="4478" name="Google Shape;4478;p58"/>
                  <p:cNvSpPr/>
                  <p:nvPr/>
                </p:nvSpPr>
                <p:spPr>
                  <a:xfrm>
                    <a:off x="5999987" y="2427541"/>
                    <a:ext cx="434530" cy="427862"/>
                  </a:xfrm>
                  <a:custGeom>
                    <a:avLst/>
                    <a:gdLst/>
                    <a:ahLst/>
                    <a:cxnLst/>
                    <a:rect l="l" t="t" r="r" b="b"/>
                    <a:pathLst>
                      <a:path w="434530" h="427862" extrusionOk="0">
                        <a:moveTo>
                          <a:pt x="0" y="427863"/>
                        </a:moveTo>
                        <a:lnTo>
                          <a:pt x="0" y="111062"/>
                        </a:lnTo>
                        <a:lnTo>
                          <a:pt x="217265" y="0"/>
                        </a:lnTo>
                        <a:lnTo>
                          <a:pt x="434531" y="109347"/>
                        </a:lnTo>
                        <a:lnTo>
                          <a:pt x="434531" y="427863"/>
                        </a:lnTo>
                        <a:lnTo>
                          <a:pt x="0" y="42786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9" name="Google Shape;4479;p58"/>
                  <p:cNvSpPr/>
                  <p:nvPr/>
                </p:nvSpPr>
                <p:spPr>
                  <a:xfrm>
                    <a:off x="5999988" y="2838164"/>
                    <a:ext cx="434530" cy="17240"/>
                  </a:xfrm>
                  <a:custGeom>
                    <a:avLst/>
                    <a:gdLst/>
                    <a:ahLst/>
                    <a:cxnLst/>
                    <a:rect l="l" t="t" r="r" b="b"/>
                    <a:pathLst>
                      <a:path w="434530" h="17240" extrusionOk="0">
                        <a:moveTo>
                          <a:pt x="0" y="0"/>
                        </a:moveTo>
                        <a:lnTo>
                          <a:pt x="434531" y="0"/>
                        </a:lnTo>
                        <a:lnTo>
                          <a:pt x="434531" y="17240"/>
                        </a:lnTo>
                        <a:lnTo>
                          <a:pt x="0" y="172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0" name="Google Shape;4480;p58"/>
                  <p:cNvSpPr/>
                  <p:nvPr/>
                </p:nvSpPr>
                <p:spPr>
                  <a:xfrm>
                    <a:off x="6154483" y="2698146"/>
                    <a:ext cx="125444" cy="157257"/>
                  </a:xfrm>
                  <a:custGeom>
                    <a:avLst/>
                    <a:gdLst/>
                    <a:ahLst/>
                    <a:cxnLst/>
                    <a:rect l="l" t="t" r="r" b="b"/>
                    <a:pathLst>
                      <a:path w="125444" h="157257" extrusionOk="0">
                        <a:moveTo>
                          <a:pt x="125444" y="157258"/>
                        </a:moveTo>
                        <a:lnTo>
                          <a:pt x="0" y="157258"/>
                        </a:lnTo>
                        <a:lnTo>
                          <a:pt x="0" y="61531"/>
                        </a:lnTo>
                        <a:cubicBezTo>
                          <a:pt x="0" y="27527"/>
                          <a:pt x="27813" y="0"/>
                          <a:pt x="62198" y="0"/>
                        </a:cubicBezTo>
                        <a:lnTo>
                          <a:pt x="62198" y="0"/>
                        </a:lnTo>
                        <a:cubicBezTo>
                          <a:pt x="97155" y="0"/>
                          <a:pt x="125444" y="28004"/>
                          <a:pt x="125444" y="62484"/>
                        </a:cubicBezTo>
                        <a:lnTo>
                          <a:pt x="125444" y="1571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1" name="Google Shape;4481;p58"/>
                  <p:cNvSpPr/>
                  <p:nvPr/>
                </p:nvSpPr>
                <p:spPr>
                  <a:xfrm>
                    <a:off x="6162579" y="2706147"/>
                    <a:ext cx="109347" cy="149256"/>
                  </a:xfrm>
                  <a:custGeom>
                    <a:avLst/>
                    <a:gdLst/>
                    <a:ahLst/>
                    <a:cxnLst/>
                    <a:rect l="l" t="t" r="r" b="b"/>
                    <a:pathLst>
                      <a:path w="109347" h="149256" extrusionOk="0">
                        <a:moveTo>
                          <a:pt x="0" y="149257"/>
                        </a:moveTo>
                        <a:lnTo>
                          <a:pt x="0" y="53530"/>
                        </a:lnTo>
                        <a:cubicBezTo>
                          <a:pt x="0" y="24003"/>
                          <a:pt x="24289" y="0"/>
                          <a:pt x="54197" y="0"/>
                        </a:cubicBezTo>
                        <a:cubicBezTo>
                          <a:pt x="84106" y="0"/>
                          <a:pt x="109347" y="24479"/>
                          <a:pt x="109347" y="54578"/>
                        </a:cubicBezTo>
                        <a:lnTo>
                          <a:pt x="109347" y="149257"/>
                        </a:lnTo>
                        <a:lnTo>
                          <a:pt x="0" y="149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2" name="Google Shape;4482;p58"/>
                  <p:cNvSpPr/>
                  <p:nvPr/>
                </p:nvSpPr>
                <p:spPr>
                  <a:xfrm>
                    <a:off x="6154578" y="2556605"/>
                    <a:ext cx="125349" cy="124015"/>
                  </a:xfrm>
                  <a:custGeom>
                    <a:avLst/>
                    <a:gdLst/>
                    <a:ahLst/>
                    <a:cxnLst/>
                    <a:rect l="l" t="t" r="r" b="b"/>
                    <a:pathLst>
                      <a:path w="125349" h="124015" extrusionOk="0">
                        <a:moveTo>
                          <a:pt x="0" y="62008"/>
                        </a:moveTo>
                        <a:cubicBezTo>
                          <a:pt x="0" y="27718"/>
                          <a:pt x="28099" y="0"/>
                          <a:pt x="62675" y="0"/>
                        </a:cubicBezTo>
                        <a:cubicBezTo>
                          <a:pt x="97250" y="0"/>
                          <a:pt x="125349" y="27813"/>
                          <a:pt x="125349" y="62008"/>
                        </a:cubicBezTo>
                        <a:cubicBezTo>
                          <a:pt x="125349" y="96202"/>
                          <a:pt x="97250" y="124015"/>
                          <a:pt x="62675" y="124015"/>
                        </a:cubicBezTo>
                        <a:cubicBezTo>
                          <a:pt x="28099" y="124015"/>
                          <a:pt x="0" y="96202"/>
                          <a:pt x="0" y="620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3" name="Google Shape;4483;p58"/>
                  <p:cNvSpPr/>
                  <p:nvPr/>
                </p:nvSpPr>
                <p:spPr>
                  <a:xfrm>
                    <a:off x="6164294" y="2566225"/>
                    <a:ext cx="105917" cy="104775"/>
                  </a:xfrm>
                  <a:custGeom>
                    <a:avLst/>
                    <a:gdLst/>
                    <a:ahLst/>
                    <a:cxnLst/>
                    <a:rect l="l" t="t" r="r" b="b"/>
                    <a:pathLst>
                      <a:path w="105917" h="104775" extrusionOk="0">
                        <a:moveTo>
                          <a:pt x="0" y="52388"/>
                        </a:moveTo>
                        <a:cubicBezTo>
                          <a:pt x="0" y="23432"/>
                          <a:pt x="23717" y="0"/>
                          <a:pt x="52959" y="0"/>
                        </a:cubicBezTo>
                        <a:cubicBezTo>
                          <a:pt x="82201" y="0"/>
                          <a:pt x="105918" y="23432"/>
                          <a:pt x="105918" y="52388"/>
                        </a:cubicBezTo>
                        <a:cubicBezTo>
                          <a:pt x="105918" y="81344"/>
                          <a:pt x="82201" y="104775"/>
                          <a:pt x="52959" y="104775"/>
                        </a:cubicBezTo>
                        <a:cubicBezTo>
                          <a:pt x="23717" y="104775"/>
                          <a:pt x="0" y="81344"/>
                          <a:pt x="0" y="523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84" name="Google Shape;4484;p58"/>
                  <p:cNvGrpSpPr/>
                  <p:nvPr/>
                </p:nvGrpSpPr>
                <p:grpSpPr>
                  <a:xfrm>
                    <a:off x="5999988" y="2556605"/>
                    <a:ext cx="434529" cy="281654"/>
                    <a:chOff x="5999988" y="2556605"/>
                    <a:chExt cx="434529" cy="281654"/>
                  </a:xfrm>
                </p:grpSpPr>
                <p:grpSp>
                  <p:nvGrpSpPr>
                    <p:cNvPr id="4485" name="Google Shape;4485;p58"/>
                    <p:cNvGrpSpPr/>
                    <p:nvPr/>
                  </p:nvGrpSpPr>
                  <p:grpSpPr>
                    <a:xfrm>
                      <a:off x="5999988" y="2610707"/>
                      <a:ext cx="35527" cy="17621"/>
                      <a:chOff x="5999988" y="2610707"/>
                      <a:chExt cx="35527" cy="17621"/>
                    </a:xfrm>
                  </p:grpSpPr>
                  <p:sp>
                    <p:nvSpPr>
                      <p:cNvPr id="4486" name="Google Shape;4486;p58"/>
                      <p:cNvSpPr/>
                      <p:nvPr/>
                    </p:nvSpPr>
                    <p:spPr>
                      <a:xfrm>
                        <a:off x="5999988" y="261070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7" name="Google Shape;4487;p58"/>
                      <p:cNvSpPr/>
                      <p:nvPr/>
                    </p:nvSpPr>
                    <p:spPr>
                      <a:xfrm>
                        <a:off x="6008370" y="262032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8" name="Google Shape;4488;p58"/>
                      <p:cNvSpPr/>
                      <p:nvPr/>
                    </p:nvSpPr>
                    <p:spPr>
                      <a:xfrm>
                        <a:off x="6018752" y="261070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89" name="Google Shape;4489;p58"/>
                    <p:cNvGrpSpPr/>
                    <p:nvPr/>
                  </p:nvGrpSpPr>
                  <p:grpSpPr>
                    <a:xfrm>
                      <a:off x="6298692" y="2819781"/>
                      <a:ext cx="35527" cy="17621"/>
                      <a:chOff x="6298692" y="2819781"/>
                      <a:chExt cx="35527" cy="17621"/>
                    </a:xfrm>
                  </p:grpSpPr>
                  <p:sp>
                    <p:nvSpPr>
                      <p:cNvPr id="4490" name="Google Shape;4490;p58"/>
                      <p:cNvSpPr/>
                      <p:nvPr/>
                    </p:nvSpPr>
                    <p:spPr>
                      <a:xfrm>
                        <a:off x="6298692" y="281978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1" name="Google Shape;4491;p58"/>
                      <p:cNvSpPr/>
                      <p:nvPr/>
                    </p:nvSpPr>
                    <p:spPr>
                      <a:xfrm>
                        <a:off x="6307074" y="282940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2" name="Google Shape;4492;p58"/>
                      <p:cNvSpPr/>
                      <p:nvPr/>
                    </p:nvSpPr>
                    <p:spPr>
                      <a:xfrm>
                        <a:off x="6317456" y="281978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93" name="Google Shape;4493;p58"/>
                    <p:cNvGrpSpPr/>
                    <p:nvPr/>
                  </p:nvGrpSpPr>
                  <p:grpSpPr>
                    <a:xfrm>
                      <a:off x="6397942" y="2556605"/>
                      <a:ext cx="35527" cy="17621"/>
                      <a:chOff x="6397942" y="2556605"/>
                      <a:chExt cx="35527" cy="17621"/>
                    </a:xfrm>
                  </p:grpSpPr>
                  <p:sp>
                    <p:nvSpPr>
                      <p:cNvPr id="4494" name="Google Shape;4494;p58"/>
                      <p:cNvSpPr/>
                      <p:nvPr/>
                    </p:nvSpPr>
                    <p:spPr>
                      <a:xfrm>
                        <a:off x="6397942" y="2556605"/>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5" name="Google Shape;4495;p58"/>
                      <p:cNvSpPr/>
                      <p:nvPr/>
                    </p:nvSpPr>
                    <p:spPr>
                      <a:xfrm>
                        <a:off x="6406324" y="2566225"/>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6" name="Google Shape;4496;p58"/>
                      <p:cNvSpPr/>
                      <p:nvPr/>
                    </p:nvSpPr>
                    <p:spPr>
                      <a:xfrm>
                        <a:off x="6416706" y="2556605"/>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97" name="Google Shape;4497;p58"/>
                    <p:cNvGrpSpPr/>
                    <p:nvPr/>
                  </p:nvGrpSpPr>
                  <p:grpSpPr>
                    <a:xfrm>
                      <a:off x="6398990" y="2768060"/>
                      <a:ext cx="35527" cy="17621"/>
                      <a:chOff x="6398990" y="2768060"/>
                      <a:chExt cx="35527" cy="17621"/>
                    </a:xfrm>
                  </p:grpSpPr>
                  <p:sp>
                    <p:nvSpPr>
                      <p:cNvPr id="4498" name="Google Shape;4498;p58"/>
                      <p:cNvSpPr/>
                      <p:nvPr/>
                    </p:nvSpPr>
                    <p:spPr>
                      <a:xfrm>
                        <a:off x="6398990" y="277768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9" name="Google Shape;4499;p58"/>
                      <p:cNvSpPr/>
                      <p:nvPr/>
                    </p:nvSpPr>
                    <p:spPr>
                      <a:xfrm>
                        <a:off x="6407372" y="276806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0" name="Google Shape;4500;p58"/>
                      <p:cNvSpPr/>
                      <p:nvPr/>
                    </p:nvSpPr>
                    <p:spPr>
                      <a:xfrm>
                        <a:off x="6417754" y="277768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01" name="Google Shape;4501;p58"/>
                    <p:cNvGrpSpPr/>
                    <p:nvPr/>
                  </p:nvGrpSpPr>
                  <p:grpSpPr>
                    <a:xfrm>
                      <a:off x="6027134" y="2820543"/>
                      <a:ext cx="35527" cy="17716"/>
                      <a:chOff x="6027134" y="2820543"/>
                      <a:chExt cx="35527" cy="17716"/>
                    </a:xfrm>
                  </p:grpSpPr>
                  <p:sp>
                    <p:nvSpPr>
                      <p:cNvPr id="4502" name="Google Shape;4502;p58"/>
                      <p:cNvSpPr/>
                      <p:nvPr/>
                    </p:nvSpPr>
                    <p:spPr>
                      <a:xfrm>
                        <a:off x="6027134" y="2830258"/>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3" name="Google Shape;4503;p58"/>
                      <p:cNvSpPr/>
                      <p:nvPr/>
                    </p:nvSpPr>
                    <p:spPr>
                      <a:xfrm>
                        <a:off x="6035516" y="2820543"/>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4" name="Google Shape;4504;p58"/>
                      <p:cNvSpPr/>
                      <p:nvPr/>
                    </p:nvSpPr>
                    <p:spPr>
                      <a:xfrm>
                        <a:off x="6045898" y="2830258"/>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05" name="Google Shape;4505;p58"/>
                    <p:cNvGrpSpPr/>
                    <p:nvPr/>
                  </p:nvGrpSpPr>
                  <p:grpSpPr>
                    <a:xfrm>
                      <a:off x="6078759" y="2697099"/>
                      <a:ext cx="25145" cy="28003"/>
                      <a:chOff x="6078759" y="2697099"/>
                      <a:chExt cx="25145" cy="28003"/>
                    </a:xfrm>
                  </p:grpSpPr>
                  <p:sp>
                    <p:nvSpPr>
                      <p:cNvPr id="4506" name="Google Shape;4506;p58"/>
                      <p:cNvSpPr/>
                      <p:nvPr/>
                    </p:nvSpPr>
                    <p:spPr>
                      <a:xfrm>
                        <a:off x="6078759" y="270614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7" name="Google Shape;4507;p58"/>
                      <p:cNvSpPr/>
                      <p:nvPr/>
                    </p:nvSpPr>
                    <p:spPr>
                      <a:xfrm>
                        <a:off x="6087141" y="2697099"/>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8" name="Google Shape;4508;p58"/>
                      <p:cNvSpPr/>
                      <p:nvPr/>
                    </p:nvSpPr>
                    <p:spPr>
                      <a:xfrm>
                        <a:off x="6087141" y="271710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09" name="Google Shape;4509;p58"/>
                    <p:cNvGrpSpPr/>
                    <p:nvPr/>
                  </p:nvGrpSpPr>
                  <p:grpSpPr>
                    <a:xfrm>
                      <a:off x="6321075" y="2627376"/>
                      <a:ext cx="25145" cy="28098"/>
                      <a:chOff x="6321075" y="2627376"/>
                      <a:chExt cx="25145" cy="28098"/>
                    </a:xfrm>
                  </p:grpSpPr>
                  <p:sp>
                    <p:nvSpPr>
                      <p:cNvPr id="4510" name="Google Shape;4510;p58"/>
                      <p:cNvSpPr/>
                      <p:nvPr/>
                    </p:nvSpPr>
                    <p:spPr>
                      <a:xfrm rot="10800000">
                        <a:off x="6329457" y="263652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1" name="Google Shape;4511;p58"/>
                      <p:cNvSpPr/>
                      <p:nvPr/>
                    </p:nvSpPr>
                    <p:spPr>
                      <a:xfrm rot="10800000">
                        <a:off x="6321075" y="2627376"/>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2" name="Google Shape;4512;p58"/>
                      <p:cNvSpPr/>
                      <p:nvPr/>
                    </p:nvSpPr>
                    <p:spPr>
                      <a:xfrm rot="10800000">
                        <a:off x="6321075" y="2647473"/>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4513" name="Google Shape;4513;p58"/>
            <p:cNvGrpSpPr/>
            <p:nvPr/>
          </p:nvGrpSpPr>
          <p:grpSpPr>
            <a:xfrm>
              <a:off x="6629579" y="1550158"/>
              <a:ext cx="178843" cy="282573"/>
              <a:chOff x="7910702" y="2743200"/>
              <a:chExt cx="222027" cy="350805"/>
            </a:xfrm>
          </p:grpSpPr>
          <p:sp>
            <p:nvSpPr>
              <p:cNvPr id="4514" name="Google Shape;4514;p58"/>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5" name="Google Shape;4515;p58"/>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16" name="Google Shape;4516;p58"/>
            <p:cNvGrpSpPr/>
            <p:nvPr/>
          </p:nvGrpSpPr>
          <p:grpSpPr>
            <a:xfrm>
              <a:off x="7229539" y="1413026"/>
              <a:ext cx="258839" cy="408968"/>
              <a:chOff x="7910702" y="2743200"/>
              <a:chExt cx="222027" cy="350805"/>
            </a:xfrm>
          </p:grpSpPr>
          <p:sp>
            <p:nvSpPr>
              <p:cNvPr id="4517" name="Google Shape;4517;p58"/>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8" name="Google Shape;4518;p58"/>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4528"/>
        <p:cNvGrpSpPr/>
        <p:nvPr/>
      </p:nvGrpSpPr>
      <p:grpSpPr>
        <a:xfrm>
          <a:off x="0" y="0"/>
          <a:ext cx="0" cy="0"/>
          <a:chOff x="0" y="0"/>
          <a:chExt cx="0" cy="0"/>
        </a:xfrm>
      </p:grpSpPr>
      <p:sp>
        <p:nvSpPr>
          <p:cNvPr id="4529" name="Google Shape;4529;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Displacement-time graphs</a:t>
            </a:r>
            <a:endParaRPr/>
          </a:p>
        </p:txBody>
      </p:sp>
      <p:sp>
        <p:nvSpPr>
          <p:cNvPr id="4530" name="Google Shape;4530;p60"/>
          <p:cNvSpPr txBox="1"/>
          <p:nvPr/>
        </p:nvSpPr>
        <p:spPr>
          <a:xfrm>
            <a:off x="981900" y="439082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xmlns="" val="tx"/>
                    </a:ext>
                  </a:extLst>
                </a:hlinkClick>
              </a:rPr>
              <a:t>For more info, click here</a:t>
            </a:r>
            <a:endParaRPr sz="1000" b="1" u="sng">
              <a:solidFill>
                <a:schemeClr val="dk1"/>
              </a:solidFill>
              <a:latin typeface="DM Sans"/>
              <a:ea typeface="DM Sans"/>
              <a:cs typeface="DM Sans"/>
              <a:sym typeface="DM Sans"/>
            </a:endParaRPr>
          </a:p>
        </p:txBody>
      </p:sp>
      <p:sp>
        <p:nvSpPr>
          <p:cNvPr id="4531" name="Google Shape;4531;p60"/>
          <p:cNvSpPr/>
          <p:nvPr/>
        </p:nvSpPr>
        <p:spPr>
          <a:xfrm>
            <a:off x="5796025" y="1785650"/>
            <a:ext cx="255300" cy="2553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sp>
        <p:nvSpPr>
          <p:cNvPr id="4532" name="Google Shape;4532;p60"/>
          <p:cNvSpPr/>
          <p:nvPr/>
        </p:nvSpPr>
        <p:spPr>
          <a:xfrm>
            <a:off x="5798350" y="3039100"/>
            <a:ext cx="255300" cy="2553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sp>
        <p:nvSpPr>
          <p:cNvPr id="4533" name="Google Shape;4533;p60"/>
          <p:cNvSpPr txBox="1"/>
          <p:nvPr/>
        </p:nvSpPr>
        <p:spPr>
          <a:xfrm>
            <a:off x="6172970" y="1693838"/>
            <a:ext cx="22578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Hanken Grotesk"/>
                <a:ea typeface="Hanken Grotesk"/>
                <a:cs typeface="Hanken Grotesk"/>
                <a:sym typeface="Hanken Grotesk"/>
              </a:rPr>
              <a:t>Time (t₁)</a:t>
            </a:r>
            <a:endParaRPr sz="2400" b="1">
              <a:solidFill>
                <a:schemeClr val="dk1"/>
              </a:solidFill>
              <a:latin typeface="Hanken Grotesk"/>
              <a:ea typeface="Hanken Grotesk"/>
              <a:cs typeface="Hanken Grotesk"/>
              <a:sym typeface="Hanken Grotesk"/>
            </a:endParaRPr>
          </a:p>
        </p:txBody>
      </p:sp>
      <p:sp>
        <p:nvSpPr>
          <p:cNvPr id="4534" name="Google Shape;4534;p60"/>
          <p:cNvSpPr txBox="1"/>
          <p:nvPr/>
        </p:nvSpPr>
        <p:spPr>
          <a:xfrm>
            <a:off x="6172970" y="2018010"/>
            <a:ext cx="2257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Mars is actually a very cold place in the System</a:t>
            </a:r>
            <a:endParaRPr>
              <a:solidFill>
                <a:schemeClr val="dk1"/>
              </a:solidFill>
              <a:latin typeface="DM Sans"/>
              <a:ea typeface="DM Sans"/>
              <a:cs typeface="DM Sans"/>
              <a:sym typeface="DM Sans"/>
            </a:endParaRPr>
          </a:p>
        </p:txBody>
      </p:sp>
      <p:sp>
        <p:nvSpPr>
          <p:cNvPr id="4535" name="Google Shape;4535;p60"/>
          <p:cNvSpPr txBox="1"/>
          <p:nvPr/>
        </p:nvSpPr>
        <p:spPr>
          <a:xfrm>
            <a:off x="6172970" y="2961400"/>
            <a:ext cx="22578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Hanken Grotesk"/>
                <a:ea typeface="Hanken Grotesk"/>
                <a:cs typeface="Hanken Grotesk"/>
                <a:sym typeface="Hanken Grotesk"/>
              </a:rPr>
              <a:t>Time (t₂)</a:t>
            </a:r>
            <a:endParaRPr sz="2400" b="1">
              <a:solidFill>
                <a:schemeClr val="dk1"/>
              </a:solidFill>
              <a:latin typeface="Hanken Grotesk"/>
              <a:ea typeface="Hanken Grotesk"/>
              <a:cs typeface="Hanken Grotesk"/>
              <a:sym typeface="Hanken Grotesk"/>
            </a:endParaRPr>
          </a:p>
        </p:txBody>
      </p:sp>
      <p:sp>
        <p:nvSpPr>
          <p:cNvPr id="4536" name="Google Shape;4536;p60"/>
          <p:cNvSpPr txBox="1"/>
          <p:nvPr/>
        </p:nvSpPr>
        <p:spPr>
          <a:xfrm>
            <a:off x="6172970" y="3281413"/>
            <a:ext cx="2257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pic>
        <p:nvPicPr>
          <p:cNvPr id="4537" name="Google Shape;4537;p60" title="Chart">
            <a:hlinkClick r:id="rId4"/>
          </p:cNvPr>
          <p:cNvPicPr preferRelativeResize="0"/>
          <p:nvPr/>
        </p:nvPicPr>
        <p:blipFill>
          <a:blip r:embed="rId5">
            <a:alphaModFix/>
          </a:blip>
          <a:stretch>
            <a:fillRect/>
          </a:stretch>
        </p:blipFill>
        <p:spPr>
          <a:xfrm>
            <a:off x="712175" y="1312850"/>
            <a:ext cx="4731399" cy="2925574"/>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4555"/>
        <p:cNvGrpSpPr/>
        <p:nvPr/>
      </p:nvGrpSpPr>
      <p:grpSpPr>
        <a:xfrm>
          <a:off x="0" y="0"/>
          <a:ext cx="0" cy="0"/>
          <a:chOff x="0" y="0"/>
          <a:chExt cx="0" cy="0"/>
        </a:xfrm>
      </p:grpSpPr>
      <p:sp>
        <p:nvSpPr>
          <p:cNvPr id="4556" name="Google Shape;4556;p62"/>
          <p:cNvSpPr/>
          <p:nvPr/>
        </p:nvSpPr>
        <p:spPr>
          <a:xfrm>
            <a:off x="1523575" y="3785704"/>
            <a:ext cx="794400" cy="794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3101875" y="3785704"/>
            <a:ext cx="794400" cy="794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5265500" y="3785704"/>
            <a:ext cx="794400" cy="794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6836750" y="3785704"/>
            <a:ext cx="794400" cy="794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Displacement in space</a:t>
            </a:r>
            <a:endParaRPr/>
          </a:p>
        </p:txBody>
      </p:sp>
      <p:sp>
        <p:nvSpPr>
          <p:cNvPr id="4561" name="Google Shape;4561;p62"/>
          <p:cNvSpPr txBox="1"/>
          <p:nvPr/>
        </p:nvSpPr>
        <p:spPr>
          <a:xfrm>
            <a:off x="1158930" y="2834475"/>
            <a:ext cx="1523700" cy="546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Mercury is the smallest planet</a:t>
            </a:r>
            <a:endParaRPr>
              <a:solidFill>
                <a:schemeClr val="dk1"/>
              </a:solidFill>
              <a:latin typeface="DM Sans"/>
              <a:ea typeface="DM Sans"/>
              <a:cs typeface="DM Sans"/>
              <a:sym typeface="DM Sans"/>
            </a:endParaRPr>
          </a:p>
        </p:txBody>
      </p:sp>
      <p:sp>
        <p:nvSpPr>
          <p:cNvPr id="4562" name="Google Shape;4562;p62"/>
          <p:cNvSpPr txBox="1"/>
          <p:nvPr/>
        </p:nvSpPr>
        <p:spPr>
          <a:xfrm>
            <a:off x="2737230" y="2834475"/>
            <a:ext cx="1523700" cy="546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Mars is a very cold place</a:t>
            </a:r>
            <a:endParaRPr>
              <a:solidFill>
                <a:schemeClr val="dk1"/>
              </a:solidFill>
              <a:latin typeface="DM Sans"/>
              <a:ea typeface="DM Sans"/>
              <a:cs typeface="DM Sans"/>
              <a:sym typeface="DM Sans"/>
            </a:endParaRPr>
          </a:p>
        </p:txBody>
      </p:sp>
      <p:sp>
        <p:nvSpPr>
          <p:cNvPr id="4563" name="Google Shape;4563;p62"/>
          <p:cNvSpPr txBox="1"/>
          <p:nvPr/>
        </p:nvSpPr>
        <p:spPr>
          <a:xfrm>
            <a:off x="4900857" y="2834475"/>
            <a:ext cx="1523700" cy="546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Neptune is far from the Sun</a:t>
            </a:r>
            <a:endParaRPr>
              <a:solidFill>
                <a:schemeClr val="dk1"/>
              </a:solidFill>
              <a:latin typeface="DM Sans"/>
              <a:ea typeface="DM Sans"/>
              <a:cs typeface="DM Sans"/>
              <a:sym typeface="DM Sans"/>
            </a:endParaRPr>
          </a:p>
        </p:txBody>
      </p:sp>
      <p:sp>
        <p:nvSpPr>
          <p:cNvPr id="4564" name="Google Shape;4564;p62"/>
          <p:cNvSpPr txBox="1"/>
          <p:nvPr/>
        </p:nvSpPr>
        <p:spPr>
          <a:xfrm>
            <a:off x="6479458" y="2834525"/>
            <a:ext cx="1523700" cy="546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cxnSp>
        <p:nvCxnSpPr>
          <p:cNvPr id="4565" name="Google Shape;4565;p62"/>
          <p:cNvCxnSpPr>
            <a:stCxn id="4566" idx="2"/>
            <a:endCxn id="4567" idx="0"/>
          </p:cNvCxnSpPr>
          <p:nvPr/>
        </p:nvCxnSpPr>
        <p:spPr>
          <a:xfrm rot="-5400000" flipH="1">
            <a:off x="5375250" y="948404"/>
            <a:ext cx="276000" cy="1882500"/>
          </a:xfrm>
          <a:prstGeom prst="bentConnector3">
            <a:avLst>
              <a:gd name="adj1" fmla="val 50009"/>
            </a:avLst>
          </a:prstGeom>
          <a:noFill/>
          <a:ln w="19050" cap="flat" cmpd="sng">
            <a:solidFill>
              <a:schemeClr val="dk1"/>
            </a:solidFill>
            <a:prstDash val="solid"/>
            <a:round/>
            <a:headEnd type="none" w="sm" len="sm"/>
            <a:tailEnd type="none" w="sm" len="sm"/>
          </a:ln>
        </p:spPr>
      </p:cxnSp>
      <p:cxnSp>
        <p:nvCxnSpPr>
          <p:cNvPr id="4568" name="Google Shape;4568;p62"/>
          <p:cNvCxnSpPr>
            <a:stCxn id="4569" idx="0"/>
            <a:endCxn id="4566" idx="2"/>
          </p:cNvCxnSpPr>
          <p:nvPr/>
        </p:nvCxnSpPr>
        <p:spPr>
          <a:xfrm rot="-5400000">
            <a:off x="3497073" y="952801"/>
            <a:ext cx="276000" cy="1873800"/>
          </a:xfrm>
          <a:prstGeom prst="bentConnector3">
            <a:avLst>
              <a:gd name="adj1" fmla="val 50009"/>
            </a:avLst>
          </a:prstGeom>
          <a:noFill/>
          <a:ln w="19050" cap="flat" cmpd="sng">
            <a:solidFill>
              <a:schemeClr val="dk1"/>
            </a:solidFill>
            <a:prstDash val="solid"/>
            <a:round/>
            <a:headEnd type="none" w="sm" len="sm"/>
            <a:tailEnd type="none" w="sm" len="sm"/>
          </a:ln>
        </p:spPr>
      </p:cxnSp>
      <p:cxnSp>
        <p:nvCxnSpPr>
          <p:cNvPr id="4570" name="Google Shape;4570;p62"/>
          <p:cNvCxnSpPr>
            <a:stCxn id="4569" idx="2"/>
            <a:endCxn id="4562" idx="0"/>
          </p:cNvCxnSpPr>
          <p:nvPr/>
        </p:nvCxnSpPr>
        <p:spPr>
          <a:xfrm rot="-5400000" flipH="1">
            <a:off x="2916573" y="2251801"/>
            <a:ext cx="364200" cy="801000"/>
          </a:xfrm>
          <a:prstGeom prst="bentConnector3">
            <a:avLst>
              <a:gd name="adj1" fmla="val 50010"/>
            </a:avLst>
          </a:prstGeom>
          <a:noFill/>
          <a:ln w="19050" cap="flat" cmpd="sng">
            <a:solidFill>
              <a:schemeClr val="dk1"/>
            </a:solidFill>
            <a:prstDash val="solid"/>
            <a:round/>
            <a:headEnd type="none" w="sm" len="sm"/>
            <a:tailEnd type="none" w="sm" len="sm"/>
          </a:ln>
        </p:spPr>
      </p:cxnSp>
      <p:cxnSp>
        <p:nvCxnSpPr>
          <p:cNvPr id="4571" name="Google Shape;4571;p62"/>
          <p:cNvCxnSpPr>
            <a:stCxn id="4561" idx="0"/>
            <a:endCxn id="4569" idx="2"/>
          </p:cNvCxnSpPr>
          <p:nvPr/>
        </p:nvCxnSpPr>
        <p:spPr>
          <a:xfrm rot="-5400000">
            <a:off x="2127330" y="2263725"/>
            <a:ext cx="364200" cy="777300"/>
          </a:xfrm>
          <a:prstGeom prst="bentConnector3">
            <a:avLst>
              <a:gd name="adj1" fmla="val 50010"/>
            </a:avLst>
          </a:prstGeom>
          <a:noFill/>
          <a:ln w="19050" cap="flat" cmpd="sng">
            <a:solidFill>
              <a:schemeClr val="dk1"/>
            </a:solidFill>
            <a:prstDash val="solid"/>
            <a:round/>
            <a:headEnd type="none" w="sm" len="sm"/>
            <a:tailEnd type="none" w="sm" len="sm"/>
          </a:ln>
        </p:spPr>
      </p:cxnSp>
      <p:cxnSp>
        <p:nvCxnSpPr>
          <p:cNvPr id="4572" name="Google Shape;4572;p62"/>
          <p:cNvCxnSpPr>
            <a:stCxn id="4567" idx="2"/>
            <a:endCxn id="4564" idx="0"/>
          </p:cNvCxnSpPr>
          <p:nvPr/>
        </p:nvCxnSpPr>
        <p:spPr>
          <a:xfrm rot="-5400000" flipH="1">
            <a:off x="6665850" y="2258851"/>
            <a:ext cx="364200" cy="786900"/>
          </a:xfrm>
          <a:prstGeom prst="bentConnector3">
            <a:avLst>
              <a:gd name="adj1" fmla="val 50017"/>
            </a:avLst>
          </a:prstGeom>
          <a:noFill/>
          <a:ln w="19050" cap="flat" cmpd="sng">
            <a:solidFill>
              <a:schemeClr val="dk1"/>
            </a:solidFill>
            <a:prstDash val="solid"/>
            <a:round/>
            <a:headEnd type="none" w="sm" len="sm"/>
            <a:tailEnd type="none" w="sm" len="sm"/>
          </a:ln>
        </p:spPr>
      </p:cxnSp>
      <p:cxnSp>
        <p:nvCxnSpPr>
          <p:cNvPr id="4573" name="Google Shape;4573;p62"/>
          <p:cNvCxnSpPr>
            <a:stCxn id="4563" idx="0"/>
            <a:endCxn id="4567" idx="2"/>
          </p:cNvCxnSpPr>
          <p:nvPr/>
        </p:nvCxnSpPr>
        <p:spPr>
          <a:xfrm rot="-5400000">
            <a:off x="5876457" y="2256525"/>
            <a:ext cx="364200" cy="791700"/>
          </a:xfrm>
          <a:prstGeom prst="bentConnector3">
            <a:avLst>
              <a:gd name="adj1" fmla="val 50010"/>
            </a:avLst>
          </a:prstGeom>
          <a:noFill/>
          <a:ln w="19050" cap="flat" cmpd="sng">
            <a:solidFill>
              <a:schemeClr val="dk1"/>
            </a:solidFill>
            <a:prstDash val="solid"/>
            <a:round/>
            <a:headEnd type="none" w="sm" len="sm"/>
            <a:tailEnd type="none" w="sm" len="sm"/>
          </a:ln>
        </p:spPr>
      </p:cxnSp>
      <p:cxnSp>
        <p:nvCxnSpPr>
          <p:cNvPr id="4574" name="Google Shape;4574;p62"/>
          <p:cNvCxnSpPr>
            <a:stCxn id="4556" idx="0"/>
            <a:endCxn id="4561" idx="2"/>
          </p:cNvCxnSpPr>
          <p:nvPr/>
        </p:nvCxnSpPr>
        <p:spPr>
          <a:xfrm rot="10800000">
            <a:off x="1920775" y="3381304"/>
            <a:ext cx="0" cy="404400"/>
          </a:xfrm>
          <a:prstGeom prst="straightConnector1">
            <a:avLst/>
          </a:prstGeom>
          <a:noFill/>
          <a:ln w="19050" cap="flat" cmpd="sng">
            <a:solidFill>
              <a:schemeClr val="dk1"/>
            </a:solidFill>
            <a:prstDash val="solid"/>
            <a:round/>
            <a:headEnd type="triangle" w="med" len="med"/>
            <a:tailEnd type="none" w="med" len="med"/>
          </a:ln>
        </p:spPr>
      </p:cxnSp>
      <p:cxnSp>
        <p:nvCxnSpPr>
          <p:cNvPr id="4575" name="Google Shape;4575;p62"/>
          <p:cNvCxnSpPr>
            <a:stCxn id="4557" idx="0"/>
            <a:endCxn id="4562" idx="2"/>
          </p:cNvCxnSpPr>
          <p:nvPr/>
        </p:nvCxnSpPr>
        <p:spPr>
          <a:xfrm rot="10800000">
            <a:off x="3499075" y="3381304"/>
            <a:ext cx="0" cy="404400"/>
          </a:xfrm>
          <a:prstGeom prst="straightConnector1">
            <a:avLst/>
          </a:prstGeom>
          <a:noFill/>
          <a:ln w="19050" cap="flat" cmpd="sng">
            <a:solidFill>
              <a:schemeClr val="dk1"/>
            </a:solidFill>
            <a:prstDash val="solid"/>
            <a:round/>
            <a:headEnd type="triangle" w="med" len="med"/>
            <a:tailEnd type="none" w="med" len="med"/>
          </a:ln>
        </p:spPr>
      </p:cxnSp>
      <p:cxnSp>
        <p:nvCxnSpPr>
          <p:cNvPr id="4576" name="Google Shape;4576;p62"/>
          <p:cNvCxnSpPr>
            <a:stCxn id="4558" idx="0"/>
            <a:endCxn id="4563" idx="2"/>
          </p:cNvCxnSpPr>
          <p:nvPr/>
        </p:nvCxnSpPr>
        <p:spPr>
          <a:xfrm rot="10800000">
            <a:off x="5662700" y="3381304"/>
            <a:ext cx="0" cy="404400"/>
          </a:xfrm>
          <a:prstGeom prst="straightConnector1">
            <a:avLst/>
          </a:prstGeom>
          <a:noFill/>
          <a:ln w="19050" cap="flat" cmpd="sng">
            <a:solidFill>
              <a:schemeClr val="dk1"/>
            </a:solidFill>
            <a:prstDash val="solid"/>
            <a:round/>
            <a:headEnd type="triangle" w="med" len="med"/>
            <a:tailEnd type="none" w="med" len="med"/>
          </a:ln>
        </p:spPr>
      </p:cxnSp>
      <p:cxnSp>
        <p:nvCxnSpPr>
          <p:cNvPr id="4577" name="Google Shape;4577;p62"/>
          <p:cNvCxnSpPr>
            <a:stCxn id="4559" idx="0"/>
            <a:endCxn id="4564" idx="2"/>
          </p:cNvCxnSpPr>
          <p:nvPr/>
        </p:nvCxnSpPr>
        <p:spPr>
          <a:xfrm rot="10800000" flipH="1">
            <a:off x="7233950" y="3381304"/>
            <a:ext cx="7500" cy="404400"/>
          </a:xfrm>
          <a:prstGeom prst="straightConnector1">
            <a:avLst/>
          </a:prstGeom>
          <a:noFill/>
          <a:ln w="19050" cap="flat" cmpd="sng">
            <a:solidFill>
              <a:schemeClr val="dk1"/>
            </a:solidFill>
            <a:prstDash val="solid"/>
            <a:round/>
            <a:headEnd type="triangle" w="med" len="med"/>
            <a:tailEnd type="none" w="med" len="med"/>
          </a:ln>
        </p:spPr>
      </p:cxnSp>
      <p:sp>
        <p:nvSpPr>
          <p:cNvPr id="4569" name="Google Shape;4569;p62"/>
          <p:cNvSpPr txBox="1"/>
          <p:nvPr/>
        </p:nvSpPr>
        <p:spPr>
          <a:xfrm>
            <a:off x="1816923" y="2027701"/>
            <a:ext cx="1762500" cy="44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Start</a:t>
            </a:r>
            <a:endParaRPr sz="2400" b="1">
              <a:solidFill>
                <a:schemeClr val="dk1"/>
              </a:solidFill>
              <a:latin typeface="Hanken Grotesk"/>
              <a:ea typeface="Hanken Grotesk"/>
              <a:cs typeface="Hanken Grotesk"/>
              <a:sym typeface="Hanken Grotesk"/>
            </a:endParaRPr>
          </a:p>
        </p:txBody>
      </p:sp>
      <p:sp>
        <p:nvSpPr>
          <p:cNvPr id="4567" name="Google Shape;4567;p62"/>
          <p:cNvSpPr txBox="1"/>
          <p:nvPr/>
        </p:nvSpPr>
        <p:spPr>
          <a:xfrm>
            <a:off x="5573250" y="2027701"/>
            <a:ext cx="1762500" cy="44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End</a:t>
            </a:r>
            <a:endParaRPr sz="2400" b="1">
              <a:solidFill>
                <a:schemeClr val="dk1"/>
              </a:solidFill>
              <a:latin typeface="Hanken Grotesk"/>
              <a:ea typeface="Hanken Grotesk"/>
              <a:cs typeface="Hanken Grotesk"/>
              <a:sym typeface="Hanken Grotesk"/>
            </a:endParaRPr>
          </a:p>
        </p:txBody>
      </p:sp>
      <p:sp>
        <p:nvSpPr>
          <p:cNvPr id="4566" name="Google Shape;4566;p62"/>
          <p:cNvSpPr txBox="1"/>
          <p:nvPr/>
        </p:nvSpPr>
        <p:spPr>
          <a:xfrm>
            <a:off x="3252300" y="1309154"/>
            <a:ext cx="2639400" cy="44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Displacement</a:t>
            </a:r>
            <a:endParaRPr sz="2400" b="1">
              <a:solidFill>
                <a:schemeClr val="dk1"/>
              </a:solidFill>
              <a:latin typeface="Hanken Grotesk"/>
              <a:ea typeface="Hanken Grotesk"/>
              <a:cs typeface="Hanken Grotesk"/>
              <a:sym typeface="Hanken Grotesk"/>
            </a:endParaRPr>
          </a:p>
        </p:txBody>
      </p:sp>
      <p:grpSp>
        <p:nvGrpSpPr>
          <p:cNvPr id="4578" name="Google Shape;4578;p62"/>
          <p:cNvGrpSpPr/>
          <p:nvPr/>
        </p:nvGrpSpPr>
        <p:grpSpPr>
          <a:xfrm>
            <a:off x="7038147" y="4000627"/>
            <a:ext cx="391606" cy="364535"/>
            <a:chOff x="2593522" y="2407029"/>
            <a:chExt cx="391606" cy="364535"/>
          </a:xfrm>
        </p:grpSpPr>
        <p:sp>
          <p:nvSpPr>
            <p:cNvPr id="4579" name="Google Shape;4579;p62"/>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2"/>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2"/>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2"/>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2"/>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2"/>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2"/>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2"/>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2"/>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2"/>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2"/>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2"/>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2"/>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2"/>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2"/>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2"/>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2"/>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2"/>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62"/>
          <p:cNvGrpSpPr/>
          <p:nvPr/>
        </p:nvGrpSpPr>
        <p:grpSpPr>
          <a:xfrm>
            <a:off x="5494278" y="3974953"/>
            <a:ext cx="336836" cy="342511"/>
            <a:chOff x="1290615" y="2399467"/>
            <a:chExt cx="336836" cy="342511"/>
          </a:xfrm>
        </p:grpSpPr>
        <p:sp>
          <p:nvSpPr>
            <p:cNvPr id="4619" name="Google Shape;4619;p62"/>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2"/>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2"/>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2"/>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2"/>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62"/>
          <p:cNvGrpSpPr/>
          <p:nvPr/>
        </p:nvGrpSpPr>
        <p:grpSpPr>
          <a:xfrm>
            <a:off x="1766522" y="4016199"/>
            <a:ext cx="308508" cy="333378"/>
            <a:chOff x="1748310" y="2408601"/>
            <a:chExt cx="308508" cy="333378"/>
          </a:xfrm>
        </p:grpSpPr>
        <p:sp>
          <p:nvSpPr>
            <p:cNvPr id="4639" name="Google Shape;4639;p62"/>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2"/>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2"/>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62"/>
          <p:cNvGrpSpPr/>
          <p:nvPr/>
        </p:nvGrpSpPr>
        <p:grpSpPr>
          <a:xfrm>
            <a:off x="3327837" y="4012123"/>
            <a:ext cx="342496" cy="341553"/>
            <a:chOff x="847400" y="1503588"/>
            <a:chExt cx="342496" cy="341553"/>
          </a:xfrm>
        </p:grpSpPr>
        <p:sp>
          <p:nvSpPr>
            <p:cNvPr id="4648" name="Google Shape;4648;p62"/>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2"/>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2"/>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2"/>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2"/>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2"/>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2"/>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2"/>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4671"/>
        <p:cNvGrpSpPr/>
        <p:nvPr/>
      </p:nvGrpSpPr>
      <p:grpSpPr>
        <a:xfrm>
          <a:off x="0" y="0"/>
          <a:ext cx="0" cy="0"/>
          <a:chOff x="0" y="0"/>
          <a:chExt cx="0" cy="0"/>
        </a:xfrm>
      </p:grpSpPr>
      <p:grpSp>
        <p:nvGrpSpPr>
          <p:cNvPr id="4672" name="Google Shape;4672;p63"/>
          <p:cNvGrpSpPr/>
          <p:nvPr/>
        </p:nvGrpSpPr>
        <p:grpSpPr>
          <a:xfrm>
            <a:off x="4917995" y="1065963"/>
            <a:ext cx="3512779" cy="3518635"/>
            <a:chOff x="4917995" y="1065963"/>
            <a:chExt cx="3512779" cy="3518635"/>
          </a:xfrm>
        </p:grpSpPr>
        <p:grpSp>
          <p:nvGrpSpPr>
            <p:cNvPr id="4673" name="Google Shape;4673;p63"/>
            <p:cNvGrpSpPr/>
            <p:nvPr/>
          </p:nvGrpSpPr>
          <p:grpSpPr>
            <a:xfrm>
              <a:off x="4917995" y="1065963"/>
              <a:ext cx="3512779" cy="3518635"/>
              <a:chOff x="4917995" y="814840"/>
              <a:chExt cx="3512779" cy="3518635"/>
            </a:xfrm>
          </p:grpSpPr>
          <p:grpSp>
            <p:nvGrpSpPr>
              <p:cNvPr id="4674" name="Google Shape;4674;p63"/>
              <p:cNvGrpSpPr/>
              <p:nvPr/>
            </p:nvGrpSpPr>
            <p:grpSpPr>
              <a:xfrm>
                <a:off x="4917995" y="814840"/>
                <a:ext cx="3512779" cy="3514151"/>
                <a:chOff x="4917995" y="814840"/>
                <a:chExt cx="3512779" cy="3514151"/>
              </a:xfrm>
            </p:grpSpPr>
            <p:grpSp>
              <p:nvGrpSpPr>
                <p:cNvPr id="4675" name="Google Shape;4675;p63"/>
                <p:cNvGrpSpPr/>
                <p:nvPr/>
              </p:nvGrpSpPr>
              <p:grpSpPr>
                <a:xfrm>
                  <a:off x="4917995" y="814840"/>
                  <a:ext cx="3512779" cy="3514151"/>
                  <a:chOff x="3709987" y="1038225"/>
                  <a:chExt cx="4776692" cy="4778557"/>
                </a:xfrm>
              </p:grpSpPr>
              <p:sp>
                <p:nvSpPr>
                  <p:cNvPr id="4676" name="Google Shape;4676;p63"/>
                  <p:cNvSpPr/>
                  <p:nvPr/>
                </p:nvSpPr>
                <p:spPr>
                  <a:xfrm>
                    <a:off x="3709987" y="2301906"/>
                    <a:ext cx="4762500" cy="200025"/>
                  </a:xfrm>
                  <a:custGeom>
                    <a:avLst/>
                    <a:gdLst/>
                    <a:ahLst/>
                    <a:cxnLst/>
                    <a:rect l="l" t="t" r="r" b="b"/>
                    <a:pathLst>
                      <a:path w="4762500" h="200025" extrusionOk="0">
                        <a:moveTo>
                          <a:pt x="0" y="0"/>
                        </a:moveTo>
                        <a:lnTo>
                          <a:pt x="4762500" y="0"/>
                        </a:lnTo>
                        <a:lnTo>
                          <a:pt x="4762500" y="200025"/>
                        </a:lnTo>
                        <a:lnTo>
                          <a:pt x="0" y="20002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7" name="Google Shape;4677;p63"/>
                  <p:cNvSpPr/>
                  <p:nvPr/>
                </p:nvSpPr>
                <p:spPr>
                  <a:xfrm>
                    <a:off x="6215062" y="2228850"/>
                    <a:ext cx="2257425" cy="1021746"/>
                  </a:xfrm>
                  <a:custGeom>
                    <a:avLst/>
                    <a:gdLst/>
                    <a:ahLst/>
                    <a:cxnLst/>
                    <a:rect l="l" t="t" r="r" b="b"/>
                    <a:pathLst>
                      <a:path w="2257425" h="1021746" extrusionOk="0">
                        <a:moveTo>
                          <a:pt x="2238375" y="9525"/>
                        </a:moveTo>
                        <a:lnTo>
                          <a:pt x="2228850" y="9525"/>
                        </a:lnTo>
                        <a:lnTo>
                          <a:pt x="2228850" y="0"/>
                        </a:lnTo>
                        <a:lnTo>
                          <a:pt x="2181225" y="0"/>
                        </a:lnTo>
                        <a:lnTo>
                          <a:pt x="2181225" y="9525"/>
                        </a:lnTo>
                        <a:lnTo>
                          <a:pt x="2171700" y="9525"/>
                        </a:lnTo>
                        <a:lnTo>
                          <a:pt x="2171700" y="0"/>
                        </a:lnTo>
                        <a:lnTo>
                          <a:pt x="2124075" y="0"/>
                        </a:lnTo>
                        <a:lnTo>
                          <a:pt x="2124075" y="9525"/>
                        </a:lnTo>
                        <a:lnTo>
                          <a:pt x="2114550" y="9525"/>
                        </a:lnTo>
                        <a:lnTo>
                          <a:pt x="2114550" y="0"/>
                        </a:lnTo>
                        <a:lnTo>
                          <a:pt x="2066925" y="0"/>
                        </a:lnTo>
                        <a:lnTo>
                          <a:pt x="2066925" y="9525"/>
                        </a:lnTo>
                        <a:lnTo>
                          <a:pt x="2057400" y="9525"/>
                        </a:lnTo>
                        <a:lnTo>
                          <a:pt x="2057400" y="0"/>
                        </a:lnTo>
                        <a:lnTo>
                          <a:pt x="2009775" y="0"/>
                        </a:lnTo>
                        <a:lnTo>
                          <a:pt x="2009775" y="9525"/>
                        </a:lnTo>
                        <a:lnTo>
                          <a:pt x="2000250" y="9525"/>
                        </a:lnTo>
                        <a:lnTo>
                          <a:pt x="2000250" y="0"/>
                        </a:lnTo>
                        <a:lnTo>
                          <a:pt x="1952625" y="0"/>
                        </a:lnTo>
                        <a:lnTo>
                          <a:pt x="1952625" y="9525"/>
                        </a:lnTo>
                        <a:lnTo>
                          <a:pt x="1943100" y="9525"/>
                        </a:lnTo>
                        <a:lnTo>
                          <a:pt x="1943100" y="0"/>
                        </a:lnTo>
                        <a:lnTo>
                          <a:pt x="1895475" y="0"/>
                        </a:lnTo>
                        <a:lnTo>
                          <a:pt x="1895475" y="9525"/>
                        </a:lnTo>
                        <a:lnTo>
                          <a:pt x="1885950" y="9525"/>
                        </a:lnTo>
                        <a:lnTo>
                          <a:pt x="1885950" y="0"/>
                        </a:lnTo>
                        <a:lnTo>
                          <a:pt x="1838325" y="0"/>
                        </a:lnTo>
                        <a:lnTo>
                          <a:pt x="1838325" y="9525"/>
                        </a:lnTo>
                        <a:lnTo>
                          <a:pt x="1828800" y="9525"/>
                        </a:lnTo>
                        <a:lnTo>
                          <a:pt x="1828800" y="0"/>
                        </a:lnTo>
                        <a:lnTo>
                          <a:pt x="1781175" y="0"/>
                        </a:lnTo>
                        <a:lnTo>
                          <a:pt x="1781175" y="9525"/>
                        </a:lnTo>
                        <a:lnTo>
                          <a:pt x="1771650" y="9525"/>
                        </a:lnTo>
                        <a:lnTo>
                          <a:pt x="1771650" y="0"/>
                        </a:lnTo>
                        <a:lnTo>
                          <a:pt x="1724025" y="0"/>
                        </a:lnTo>
                        <a:lnTo>
                          <a:pt x="1724025" y="9525"/>
                        </a:lnTo>
                        <a:lnTo>
                          <a:pt x="1714500" y="9525"/>
                        </a:lnTo>
                        <a:lnTo>
                          <a:pt x="1714500" y="0"/>
                        </a:lnTo>
                        <a:lnTo>
                          <a:pt x="1666875" y="0"/>
                        </a:lnTo>
                        <a:lnTo>
                          <a:pt x="1666875" y="9525"/>
                        </a:lnTo>
                        <a:lnTo>
                          <a:pt x="1657350" y="9525"/>
                        </a:lnTo>
                        <a:lnTo>
                          <a:pt x="1657350" y="0"/>
                        </a:lnTo>
                        <a:lnTo>
                          <a:pt x="1609725" y="0"/>
                        </a:lnTo>
                        <a:lnTo>
                          <a:pt x="1609725" y="9525"/>
                        </a:lnTo>
                        <a:lnTo>
                          <a:pt x="1600200" y="9525"/>
                        </a:lnTo>
                        <a:lnTo>
                          <a:pt x="1600200" y="0"/>
                        </a:lnTo>
                        <a:lnTo>
                          <a:pt x="1552575" y="0"/>
                        </a:lnTo>
                        <a:lnTo>
                          <a:pt x="1552575" y="9525"/>
                        </a:lnTo>
                        <a:lnTo>
                          <a:pt x="1543050" y="9525"/>
                        </a:lnTo>
                        <a:lnTo>
                          <a:pt x="1543050" y="0"/>
                        </a:lnTo>
                        <a:lnTo>
                          <a:pt x="1495425" y="0"/>
                        </a:lnTo>
                        <a:lnTo>
                          <a:pt x="1495425" y="9525"/>
                        </a:lnTo>
                        <a:lnTo>
                          <a:pt x="1485900" y="9525"/>
                        </a:lnTo>
                        <a:lnTo>
                          <a:pt x="1485900" y="0"/>
                        </a:lnTo>
                        <a:lnTo>
                          <a:pt x="1438275" y="0"/>
                        </a:lnTo>
                        <a:lnTo>
                          <a:pt x="1438275" y="9525"/>
                        </a:lnTo>
                        <a:lnTo>
                          <a:pt x="1428750" y="9525"/>
                        </a:lnTo>
                        <a:lnTo>
                          <a:pt x="1428750" y="0"/>
                        </a:lnTo>
                        <a:lnTo>
                          <a:pt x="1381125" y="0"/>
                        </a:lnTo>
                        <a:lnTo>
                          <a:pt x="1381125" y="9525"/>
                        </a:lnTo>
                        <a:lnTo>
                          <a:pt x="1371600" y="9525"/>
                        </a:lnTo>
                        <a:lnTo>
                          <a:pt x="1371600" y="0"/>
                        </a:lnTo>
                        <a:lnTo>
                          <a:pt x="1323975" y="0"/>
                        </a:lnTo>
                        <a:lnTo>
                          <a:pt x="1323975" y="9525"/>
                        </a:lnTo>
                        <a:lnTo>
                          <a:pt x="1314450" y="9525"/>
                        </a:lnTo>
                        <a:lnTo>
                          <a:pt x="1314450" y="0"/>
                        </a:lnTo>
                        <a:lnTo>
                          <a:pt x="1266825" y="0"/>
                        </a:lnTo>
                        <a:lnTo>
                          <a:pt x="1266825" y="9525"/>
                        </a:lnTo>
                        <a:lnTo>
                          <a:pt x="1257300" y="9525"/>
                        </a:lnTo>
                        <a:lnTo>
                          <a:pt x="1257300" y="0"/>
                        </a:lnTo>
                        <a:lnTo>
                          <a:pt x="1209675" y="0"/>
                        </a:lnTo>
                        <a:lnTo>
                          <a:pt x="1209675" y="9525"/>
                        </a:lnTo>
                        <a:lnTo>
                          <a:pt x="1200150" y="9525"/>
                        </a:lnTo>
                        <a:lnTo>
                          <a:pt x="1200150" y="0"/>
                        </a:lnTo>
                        <a:lnTo>
                          <a:pt x="1152525" y="0"/>
                        </a:lnTo>
                        <a:lnTo>
                          <a:pt x="1152525" y="9525"/>
                        </a:lnTo>
                        <a:lnTo>
                          <a:pt x="1143000" y="9525"/>
                        </a:lnTo>
                        <a:lnTo>
                          <a:pt x="1143000" y="0"/>
                        </a:lnTo>
                        <a:lnTo>
                          <a:pt x="1095375" y="0"/>
                        </a:lnTo>
                        <a:lnTo>
                          <a:pt x="1095375" y="9525"/>
                        </a:lnTo>
                        <a:lnTo>
                          <a:pt x="1085850" y="9525"/>
                        </a:lnTo>
                        <a:lnTo>
                          <a:pt x="1085850" y="0"/>
                        </a:lnTo>
                        <a:lnTo>
                          <a:pt x="1038225" y="0"/>
                        </a:lnTo>
                        <a:lnTo>
                          <a:pt x="1038225" y="9525"/>
                        </a:lnTo>
                        <a:lnTo>
                          <a:pt x="1028700" y="9525"/>
                        </a:lnTo>
                        <a:lnTo>
                          <a:pt x="1028700" y="0"/>
                        </a:lnTo>
                        <a:lnTo>
                          <a:pt x="981075" y="0"/>
                        </a:lnTo>
                        <a:lnTo>
                          <a:pt x="981075" y="9525"/>
                        </a:lnTo>
                        <a:lnTo>
                          <a:pt x="971550" y="9525"/>
                        </a:lnTo>
                        <a:lnTo>
                          <a:pt x="971550" y="0"/>
                        </a:lnTo>
                        <a:lnTo>
                          <a:pt x="923925" y="0"/>
                        </a:lnTo>
                        <a:lnTo>
                          <a:pt x="923925" y="9525"/>
                        </a:lnTo>
                        <a:lnTo>
                          <a:pt x="914400" y="9525"/>
                        </a:lnTo>
                        <a:lnTo>
                          <a:pt x="914400" y="0"/>
                        </a:lnTo>
                        <a:lnTo>
                          <a:pt x="866775" y="0"/>
                        </a:lnTo>
                        <a:lnTo>
                          <a:pt x="866775" y="9525"/>
                        </a:lnTo>
                        <a:lnTo>
                          <a:pt x="857250" y="9525"/>
                        </a:lnTo>
                        <a:lnTo>
                          <a:pt x="857250" y="0"/>
                        </a:lnTo>
                        <a:lnTo>
                          <a:pt x="809625" y="0"/>
                        </a:lnTo>
                        <a:lnTo>
                          <a:pt x="809625" y="9525"/>
                        </a:lnTo>
                        <a:lnTo>
                          <a:pt x="800100" y="9525"/>
                        </a:lnTo>
                        <a:lnTo>
                          <a:pt x="800100" y="0"/>
                        </a:lnTo>
                        <a:lnTo>
                          <a:pt x="752475" y="0"/>
                        </a:lnTo>
                        <a:lnTo>
                          <a:pt x="752475" y="9525"/>
                        </a:lnTo>
                        <a:lnTo>
                          <a:pt x="742950" y="9525"/>
                        </a:lnTo>
                        <a:lnTo>
                          <a:pt x="742950" y="0"/>
                        </a:lnTo>
                        <a:lnTo>
                          <a:pt x="695325" y="0"/>
                        </a:lnTo>
                        <a:lnTo>
                          <a:pt x="695325" y="9525"/>
                        </a:lnTo>
                        <a:lnTo>
                          <a:pt x="685800" y="9525"/>
                        </a:lnTo>
                        <a:lnTo>
                          <a:pt x="685800" y="0"/>
                        </a:lnTo>
                        <a:lnTo>
                          <a:pt x="638175" y="0"/>
                        </a:lnTo>
                        <a:lnTo>
                          <a:pt x="638175" y="9525"/>
                        </a:lnTo>
                        <a:lnTo>
                          <a:pt x="628650" y="9525"/>
                        </a:lnTo>
                        <a:lnTo>
                          <a:pt x="628650" y="0"/>
                        </a:lnTo>
                        <a:lnTo>
                          <a:pt x="581025" y="0"/>
                        </a:lnTo>
                        <a:lnTo>
                          <a:pt x="581025" y="9525"/>
                        </a:lnTo>
                        <a:lnTo>
                          <a:pt x="571500" y="9525"/>
                        </a:lnTo>
                        <a:lnTo>
                          <a:pt x="571500" y="0"/>
                        </a:lnTo>
                        <a:lnTo>
                          <a:pt x="523875" y="0"/>
                        </a:lnTo>
                        <a:lnTo>
                          <a:pt x="523875" y="9525"/>
                        </a:lnTo>
                        <a:lnTo>
                          <a:pt x="514350" y="9525"/>
                        </a:lnTo>
                        <a:lnTo>
                          <a:pt x="514350" y="0"/>
                        </a:lnTo>
                        <a:lnTo>
                          <a:pt x="466725" y="0"/>
                        </a:lnTo>
                        <a:lnTo>
                          <a:pt x="466725" y="9525"/>
                        </a:lnTo>
                        <a:lnTo>
                          <a:pt x="457200" y="9525"/>
                        </a:lnTo>
                        <a:lnTo>
                          <a:pt x="457200" y="0"/>
                        </a:lnTo>
                        <a:lnTo>
                          <a:pt x="409575" y="0"/>
                        </a:lnTo>
                        <a:lnTo>
                          <a:pt x="409575" y="9525"/>
                        </a:lnTo>
                        <a:lnTo>
                          <a:pt x="400050" y="9525"/>
                        </a:lnTo>
                        <a:lnTo>
                          <a:pt x="400050" y="0"/>
                        </a:lnTo>
                        <a:lnTo>
                          <a:pt x="352425" y="0"/>
                        </a:lnTo>
                        <a:lnTo>
                          <a:pt x="352425" y="9525"/>
                        </a:lnTo>
                        <a:lnTo>
                          <a:pt x="342900" y="9525"/>
                        </a:lnTo>
                        <a:lnTo>
                          <a:pt x="342900" y="0"/>
                        </a:lnTo>
                        <a:lnTo>
                          <a:pt x="295275" y="0"/>
                        </a:lnTo>
                        <a:lnTo>
                          <a:pt x="295275" y="9525"/>
                        </a:lnTo>
                        <a:lnTo>
                          <a:pt x="285750" y="9525"/>
                        </a:lnTo>
                        <a:lnTo>
                          <a:pt x="285750" y="0"/>
                        </a:lnTo>
                        <a:lnTo>
                          <a:pt x="238125" y="0"/>
                        </a:lnTo>
                        <a:lnTo>
                          <a:pt x="238125" y="9525"/>
                        </a:lnTo>
                        <a:lnTo>
                          <a:pt x="228600" y="9525"/>
                        </a:lnTo>
                        <a:lnTo>
                          <a:pt x="228600" y="0"/>
                        </a:lnTo>
                        <a:lnTo>
                          <a:pt x="180975" y="0"/>
                        </a:lnTo>
                        <a:lnTo>
                          <a:pt x="180975" y="9525"/>
                        </a:lnTo>
                        <a:lnTo>
                          <a:pt x="171450" y="9525"/>
                        </a:lnTo>
                        <a:lnTo>
                          <a:pt x="171450" y="0"/>
                        </a:lnTo>
                        <a:lnTo>
                          <a:pt x="123825" y="0"/>
                        </a:lnTo>
                        <a:lnTo>
                          <a:pt x="123825" y="9525"/>
                        </a:lnTo>
                        <a:lnTo>
                          <a:pt x="114300" y="9525"/>
                        </a:lnTo>
                        <a:lnTo>
                          <a:pt x="114300" y="0"/>
                        </a:lnTo>
                        <a:lnTo>
                          <a:pt x="66675" y="0"/>
                        </a:lnTo>
                        <a:lnTo>
                          <a:pt x="66675" y="9525"/>
                        </a:lnTo>
                        <a:lnTo>
                          <a:pt x="57150" y="9525"/>
                        </a:lnTo>
                        <a:lnTo>
                          <a:pt x="57150" y="0"/>
                        </a:lnTo>
                        <a:lnTo>
                          <a:pt x="9525" y="0"/>
                        </a:lnTo>
                        <a:lnTo>
                          <a:pt x="9525" y="9525"/>
                        </a:lnTo>
                        <a:lnTo>
                          <a:pt x="0" y="9525"/>
                        </a:lnTo>
                        <a:lnTo>
                          <a:pt x="0" y="907161"/>
                        </a:lnTo>
                        <a:lnTo>
                          <a:pt x="505015" y="1021747"/>
                        </a:lnTo>
                        <a:lnTo>
                          <a:pt x="505015" y="1021747"/>
                        </a:lnTo>
                        <a:lnTo>
                          <a:pt x="1370362" y="998601"/>
                        </a:lnTo>
                        <a:lnTo>
                          <a:pt x="1390174" y="966692"/>
                        </a:lnTo>
                        <a:lnTo>
                          <a:pt x="2257425" y="975646"/>
                        </a:lnTo>
                        <a:lnTo>
                          <a:pt x="2257425" y="0"/>
                        </a:lnTo>
                        <a:lnTo>
                          <a:pt x="2238375" y="0"/>
                        </a:lnTo>
                        <a:lnTo>
                          <a:pt x="2238375" y="952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8" name="Google Shape;4678;p63"/>
                  <p:cNvSpPr/>
                  <p:nvPr/>
                </p:nvSpPr>
                <p:spPr>
                  <a:xfrm>
                    <a:off x="6243649" y="2266957"/>
                    <a:ext cx="2227778" cy="952785"/>
                  </a:xfrm>
                  <a:custGeom>
                    <a:avLst/>
                    <a:gdLst/>
                    <a:ahLst/>
                    <a:cxnLst/>
                    <a:rect l="l" t="t" r="r" b="b"/>
                    <a:pathLst>
                      <a:path w="2200275" h="952785" extrusionOk="0">
                        <a:moveTo>
                          <a:pt x="485965" y="952786"/>
                        </a:moveTo>
                        <a:lnTo>
                          <a:pt x="0" y="846106"/>
                        </a:lnTo>
                        <a:lnTo>
                          <a:pt x="0" y="0"/>
                        </a:lnTo>
                        <a:lnTo>
                          <a:pt x="2200275" y="0"/>
                        </a:lnTo>
                        <a:lnTo>
                          <a:pt x="2200275" y="908685"/>
                        </a:lnTo>
                        <a:lnTo>
                          <a:pt x="1345787" y="899827"/>
                        </a:lnTo>
                        <a:lnTo>
                          <a:pt x="1325689" y="932307"/>
                        </a:lnTo>
                        <a:lnTo>
                          <a:pt x="485965" y="952786"/>
                        </a:lnTo>
                        <a:lnTo>
                          <a:pt x="485965" y="95278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9" name="Google Shape;4679;p63"/>
                  <p:cNvSpPr/>
                  <p:nvPr/>
                </p:nvSpPr>
                <p:spPr>
                  <a:xfrm>
                    <a:off x="3709987" y="2228850"/>
                    <a:ext cx="1359979" cy="1327499"/>
                  </a:xfrm>
                  <a:custGeom>
                    <a:avLst/>
                    <a:gdLst/>
                    <a:ahLst/>
                    <a:cxnLst/>
                    <a:rect l="l" t="t" r="r" b="b"/>
                    <a:pathLst>
                      <a:path w="1359979" h="1327499" extrusionOk="0">
                        <a:moveTo>
                          <a:pt x="1227201" y="1327499"/>
                        </a:moveTo>
                        <a:cubicBezTo>
                          <a:pt x="1263682" y="1303877"/>
                          <a:pt x="1306639" y="1289304"/>
                          <a:pt x="1352741" y="1287018"/>
                        </a:cubicBezTo>
                        <a:lnTo>
                          <a:pt x="1359980" y="0"/>
                        </a:lnTo>
                        <a:lnTo>
                          <a:pt x="1314450" y="0"/>
                        </a:lnTo>
                        <a:lnTo>
                          <a:pt x="1314450" y="9525"/>
                        </a:lnTo>
                        <a:lnTo>
                          <a:pt x="1304925" y="9525"/>
                        </a:lnTo>
                        <a:lnTo>
                          <a:pt x="1304925" y="0"/>
                        </a:lnTo>
                        <a:lnTo>
                          <a:pt x="1257300" y="0"/>
                        </a:lnTo>
                        <a:lnTo>
                          <a:pt x="1257300" y="9525"/>
                        </a:lnTo>
                        <a:lnTo>
                          <a:pt x="1247775" y="9525"/>
                        </a:lnTo>
                        <a:lnTo>
                          <a:pt x="1247775" y="0"/>
                        </a:lnTo>
                        <a:lnTo>
                          <a:pt x="1200150" y="0"/>
                        </a:lnTo>
                        <a:lnTo>
                          <a:pt x="1200150" y="9525"/>
                        </a:lnTo>
                        <a:lnTo>
                          <a:pt x="1190625" y="9525"/>
                        </a:lnTo>
                        <a:lnTo>
                          <a:pt x="1190625" y="0"/>
                        </a:lnTo>
                        <a:lnTo>
                          <a:pt x="1143000" y="0"/>
                        </a:lnTo>
                        <a:lnTo>
                          <a:pt x="1143000" y="9525"/>
                        </a:lnTo>
                        <a:lnTo>
                          <a:pt x="1133475" y="9525"/>
                        </a:lnTo>
                        <a:lnTo>
                          <a:pt x="1133475" y="0"/>
                        </a:lnTo>
                        <a:lnTo>
                          <a:pt x="1085850" y="0"/>
                        </a:lnTo>
                        <a:lnTo>
                          <a:pt x="1085850" y="9525"/>
                        </a:lnTo>
                        <a:lnTo>
                          <a:pt x="1076325" y="9525"/>
                        </a:lnTo>
                        <a:lnTo>
                          <a:pt x="1076325" y="0"/>
                        </a:lnTo>
                        <a:lnTo>
                          <a:pt x="1028700" y="0"/>
                        </a:lnTo>
                        <a:lnTo>
                          <a:pt x="1028700" y="9525"/>
                        </a:lnTo>
                        <a:lnTo>
                          <a:pt x="1019175" y="9525"/>
                        </a:lnTo>
                        <a:lnTo>
                          <a:pt x="1019175" y="0"/>
                        </a:lnTo>
                        <a:lnTo>
                          <a:pt x="971550" y="0"/>
                        </a:lnTo>
                        <a:lnTo>
                          <a:pt x="971550" y="9525"/>
                        </a:lnTo>
                        <a:lnTo>
                          <a:pt x="962025" y="9525"/>
                        </a:lnTo>
                        <a:lnTo>
                          <a:pt x="962025" y="0"/>
                        </a:lnTo>
                        <a:lnTo>
                          <a:pt x="914400" y="0"/>
                        </a:lnTo>
                        <a:lnTo>
                          <a:pt x="914400" y="9525"/>
                        </a:lnTo>
                        <a:lnTo>
                          <a:pt x="904875" y="9525"/>
                        </a:lnTo>
                        <a:lnTo>
                          <a:pt x="904875" y="0"/>
                        </a:lnTo>
                        <a:lnTo>
                          <a:pt x="857250" y="0"/>
                        </a:lnTo>
                        <a:lnTo>
                          <a:pt x="857250" y="9525"/>
                        </a:lnTo>
                        <a:lnTo>
                          <a:pt x="847725" y="9525"/>
                        </a:lnTo>
                        <a:lnTo>
                          <a:pt x="847725" y="0"/>
                        </a:lnTo>
                        <a:lnTo>
                          <a:pt x="800100" y="0"/>
                        </a:lnTo>
                        <a:lnTo>
                          <a:pt x="800100" y="9525"/>
                        </a:lnTo>
                        <a:lnTo>
                          <a:pt x="790575" y="9525"/>
                        </a:lnTo>
                        <a:lnTo>
                          <a:pt x="790575" y="0"/>
                        </a:lnTo>
                        <a:lnTo>
                          <a:pt x="742950" y="0"/>
                        </a:lnTo>
                        <a:lnTo>
                          <a:pt x="742950" y="9525"/>
                        </a:lnTo>
                        <a:lnTo>
                          <a:pt x="733425" y="9525"/>
                        </a:lnTo>
                        <a:lnTo>
                          <a:pt x="733425" y="0"/>
                        </a:lnTo>
                        <a:lnTo>
                          <a:pt x="685800" y="0"/>
                        </a:lnTo>
                        <a:lnTo>
                          <a:pt x="685800" y="9525"/>
                        </a:lnTo>
                        <a:lnTo>
                          <a:pt x="676275" y="9525"/>
                        </a:lnTo>
                        <a:lnTo>
                          <a:pt x="676275" y="0"/>
                        </a:lnTo>
                        <a:lnTo>
                          <a:pt x="628650" y="0"/>
                        </a:lnTo>
                        <a:lnTo>
                          <a:pt x="628650" y="9525"/>
                        </a:lnTo>
                        <a:lnTo>
                          <a:pt x="619125" y="9525"/>
                        </a:lnTo>
                        <a:lnTo>
                          <a:pt x="619125" y="0"/>
                        </a:lnTo>
                        <a:lnTo>
                          <a:pt x="571500" y="0"/>
                        </a:lnTo>
                        <a:lnTo>
                          <a:pt x="571500" y="9525"/>
                        </a:lnTo>
                        <a:lnTo>
                          <a:pt x="561975" y="9525"/>
                        </a:lnTo>
                        <a:lnTo>
                          <a:pt x="561975" y="0"/>
                        </a:lnTo>
                        <a:lnTo>
                          <a:pt x="514350" y="0"/>
                        </a:lnTo>
                        <a:lnTo>
                          <a:pt x="514350" y="9525"/>
                        </a:lnTo>
                        <a:lnTo>
                          <a:pt x="504825" y="9525"/>
                        </a:lnTo>
                        <a:lnTo>
                          <a:pt x="504825" y="0"/>
                        </a:lnTo>
                        <a:lnTo>
                          <a:pt x="457200" y="0"/>
                        </a:lnTo>
                        <a:lnTo>
                          <a:pt x="457200" y="9525"/>
                        </a:lnTo>
                        <a:lnTo>
                          <a:pt x="447675" y="9525"/>
                        </a:lnTo>
                        <a:lnTo>
                          <a:pt x="447675" y="0"/>
                        </a:lnTo>
                        <a:lnTo>
                          <a:pt x="400050" y="0"/>
                        </a:lnTo>
                        <a:lnTo>
                          <a:pt x="400050" y="9525"/>
                        </a:lnTo>
                        <a:lnTo>
                          <a:pt x="390525" y="9525"/>
                        </a:lnTo>
                        <a:lnTo>
                          <a:pt x="390525" y="0"/>
                        </a:lnTo>
                        <a:lnTo>
                          <a:pt x="342900" y="0"/>
                        </a:lnTo>
                        <a:lnTo>
                          <a:pt x="342900" y="9525"/>
                        </a:lnTo>
                        <a:lnTo>
                          <a:pt x="333375" y="9525"/>
                        </a:lnTo>
                        <a:lnTo>
                          <a:pt x="333375" y="0"/>
                        </a:lnTo>
                        <a:lnTo>
                          <a:pt x="285750" y="0"/>
                        </a:lnTo>
                        <a:lnTo>
                          <a:pt x="285750" y="9525"/>
                        </a:lnTo>
                        <a:lnTo>
                          <a:pt x="276225" y="9525"/>
                        </a:lnTo>
                        <a:lnTo>
                          <a:pt x="276225" y="0"/>
                        </a:lnTo>
                        <a:lnTo>
                          <a:pt x="228600" y="0"/>
                        </a:lnTo>
                        <a:lnTo>
                          <a:pt x="228600" y="9525"/>
                        </a:lnTo>
                        <a:lnTo>
                          <a:pt x="219075" y="9525"/>
                        </a:lnTo>
                        <a:lnTo>
                          <a:pt x="219075" y="0"/>
                        </a:lnTo>
                        <a:lnTo>
                          <a:pt x="171450" y="0"/>
                        </a:lnTo>
                        <a:lnTo>
                          <a:pt x="171450" y="9525"/>
                        </a:lnTo>
                        <a:lnTo>
                          <a:pt x="161925" y="9525"/>
                        </a:lnTo>
                        <a:lnTo>
                          <a:pt x="161925" y="0"/>
                        </a:lnTo>
                        <a:lnTo>
                          <a:pt x="114300" y="0"/>
                        </a:lnTo>
                        <a:lnTo>
                          <a:pt x="114300" y="9525"/>
                        </a:lnTo>
                        <a:lnTo>
                          <a:pt x="104775" y="9525"/>
                        </a:lnTo>
                        <a:lnTo>
                          <a:pt x="104775" y="0"/>
                        </a:lnTo>
                        <a:lnTo>
                          <a:pt x="57150" y="0"/>
                        </a:lnTo>
                        <a:lnTo>
                          <a:pt x="57150" y="9525"/>
                        </a:lnTo>
                        <a:lnTo>
                          <a:pt x="47625" y="9525"/>
                        </a:lnTo>
                        <a:lnTo>
                          <a:pt x="47625" y="0"/>
                        </a:lnTo>
                        <a:lnTo>
                          <a:pt x="0" y="0"/>
                        </a:lnTo>
                        <a:lnTo>
                          <a:pt x="0" y="1189196"/>
                        </a:lnTo>
                        <a:lnTo>
                          <a:pt x="1227582" y="1324261"/>
                        </a:lnTo>
                        <a:lnTo>
                          <a:pt x="1227201" y="132749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0" name="Google Shape;4680;p63"/>
                  <p:cNvSpPr/>
                  <p:nvPr/>
                </p:nvSpPr>
                <p:spPr>
                  <a:xfrm>
                    <a:off x="3712102" y="2266957"/>
                    <a:ext cx="1331947" cy="1257204"/>
                  </a:xfrm>
                  <a:custGeom>
                    <a:avLst/>
                    <a:gdLst/>
                    <a:ahLst/>
                    <a:cxnLst/>
                    <a:rect l="l" t="t" r="r" b="b"/>
                    <a:pathLst>
                      <a:path w="1302638" h="1257204" extrusionOk="0">
                        <a:moveTo>
                          <a:pt x="0" y="1125474"/>
                        </a:moveTo>
                        <a:lnTo>
                          <a:pt x="0" y="0"/>
                        </a:lnTo>
                        <a:lnTo>
                          <a:pt x="1302639" y="0"/>
                        </a:lnTo>
                        <a:lnTo>
                          <a:pt x="1295781" y="1223010"/>
                        </a:lnTo>
                        <a:cubicBezTo>
                          <a:pt x="1261015" y="1228154"/>
                          <a:pt x="1227296" y="1239679"/>
                          <a:pt x="1196721" y="1257205"/>
                        </a:cubicBezTo>
                        <a:lnTo>
                          <a:pt x="0" y="112547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1" name="Google Shape;4681;p63"/>
                  <p:cNvSpPr/>
                  <p:nvPr/>
                </p:nvSpPr>
                <p:spPr>
                  <a:xfrm>
                    <a:off x="5157977" y="2228850"/>
                    <a:ext cx="961834" cy="1424940"/>
                  </a:xfrm>
                  <a:custGeom>
                    <a:avLst/>
                    <a:gdLst/>
                    <a:ahLst/>
                    <a:cxnLst/>
                    <a:rect l="l" t="t" r="r" b="b"/>
                    <a:pathLst>
                      <a:path w="961834" h="1424940" extrusionOk="0">
                        <a:moveTo>
                          <a:pt x="143732" y="1424940"/>
                        </a:moveTo>
                        <a:lnTo>
                          <a:pt x="961834" y="1241012"/>
                        </a:lnTo>
                        <a:lnTo>
                          <a:pt x="961834" y="0"/>
                        </a:lnTo>
                        <a:lnTo>
                          <a:pt x="952309" y="0"/>
                        </a:lnTo>
                        <a:lnTo>
                          <a:pt x="952309" y="9525"/>
                        </a:lnTo>
                        <a:lnTo>
                          <a:pt x="942784" y="9525"/>
                        </a:lnTo>
                        <a:lnTo>
                          <a:pt x="942784" y="0"/>
                        </a:lnTo>
                        <a:lnTo>
                          <a:pt x="895159" y="0"/>
                        </a:lnTo>
                        <a:lnTo>
                          <a:pt x="895159" y="9525"/>
                        </a:lnTo>
                        <a:lnTo>
                          <a:pt x="885634" y="9525"/>
                        </a:lnTo>
                        <a:lnTo>
                          <a:pt x="885634" y="0"/>
                        </a:lnTo>
                        <a:lnTo>
                          <a:pt x="838009" y="0"/>
                        </a:lnTo>
                        <a:lnTo>
                          <a:pt x="838009" y="9525"/>
                        </a:lnTo>
                        <a:lnTo>
                          <a:pt x="828484" y="9525"/>
                        </a:lnTo>
                        <a:lnTo>
                          <a:pt x="828484" y="0"/>
                        </a:lnTo>
                        <a:lnTo>
                          <a:pt x="780859" y="0"/>
                        </a:lnTo>
                        <a:lnTo>
                          <a:pt x="780859" y="9525"/>
                        </a:lnTo>
                        <a:lnTo>
                          <a:pt x="771334" y="9525"/>
                        </a:lnTo>
                        <a:lnTo>
                          <a:pt x="771334" y="0"/>
                        </a:lnTo>
                        <a:lnTo>
                          <a:pt x="723709" y="0"/>
                        </a:lnTo>
                        <a:lnTo>
                          <a:pt x="723709" y="9525"/>
                        </a:lnTo>
                        <a:lnTo>
                          <a:pt x="714184" y="9525"/>
                        </a:lnTo>
                        <a:lnTo>
                          <a:pt x="714184" y="0"/>
                        </a:lnTo>
                        <a:lnTo>
                          <a:pt x="666559" y="0"/>
                        </a:lnTo>
                        <a:lnTo>
                          <a:pt x="666559" y="9525"/>
                        </a:lnTo>
                        <a:lnTo>
                          <a:pt x="657034" y="9525"/>
                        </a:lnTo>
                        <a:lnTo>
                          <a:pt x="657034" y="0"/>
                        </a:lnTo>
                        <a:lnTo>
                          <a:pt x="609409" y="0"/>
                        </a:lnTo>
                        <a:lnTo>
                          <a:pt x="609409" y="9525"/>
                        </a:lnTo>
                        <a:lnTo>
                          <a:pt x="599884" y="9525"/>
                        </a:lnTo>
                        <a:lnTo>
                          <a:pt x="599884" y="0"/>
                        </a:lnTo>
                        <a:lnTo>
                          <a:pt x="552259" y="0"/>
                        </a:lnTo>
                        <a:lnTo>
                          <a:pt x="552259" y="9525"/>
                        </a:lnTo>
                        <a:lnTo>
                          <a:pt x="542734" y="9525"/>
                        </a:lnTo>
                        <a:lnTo>
                          <a:pt x="542734" y="0"/>
                        </a:lnTo>
                        <a:lnTo>
                          <a:pt x="495109" y="0"/>
                        </a:lnTo>
                        <a:lnTo>
                          <a:pt x="495109" y="9525"/>
                        </a:lnTo>
                        <a:lnTo>
                          <a:pt x="485584" y="9525"/>
                        </a:lnTo>
                        <a:lnTo>
                          <a:pt x="485584" y="0"/>
                        </a:lnTo>
                        <a:lnTo>
                          <a:pt x="437959" y="0"/>
                        </a:lnTo>
                        <a:lnTo>
                          <a:pt x="437959" y="9525"/>
                        </a:lnTo>
                        <a:lnTo>
                          <a:pt x="428434" y="9525"/>
                        </a:lnTo>
                        <a:lnTo>
                          <a:pt x="428434" y="0"/>
                        </a:lnTo>
                        <a:lnTo>
                          <a:pt x="380809" y="0"/>
                        </a:lnTo>
                        <a:lnTo>
                          <a:pt x="380809" y="9525"/>
                        </a:lnTo>
                        <a:lnTo>
                          <a:pt x="371284" y="9525"/>
                        </a:lnTo>
                        <a:lnTo>
                          <a:pt x="371284" y="0"/>
                        </a:lnTo>
                        <a:lnTo>
                          <a:pt x="323659" y="0"/>
                        </a:lnTo>
                        <a:lnTo>
                          <a:pt x="323659" y="9525"/>
                        </a:lnTo>
                        <a:lnTo>
                          <a:pt x="314134" y="9525"/>
                        </a:lnTo>
                        <a:lnTo>
                          <a:pt x="314134" y="0"/>
                        </a:lnTo>
                        <a:lnTo>
                          <a:pt x="266509" y="0"/>
                        </a:lnTo>
                        <a:lnTo>
                          <a:pt x="266509" y="9525"/>
                        </a:lnTo>
                        <a:lnTo>
                          <a:pt x="256984" y="9525"/>
                        </a:lnTo>
                        <a:lnTo>
                          <a:pt x="256984" y="0"/>
                        </a:lnTo>
                        <a:lnTo>
                          <a:pt x="209359" y="0"/>
                        </a:lnTo>
                        <a:lnTo>
                          <a:pt x="209359" y="9525"/>
                        </a:lnTo>
                        <a:lnTo>
                          <a:pt x="199834" y="9525"/>
                        </a:lnTo>
                        <a:lnTo>
                          <a:pt x="199834" y="0"/>
                        </a:lnTo>
                        <a:lnTo>
                          <a:pt x="152209" y="0"/>
                        </a:lnTo>
                        <a:lnTo>
                          <a:pt x="152209" y="9525"/>
                        </a:lnTo>
                        <a:lnTo>
                          <a:pt x="142684" y="9525"/>
                        </a:lnTo>
                        <a:lnTo>
                          <a:pt x="142684" y="0"/>
                        </a:lnTo>
                        <a:lnTo>
                          <a:pt x="95059" y="0"/>
                        </a:lnTo>
                        <a:lnTo>
                          <a:pt x="95059" y="9525"/>
                        </a:lnTo>
                        <a:lnTo>
                          <a:pt x="85534" y="9525"/>
                        </a:lnTo>
                        <a:lnTo>
                          <a:pt x="85534" y="0"/>
                        </a:lnTo>
                        <a:lnTo>
                          <a:pt x="37909" y="0"/>
                        </a:lnTo>
                        <a:lnTo>
                          <a:pt x="37909" y="9525"/>
                        </a:lnTo>
                        <a:lnTo>
                          <a:pt x="28384" y="9525"/>
                        </a:lnTo>
                        <a:lnTo>
                          <a:pt x="28384" y="0"/>
                        </a:lnTo>
                        <a:lnTo>
                          <a:pt x="7239" y="0"/>
                        </a:lnTo>
                        <a:lnTo>
                          <a:pt x="0" y="1300544"/>
                        </a:lnTo>
                        <a:cubicBezTo>
                          <a:pt x="62389" y="1321975"/>
                          <a:pt x="113824" y="1367028"/>
                          <a:pt x="143732" y="14249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2" name="Google Shape;4682;p63"/>
                  <p:cNvSpPr/>
                  <p:nvPr/>
                </p:nvSpPr>
                <p:spPr>
                  <a:xfrm>
                    <a:off x="5186647" y="2266950"/>
                    <a:ext cx="904589" cy="1354359"/>
                  </a:xfrm>
                  <a:custGeom>
                    <a:avLst/>
                    <a:gdLst/>
                    <a:ahLst/>
                    <a:cxnLst/>
                    <a:rect l="l" t="t" r="r" b="b"/>
                    <a:pathLst>
                      <a:path w="904589" h="1354359" extrusionOk="0">
                        <a:moveTo>
                          <a:pt x="129445" y="1354360"/>
                        </a:moveTo>
                        <a:cubicBezTo>
                          <a:pt x="98679" y="1304544"/>
                          <a:pt x="53721" y="1265873"/>
                          <a:pt x="0" y="1242917"/>
                        </a:cubicBezTo>
                        <a:lnTo>
                          <a:pt x="6953" y="0"/>
                        </a:lnTo>
                        <a:lnTo>
                          <a:pt x="904589" y="0"/>
                        </a:lnTo>
                        <a:lnTo>
                          <a:pt x="904589" y="1180052"/>
                        </a:lnTo>
                        <a:lnTo>
                          <a:pt x="129445" y="135436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83" name="Google Shape;4683;p63"/>
                  <p:cNvGrpSpPr/>
                  <p:nvPr/>
                </p:nvGrpSpPr>
                <p:grpSpPr>
                  <a:xfrm>
                    <a:off x="3709987" y="1038225"/>
                    <a:ext cx="4776692" cy="4778557"/>
                    <a:chOff x="3709987" y="1038225"/>
                    <a:chExt cx="4776692" cy="4778557"/>
                  </a:xfrm>
                </p:grpSpPr>
                <p:sp>
                  <p:nvSpPr>
                    <p:cNvPr id="4684" name="Google Shape;4684;p63"/>
                    <p:cNvSpPr/>
                    <p:nvPr/>
                  </p:nvSpPr>
                  <p:spPr>
                    <a:xfrm rot="-2596595">
                      <a:off x="7865435" y="5331356"/>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5" name="Google Shape;4685;p63"/>
                    <p:cNvSpPr/>
                    <p:nvPr/>
                  </p:nvSpPr>
                  <p:spPr>
                    <a:xfrm rot="-2596595">
                      <a:off x="7907075" y="5291964"/>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6" name="Google Shape;4686;p63"/>
                    <p:cNvSpPr/>
                    <p:nvPr/>
                  </p:nvSpPr>
                  <p:spPr>
                    <a:xfrm rot="-2596595">
                      <a:off x="7823894" y="5370423"/>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7" name="Google Shape;4687;p63"/>
                    <p:cNvSpPr/>
                    <p:nvPr/>
                  </p:nvSpPr>
                  <p:spPr>
                    <a:xfrm rot="-2596595">
                      <a:off x="7782254" y="5409720"/>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8" name="Google Shape;4688;p63"/>
                    <p:cNvSpPr/>
                    <p:nvPr/>
                  </p:nvSpPr>
                  <p:spPr>
                    <a:xfrm rot="-2596595">
                      <a:off x="7948551" y="5252733"/>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9" name="Google Shape;4689;p63"/>
                    <p:cNvSpPr/>
                    <p:nvPr/>
                  </p:nvSpPr>
                  <p:spPr>
                    <a:xfrm rot="-2596595">
                      <a:off x="8073303" y="5135138"/>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0" name="Google Shape;4690;p63"/>
                    <p:cNvSpPr/>
                    <p:nvPr/>
                  </p:nvSpPr>
                  <p:spPr>
                    <a:xfrm rot="-2596595">
                      <a:off x="8031732" y="5174465"/>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1" name="Google Shape;4691;p63"/>
                    <p:cNvSpPr/>
                    <p:nvPr/>
                  </p:nvSpPr>
                  <p:spPr>
                    <a:xfrm rot="-2596595">
                      <a:off x="7740779" y="5448856"/>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2" name="Google Shape;4692;p63"/>
                    <p:cNvSpPr/>
                    <p:nvPr/>
                  </p:nvSpPr>
                  <p:spPr>
                    <a:xfrm rot="-2596595">
                      <a:off x="7990191" y="5213532"/>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3" name="Google Shape;4693;p63"/>
                    <p:cNvSpPr/>
                    <p:nvPr/>
                  </p:nvSpPr>
                  <p:spPr>
                    <a:xfrm rot="-2596595">
                      <a:off x="7532846" y="5644909"/>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4" name="Google Shape;4694;p63"/>
                    <p:cNvSpPr/>
                    <p:nvPr/>
                  </p:nvSpPr>
                  <p:spPr>
                    <a:xfrm rot="-2596595">
                      <a:off x="7449731" y="5723437"/>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5" name="Google Shape;4695;p63"/>
                    <p:cNvSpPr/>
                    <p:nvPr/>
                  </p:nvSpPr>
                  <p:spPr>
                    <a:xfrm rot="-2596595">
                      <a:off x="7491301" y="5684206"/>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6" name="Google Shape;4696;p63"/>
                    <p:cNvSpPr/>
                    <p:nvPr/>
                  </p:nvSpPr>
                  <p:spPr>
                    <a:xfrm rot="-2596595">
                      <a:off x="8114847" y="5095937"/>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7" name="Google Shape;4697;p63"/>
                    <p:cNvSpPr/>
                    <p:nvPr/>
                  </p:nvSpPr>
                  <p:spPr>
                    <a:xfrm rot="-2596595">
                      <a:off x="7699208" y="5488087"/>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8" name="Google Shape;4698;p63"/>
                    <p:cNvSpPr/>
                    <p:nvPr/>
                  </p:nvSpPr>
                  <p:spPr>
                    <a:xfrm rot="-2596595">
                      <a:off x="7657598" y="5527314"/>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9" name="Google Shape;4699;p63"/>
                    <p:cNvSpPr/>
                    <p:nvPr/>
                  </p:nvSpPr>
                  <p:spPr>
                    <a:xfrm rot="-2596595">
                      <a:off x="7574482" y="5605842"/>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0" name="Google Shape;4700;p63"/>
                    <p:cNvSpPr/>
                    <p:nvPr/>
                  </p:nvSpPr>
                  <p:spPr>
                    <a:xfrm>
                      <a:off x="7482465" y="4861736"/>
                      <a:ext cx="997453" cy="953059"/>
                    </a:xfrm>
                    <a:custGeom>
                      <a:avLst/>
                      <a:gdLst/>
                      <a:ahLst/>
                      <a:cxnLst/>
                      <a:rect l="l" t="t" r="r" b="b"/>
                      <a:pathLst>
                        <a:path w="990028" h="938974" extrusionOk="0">
                          <a:moveTo>
                            <a:pt x="962597" y="38957"/>
                          </a:moveTo>
                          <a:lnTo>
                            <a:pt x="955643" y="45529"/>
                          </a:lnTo>
                          <a:lnTo>
                            <a:pt x="949166" y="38576"/>
                          </a:lnTo>
                          <a:lnTo>
                            <a:pt x="914495" y="71247"/>
                          </a:lnTo>
                          <a:lnTo>
                            <a:pt x="921068" y="78200"/>
                          </a:lnTo>
                          <a:lnTo>
                            <a:pt x="914114" y="84772"/>
                          </a:lnTo>
                          <a:lnTo>
                            <a:pt x="907542" y="77819"/>
                          </a:lnTo>
                          <a:lnTo>
                            <a:pt x="872966" y="110490"/>
                          </a:lnTo>
                          <a:lnTo>
                            <a:pt x="879443" y="117443"/>
                          </a:lnTo>
                          <a:lnTo>
                            <a:pt x="872585" y="123920"/>
                          </a:lnTo>
                          <a:lnTo>
                            <a:pt x="866013" y="117062"/>
                          </a:lnTo>
                          <a:lnTo>
                            <a:pt x="831342" y="149733"/>
                          </a:lnTo>
                          <a:lnTo>
                            <a:pt x="837914" y="156686"/>
                          </a:lnTo>
                          <a:lnTo>
                            <a:pt x="830961" y="163163"/>
                          </a:lnTo>
                          <a:lnTo>
                            <a:pt x="824484" y="156210"/>
                          </a:lnTo>
                          <a:lnTo>
                            <a:pt x="789813" y="188976"/>
                          </a:lnTo>
                          <a:lnTo>
                            <a:pt x="796290" y="195834"/>
                          </a:lnTo>
                          <a:lnTo>
                            <a:pt x="789432" y="202406"/>
                          </a:lnTo>
                          <a:lnTo>
                            <a:pt x="782860" y="195453"/>
                          </a:lnTo>
                          <a:lnTo>
                            <a:pt x="748189" y="228124"/>
                          </a:lnTo>
                          <a:lnTo>
                            <a:pt x="754761" y="235077"/>
                          </a:lnTo>
                          <a:lnTo>
                            <a:pt x="747808" y="241649"/>
                          </a:lnTo>
                          <a:lnTo>
                            <a:pt x="741331" y="234696"/>
                          </a:lnTo>
                          <a:lnTo>
                            <a:pt x="706660" y="267367"/>
                          </a:lnTo>
                          <a:lnTo>
                            <a:pt x="713232" y="274320"/>
                          </a:lnTo>
                          <a:lnTo>
                            <a:pt x="706279" y="280797"/>
                          </a:lnTo>
                          <a:lnTo>
                            <a:pt x="699706" y="273939"/>
                          </a:lnTo>
                          <a:lnTo>
                            <a:pt x="665131" y="306609"/>
                          </a:lnTo>
                          <a:lnTo>
                            <a:pt x="671608" y="313468"/>
                          </a:lnTo>
                          <a:lnTo>
                            <a:pt x="664655" y="320040"/>
                          </a:lnTo>
                          <a:lnTo>
                            <a:pt x="658178" y="313087"/>
                          </a:lnTo>
                          <a:lnTo>
                            <a:pt x="623506" y="345757"/>
                          </a:lnTo>
                          <a:lnTo>
                            <a:pt x="630079" y="352711"/>
                          </a:lnTo>
                          <a:lnTo>
                            <a:pt x="623126" y="359283"/>
                          </a:lnTo>
                          <a:lnTo>
                            <a:pt x="616553" y="352330"/>
                          </a:lnTo>
                          <a:lnTo>
                            <a:pt x="581978" y="385000"/>
                          </a:lnTo>
                          <a:lnTo>
                            <a:pt x="588455" y="391954"/>
                          </a:lnTo>
                          <a:lnTo>
                            <a:pt x="581597" y="398526"/>
                          </a:lnTo>
                          <a:lnTo>
                            <a:pt x="575024" y="391573"/>
                          </a:lnTo>
                          <a:lnTo>
                            <a:pt x="540353" y="424243"/>
                          </a:lnTo>
                          <a:lnTo>
                            <a:pt x="546926" y="431197"/>
                          </a:lnTo>
                          <a:lnTo>
                            <a:pt x="539972" y="437674"/>
                          </a:lnTo>
                          <a:lnTo>
                            <a:pt x="533400" y="430816"/>
                          </a:lnTo>
                          <a:lnTo>
                            <a:pt x="498824" y="463486"/>
                          </a:lnTo>
                          <a:lnTo>
                            <a:pt x="505301" y="470344"/>
                          </a:lnTo>
                          <a:lnTo>
                            <a:pt x="498443" y="476917"/>
                          </a:lnTo>
                          <a:lnTo>
                            <a:pt x="491871" y="469963"/>
                          </a:lnTo>
                          <a:lnTo>
                            <a:pt x="457200" y="502634"/>
                          </a:lnTo>
                          <a:lnTo>
                            <a:pt x="463772" y="509588"/>
                          </a:lnTo>
                          <a:lnTo>
                            <a:pt x="456819" y="516159"/>
                          </a:lnTo>
                          <a:lnTo>
                            <a:pt x="450342" y="509206"/>
                          </a:lnTo>
                          <a:lnTo>
                            <a:pt x="415671" y="541877"/>
                          </a:lnTo>
                          <a:lnTo>
                            <a:pt x="422243" y="548830"/>
                          </a:lnTo>
                          <a:lnTo>
                            <a:pt x="415290" y="555307"/>
                          </a:lnTo>
                          <a:lnTo>
                            <a:pt x="408718" y="548449"/>
                          </a:lnTo>
                          <a:lnTo>
                            <a:pt x="374047" y="581120"/>
                          </a:lnTo>
                          <a:lnTo>
                            <a:pt x="380619" y="588073"/>
                          </a:lnTo>
                          <a:lnTo>
                            <a:pt x="373666" y="594550"/>
                          </a:lnTo>
                          <a:lnTo>
                            <a:pt x="367189" y="587597"/>
                          </a:lnTo>
                          <a:lnTo>
                            <a:pt x="332518" y="620363"/>
                          </a:lnTo>
                          <a:lnTo>
                            <a:pt x="339090" y="627221"/>
                          </a:lnTo>
                          <a:lnTo>
                            <a:pt x="332137" y="633793"/>
                          </a:lnTo>
                          <a:lnTo>
                            <a:pt x="325564" y="626840"/>
                          </a:lnTo>
                          <a:lnTo>
                            <a:pt x="290989" y="659511"/>
                          </a:lnTo>
                          <a:lnTo>
                            <a:pt x="297466" y="666464"/>
                          </a:lnTo>
                          <a:lnTo>
                            <a:pt x="290513" y="673036"/>
                          </a:lnTo>
                          <a:lnTo>
                            <a:pt x="284036" y="666083"/>
                          </a:lnTo>
                          <a:lnTo>
                            <a:pt x="249364" y="698754"/>
                          </a:lnTo>
                          <a:lnTo>
                            <a:pt x="255937" y="705707"/>
                          </a:lnTo>
                          <a:lnTo>
                            <a:pt x="248984" y="712184"/>
                          </a:lnTo>
                          <a:lnTo>
                            <a:pt x="242411" y="705326"/>
                          </a:lnTo>
                          <a:lnTo>
                            <a:pt x="207836" y="737997"/>
                          </a:lnTo>
                          <a:lnTo>
                            <a:pt x="214313" y="744950"/>
                          </a:lnTo>
                          <a:lnTo>
                            <a:pt x="207454" y="751427"/>
                          </a:lnTo>
                          <a:lnTo>
                            <a:pt x="200882" y="744474"/>
                          </a:lnTo>
                          <a:lnTo>
                            <a:pt x="166211" y="777240"/>
                          </a:lnTo>
                          <a:lnTo>
                            <a:pt x="172784" y="784098"/>
                          </a:lnTo>
                          <a:lnTo>
                            <a:pt x="165830" y="790670"/>
                          </a:lnTo>
                          <a:lnTo>
                            <a:pt x="159353" y="783717"/>
                          </a:lnTo>
                          <a:lnTo>
                            <a:pt x="124682" y="816388"/>
                          </a:lnTo>
                          <a:lnTo>
                            <a:pt x="131159" y="823341"/>
                          </a:lnTo>
                          <a:lnTo>
                            <a:pt x="124301" y="829913"/>
                          </a:lnTo>
                          <a:lnTo>
                            <a:pt x="117729" y="822960"/>
                          </a:lnTo>
                          <a:lnTo>
                            <a:pt x="83058" y="855631"/>
                          </a:lnTo>
                          <a:lnTo>
                            <a:pt x="89630" y="862584"/>
                          </a:lnTo>
                          <a:lnTo>
                            <a:pt x="82677" y="869061"/>
                          </a:lnTo>
                          <a:lnTo>
                            <a:pt x="76200" y="862203"/>
                          </a:lnTo>
                          <a:lnTo>
                            <a:pt x="41529" y="894874"/>
                          </a:lnTo>
                          <a:lnTo>
                            <a:pt x="48101" y="901732"/>
                          </a:lnTo>
                          <a:lnTo>
                            <a:pt x="41148" y="908304"/>
                          </a:lnTo>
                          <a:lnTo>
                            <a:pt x="34576" y="901351"/>
                          </a:lnTo>
                          <a:lnTo>
                            <a:pt x="0" y="934022"/>
                          </a:lnTo>
                          <a:lnTo>
                            <a:pt x="4572" y="938974"/>
                          </a:lnTo>
                          <a:lnTo>
                            <a:pt x="990029" y="938974"/>
                          </a:lnTo>
                          <a:lnTo>
                            <a:pt x="990029" y="0"/>
                          </a:lnTo>
                          <a:lnTo>
                            <a:pt x="956120" y="32099"/>
                          </a:lnTo>
                          <a:lnTo>
                            <a:pt x="962597" y="3895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1" name="Google Shape;4701;p63"/>
                    <p:cNvSpPr/>
                    <p:nvPr/>
                  </p:nvSpPr>
                  <p:spPr>
                    <a:xfrm rot="-2596595">
                      <a:off x="7616027" y="5566450"/>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2" name="Google Shape;4702;p63"/>
                    <p:cNvSpPr/>
                    <p:nvPr/>
                  </p:nvSpPr>
                  <p:spPr>
                    <a:xfrm rot="-2596595">
                      <a:off x="8156418" y="5056610"/>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3" name="Google Shape;4703;p63"/>
                    <p:cNvSpPr/>
                    <p:nvPr/>
                  </p:nvSpPr>
                  <p:spPr>
                    <a:xfrm>
                      <a:off x="62817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4" name="Google Shape;4704;p63"/>
                    <p:cNvSpPr/>
                    <p:nvPr/>
                  </p:nvSpPr>
                  <p:spPr>
                    <a:xfrm>
                      <a:off x="62245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5" name="Google Shape;4705;p63"/>
                    <p:cNvSpPr/>
                    <p:nvPr/>
                  </p:nvSpPr>
                  <p:spPr>
                    <a:xfrm>
                      <a:off x="8453437" y="2162175"/>
                      <a:ext cx="19050" cy="57150"/>
                    </a:xfrm>
                    <a:custGeom>
                      <a:avLst/>
                      <a:gdLst/>
                      <a:ahLst/>
                      <a:cxnLst/>
                      <a:rect l="l" t="t" r="r" b="b"/>
                      <a:pathLst>
                        <a:path w="19050" h="57150" extrusionOk="0">
                          <a:moveTo>
                            <a:pt x="0" y="0"/>
                          </a:moveTo>
                          <a:lnTo>
                            <a:pt x="19050" y="0"/>
                          </a:lnTo>
                          <a:lnTo>
                            <a:pt x="19050"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6" name="Google Shape;4706;p63"/>
                    <p:cNvSpPr/>
                    <p:nvPr/>
                  </p:nvSpPr>
                  <p:spPr>
                    <a:xfrm>
                      <a:off x="64531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7" name="Google Shape;4707;p63"/>
                    <p:cNvSpPr/>
                    <p:nvPr/>
                  </p:nvSpPr>
                  <p:spPr>
                    <a:xfrm>
                      <a:off x="65103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8" name="Google Shape;4708;p63"/>
                    <p:cNvSpPr/>
                    <p:nvPr/>
                  </p:nvSpPr>
                  <p:spPr>
                    <a:xfrm>
                      <a:off x="63960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9" name="Google Shape;4709;p63"/>
                    <p:cNvSpPr/>
                    <p:nvPr/>
                  </p:nvSpPr>
                  <p:spPr>
                    <a:xfrm>
                      <a:off x="63388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0" name="Google Shape;4710;p63"/>
                    <p:cNvSpPr/>
                    <p:nvPr/>
                  </p:nvSpPr>
                  <p:spPr>
                    <a:xfrm rot="-2596595">
                      <a:off x="8239599" y="4978437"/>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1" name="Google Shape;4711;p63"/>
                    <p:cNvSpPr/>
                    <p:nvPr/>
                  </p:nvSpPr>
                  <p:spPr>
                    <a:xfrm rot="-2596595">
                      <a:off x="8281144" y="4938950"/>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2" name="Google Shape;4712;p63"/>
                    <p:cNvSpPr/>
                    <p:nvPr/>
                  </p:nvSpPr>
                  <p:spPr>
                    <a:xfrm rot="-2596595">
                      <a:off x="8198028" y="5017478"/>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3" name="Google Shape;4713;p63"/>
                    <p:cNvSpPr/>
                    <p:nvPr/>
                  </p:nvSpPr>
                  <p:spPr>
                    <a:xfrm rot="-2596595">
                      <a:off x="8322780" y="4899883"/>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4" name="Google Shape;4714;p63"/>
                    <p:cNvSpPr/>
                    <p:nvPr/>
                  </p:nvSpPr>
                  <p:spPr>
                    <a:xfrm>
                      <a:off x="7278147" y="3243453"/>
                      <a:ext cx="1194244" cy="921067"/>
                    </a:xfrm>
                    <a:custGeom>
                      <a:avLst/>
                      <a:gdLst/>
                      <a:ahLst/>
                      <a:cxnLst/>
                      <a:rect l="l" t="t" r="r" b="b"/>
                      <a:pathLst>
                        <a:path w="1194244" h="921067" extrusionOk="0">
                          <a:moveTo>
                            <a:pt x="0" y="570357"/>
                          </a:moveTo>
                          <a:lnTo>
                            <a:pt x="138684" y="710279"/>
                          </a:lnTo>
                          <a:cubicBezTo>
                            <a:pt x="139160" y="710279"/>
                            <a:pt x="139637" y="710279"/>
                            <a:pt x="140113" y="710279"/>
                          </a:cubicBezTo>
                          <a:cubicBezTo>
                            <a:pt x="290227" y="710279"/>
                            <a:pt x="420624" y="796004"/>
                            <a:pt x="485204" y="921068"/>
                          </a:cubicBezTo>
                          <a:lnTo>
                            <a:pt x="1194245" y="636556"/>
                          </a:lnTo>
                          <a:lnTo>
                            <a:pt x="1194245" y="8668"/>
                          </a:lnTo>
                          <a:lnTo>
                            <a:pt x="353378" y="0"/>
                          </a:lnTo>
                          <a:lnTo>
                            <a:pt x="0" y="5703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5" name="Google Shape;4715;p63"/>
                    <p:cNvSpPr/>
                    <p:nvPr/>
                  </p:nvSpPr>
                  <p:spPr>
                    <a:xfrm>
                      <a:off x="4691909" y="3930576"/>
                      <a:ext cx="3782005" cy="1884164"/>
                    </a:xfrm>
                    <a:custGeom>
                      <a:avLst/>
                      <a:gdLst/>
                      <a:ahLst/>
                      <a:cxnLst/>
                      <a:rect l="l" t="t" r="r" b="b"/>
                      <a:pathLst>
                        <a:path w="3782005" h="1870138" extrusionOk="0">
                          <a:moveTo>
                            <a:pt x="3114589" y="411194"/>
                          </a:moveTo>
                          <a:cubicBezTo>
                            <a:pt x="3114589" y="625221"/>
                            <a:pt x="2940472" y="799338"/>
                            <a:pt x="2726445" y="799338"/>
                          </a:cubicBezTo>
                          <a:cubicBezTo>
                            <a:pt x="2609383" y="799338"/>
                            <a:pt x="2504323" y="747141"/>
                            <a:pt x="2433076" y="664940"/>
                          </a:cubicBezTo>
                          <a:lnTo>
                            <a:pt x="1057" y="1484852"/>
                          </a:lnTo>
                          <a:cubicBezTo>
                            <a:pt x="-1800" y="1607153"/>
                            <a:pt x="1057" y="1735836"/>
                            <a:pt x="10582" y="1870139"/>
                          </a:cubicBezTo>
                          <a:lnTo>
                            <a:pt x="2674249" y="1870139"/>
                          </a:lnTo>
                          <a:lnTo>
                            <a:pt x="2689679" y="1855565"/>
                          </a:lnTo>
                          <a:lnTo>
                            <a:pt x="2683107" y="1848612"/>
                          </a:lnTo>
                          <a:lnTo>
                            <a:pt x="2690060" y="1842040"/>
                          </a:lnTo>
                          <a:lnTo>
                            <a:pt x="2696632" y="1848993"/>
                          </a:lnTo>
                          <a:lnTo>
                            <a:pt x="2731303" y="1816322"/>
                          </a:lnTo>
                          <a:lnTo>
                            <a:pt x="2724731" y="1809369"/>
                          </a:lnTo>
                          <a:lnTo>
                            <a:pt x="2731684" y="1802797"/>
                          </a:lnTo>
                          <a:lnTo>
                            <a:pt x="2738257" y="1809750"/>
                          </a:lnTo>
                          <a:lnTo>
                            <a:pt x="2772927" y="1777079"/>
                          </a:lnTo>
                          <a:lnTo>
                            <a:pt x="2766355" y="1770126"/>
                          </a:lnTo>
                          <a:lnTo>
                            <a:pt x="2773309" y="1763554"/>
                          </a:lnTo>
                          <a:lnTo>
                            <a:pt x="2779881" y="1770507"/>
                          </a:lnTo>
                          <a:lnTo>
                            <a:pt x="2814552" y="1737836"/>
                          </a:lnTo>
                          <a:lnTo>
                            <a:pt x="2807980" y="1730883"/>
                          </a:lnTo>
                          <a:lnTo>
                            <a:pt x="2814933" y="1724311"/>
                          </a:lnTo>
                          <a:lnTo>
                            <a:pt x="2821505" y="1731264"/>
                          </a:lnTo>
                          <a:lnTo>
                            <a:pt x="2856176" y="1698593"/>
                          </a:lnTo>
                          <a:lnTo>
                            <a:pt x="2849604" y="1691640"/>
                          </a:lnTo>
                          <a:lnTo>
                            <a:pt x="2856557" y="1685068"/>
                          </a:lnTo>
                          <a:lnTo>
                            <a:pt x="2863129" y="1692021"/>
                          </a:lnTo>
                          <a:lnTo>
                            <a:pt x="2897800" y="1659350"/>
                          </a:lnTo>
                          <a:lnTo>
                            <a:pt x="2891228" y="1652397"/>
                          </a:lnTo>
                          <a:lnTo>
                            <a:pt x="2898181" y="1645825"/>
                          </a:lnTo>
                          <a:lnTo>
                            <a:pt x="2904753" y="1652778"/>
                          </a:lnTo>
                          <a:lnTo>
                            <a:pt x="2939425" y="1620107"/>
                          </a:lnTo>
                          <a:lnTo>
                            <a:pt x="2932852" y="1613154"/>
                          </a:lnTo>
                          <a:lnTo>
                            <a:pt x="2939806" y="1606582"/>
                          </a:lnTo>
                          <a:lnTo>
                            <a:pt x="2946378" y="1613535"/>
                          </a:lnTo>
                          <a:lnTo>
                            <a:pt x="2981049" y="1580864"/>
                          </a:lnTo>
                          <a:lnTo>
                            <a:pt x="2974476" y="1573911"/>
                          </a:lnTo>
                          <a:lnTo>
                            <a:pt x="2981430" y="1567339"/>
                          </a:lnTo>
                          <a:lnTo>
                            <a:pt x="2988002" y="1574292"/>
                          </a:lnTo>
                          <a:lnTo>
                            <a:pt x="3022673" y="1541621"/>
                          </a:lnTo>
                          <a:lnTo>
                            <a:pt x="3016101" y="1534668"/>
                          </a:lnTo>
                          <a:lnTo>
                            <a:pt x="3023054" y="1528096"/>
                          </a:lnTo>
                          <a:lnTo>
                            <a:pt x="3029626" y="1535049"/>
                          </a:lnTo>
                          <a:lnTo>
                            <a:pt x="3064297" y="1502378"/>
                          </a:lnTo>
                          <a:lnTo>
                            <a:pt x="3057725" y="1495425"/>
                          </a:lnTo>
                          <a:lnTo>
                            <a:pt x="3064678" y="1488853"/>
                          </a:lnTo>
                          <a:lnTo>
                            <a:pt x="3071251" y="1495806"/>
                          </a:lnTo>
                          <a:lnTo>
                            <a:pt x="3105922" y="1463135"/>
                          </a:lnTo>
                          <a:lnTo>
                            <a:pt x="3099349" y="1456182"/>
                          </a:lnTo>
                          <a:lnTo>
                            <a:pt x="3106302" y="1449610"/>
                          </a:lnTo>
                          <a:lnTo>
                            <a:pt x="3112875" y="1456563"/>
                          </a:lnTo>
                          <a:lnTo>
                            <a:pt x="3147546" y="1423892"/>
                          </a:lnTo>
                          <a:lnTo>
                            <a:pt x="3140974" y="1416939"/>
                          </a:lnTo>
                          <a:lnTo>
                            <a:pt x="3147927" y="1410367"/>
                          </a:lnTo>
                          <a:lnTo>
                            <a:pt x="3154499" y="1417320"/>
                          </a:lnTo>
                          <a:lnTo>
                            <a:pt x="3189170" y="1384649"/>
                          </a:lnTo>
                          <a:lnTo>
                            <a:pt x="3182598" y="1377696"/>
                          </a:lnTo>
                          <a:lnTo>
                            <a:pt x="3189551" y="1371124"/>
                          </a:lnTo>
                          <a:lnTo>
                            <a:pt x="3196123" y="1378077"/>
                          </a:lnTo>
                          <a:lnTo>
                            <a:pt x="3230794" y="1345406"/>
                          </a:lnTo>
                          <a:lnTo>
                            <a:pt x="3224222" y="1338453"/>
                          </a:lnTo>
                          <a:lnTo>
                            <a:pt x="3231175" y="1331881"/>
                          </a:lnTo>
                          <a:lnTo>
                            <a:pt x="3237748" y="1338834"/>
                          </a:lnTo>
                          <a:lnTo>
                            <a:pt x="3272418" y="1306163"/>
                          </a:lnTo>
                          <a:lnTo>
                            <a:pt x="3265846" y="1299210"/>
                          </a:lnTo>
                          <a:lnTo>
                            <a:pt x="3272800" y="1292638"/>
                          </a:lnTo>
                          <a:lnTo>
                            <a:pt x="3279372" y="1299591"/>
                          </a:lnTo>
                          <a:lnTo>
                            <a:pt x="3314043" y="1266920"/>
                          </a:lnTo>
                          <a:lnTo>
                            <a:pt x="3307470" y="1259967"/>
                          </a:lnTo>
                          <a:lnTo>
                            <a:pt x="3314424" y="1253395"/>
                          </a:lnTo>
                          <a:lnTo>
                            <a:pt x="3320996" y="1260348"/>
                          </a:lnTo>
                          <a:lnTo>
                            <a:pt x="3355667" y="1227677"/>
                          </a:lnTo>
                          <a:lnTo>
                            <a:pt x="3349095" y="1220724"/>
                          </a:lnTo>
                          <a:lnTo>
                            <a:pt x="3356048" y="1214152"/>
                          </a:lnTo>
                          <a:lnTo>
                            <a:pt x="3362620" y="1221105"/>
                          </a:lnTo>
                          <a:lnTo>
                            <a:pt x="3397291" y="1188434"/>
                          </a:lnTo>
                          <a:lnTo>
                            <a:pt x="3390719" y="1181481"/>
                          </a:lnTo>
                          <a:lnTo>
                            <a:pt x="3397672" y="1174909"/>
                          </a:lnTo>
                          <a:lnTo>
                            <a:pt x="3404244" y="1181862"/>
                          </a:lnTo>
                          <a:lnTo>
                            <a:pt x="3438916" y="1149191"/>
                          </a:lnTo>
                          <a:lnTo>
                            <a:pt x="3432343" y="1142238"/>
                          </a:lnTo>
                          <a:lnTo>
                            <a:pt x="3439297" y="1135666"/>
                          </a:lnTo>
                          <a:lnTo>
                            <a:pt x="3445869" y="1142619"/>
                          </a:lnTo>
                          <a:lnTo>
                            <a:pt x="3480540" y="1109948"/>
                          </a:lnTo>
                          <a:lnTo>
                            <a:pt x="3473967" y="1102995"/>
                          </a:lnTo>
                          <a:lnTo>
                            <a:pt x="3480921" y="1096423"/>
                          </a:lnTo>
                          <a:lnTo>
                            <a:pt x="3487493" y="1103376"/>
                          </a:lnTo>
                          <a:lnTo>
                            <a:pt x="3522164" y="1070705"/>
                          </a:lnTo>
                          <a:lnTo>
                            <a:pt x="3515592" y="1063752"/>
                          </a:lnTo>
                          <a:lnTo>
                            <a:pt x="3522545" y="1057180"/>
                          </a:lnTo>
                          <a:lnTo>
                            <a:pt x="3529117" y="1064133"/>
                          </a:lnTo>
                          <a:lnTo>
                            <a:pt x="3563788" y="1031462"/>
                          </a:lnTo>
                          <a:lnTo>
                            <a:pt x="3557216" y="1024509"/>
                          </a:lnTo>
                          <a:lnTo>
                            <a:pt x="3564169" y="1017937"/>
                          </a:lnTo>
                          <a:lnTo>
                            <a:pt x="3570742" y="1024890"/>
                          </a:lnTo>
                          <a:lnTo>
                            <a:pt x="3605412" y="992219"/>
                          </a:lnTo>
                          <a:lnTo>
                            <a:pt x="3598840" y="985266"/>
                          </a:lnTo>
                          <a:lnTo>
                            <a:pt x="3605793" y="978694"/>
                          </a:lnTo>
                          <a:lnTo>
                            <a:pt x="3612366" y="985647"/>
                          </a:lnTo>
                          <a:lnTo>
                            <a:pt x="3647037" y="952976"/>
                          </a:lnTo>
                          <a:lnTo>
                            <a:pt x="3640465" y="946023"/>
                          </a:lnTo>
                          <a:lnTo>
                            <a:pt x="3647418" y="939451"/>
                          </a:lnTo>
                          <a:lnTo>
                            <a:pt x="3653990" y="946404"/>
                          </a:lnTo>
                          <a:lnTo>
                            <a:pt x="3688661" y="913733"/>
                          </a:lnTo>
                          <a:lnTo>
                            <a:pt x="3682089" y="906780"/>
                          </a:lnTo>
                          <a:lnTo>
                            <a:pt x="3689042" y="900208"/>
                          </a:lnTo>
                          <a:lnTo>
                            <a:pt x="3695614" y="907161"/>
                          </a:lnTo>
                          <a:lnTo>
                            <a:pt x="3730285" y="874490"/>
                          </a:lnTo>
                          <a:lnTo>
                            <a:pt x="3723713" y="867537"/>
                          </a:lnTo>
                          <a:lnTo>
                            <a:pt x="3730666" y="860965"/>
                          </a:lnTo>
                          <a:lnTo>
                            <a:pt x="3737239" y="867918"/>
                          </a:lnTo>
                          <a:lnTo>
                            <a:pt x="3771909" y="835247"/>
                          </a:lnTo>
                          <a:lnTo>
                            <a:pt x="3765337" y="828294"/>
                          </a:lnTo>
                          <a:lnTo>
                            <a:pt x="3772291" y="821722"/>
                          </a:lnTo>
                          <a:lnTo>
                            <a:pt x="3778863" y="828675"/>
                          </a:lnTo>
                          <a:lnTo>
                            <a:pt x="3782006" y="825722"/>
                          </a:lnTo>
                          <a:lnTo>
                            <a:pt x="3782006" y="0"/>
                          </a:lnTo>
                          <a:lnTo>
                            <a:pt x="3092206" y="276701"/>
                          </a:lnTo>
                          <a:cubicBezTo>
                            <a:pt x="3107541" y="318421"/>
                            <a:pt x="3116018" y="363474"/>
                            <a:pt x="3116018" y="41043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6" name="Google Shape;4716;p63"/>
                    <p:cNvSpPr/>
                    <p:nvPr/>
                  </p:nvSpPr>
                  <p:spPr>
                    <a:xfrm rot="-2596595">
                      <a:off x="8405896" y="4821546"/>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7" name="Google Shape;4717;p63"/>
                    <p:cNvSpPr/>
                    <p:nvPr/>
                  </p:nvSpPr>
                  <p:spPr>
                    <a:xfrm rot="-2596595">
                      <a:off x="8364256" y="4860652"/>
                      <a:ext cx="47589" cy="57107"/>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8" name="Google Shape;4718;p63"/>
                    <p:cNvSpPr/>
                    <p:nvPr/>
                  </p:nvSpPr>
                  <p:spPr>
                    <a:xfrm>
                      <a:off x="5187886" y="1038225"/>
                      <a:ext cx="931925" cy="463962"/>
                    </a:xfrm>
                    <a:custGeom>
                      <a:avLst/>
                      <a:gdLst/>
                      <a:ahLst/>
                      <a:cxnLst/>
                      <a:rect l="l" t="t" r="r" b="b"/>
                      <a:pathLst>
                        <a:path w="931925" h="463962" extrusionOk="0">
                          <a:moveTo>
                            <a:pt x="931926" y="461582"/>
                          </a:moveTo>
                          <a:lnTo>
                            <a:pt x="931926" y="0"/>
                          </a:lnTo>
                          <a:lnTo>
                            <a:pt x="0" y="0"/>
                          </a:lnTo>
                          <a:lnTo>
                            <a:pt x="931926" y="463963"/>
                          </a:lnTo>
                          <a:lnTo>
                            <a:pt x="931926" y="46158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9" name="Google Shape;4719;p63"/>
                    <p:cNvSpPr/>
                    <p:nvPr/>
                  </p:nvSpPr>
                  <p:spPr>
                    <a:xfrm>
                      <a:off x="47386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0" name="Google Shape;4720;p63"/>
                    <p:cNvSpPr/>
                    <p:nvPr/>
                  </p:nvSpPr>
                  <p:spPr>
                    <a:xfrm>
                      <a:off x="46815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1" name="Google Shape;4721;p63"/>
                    <p:cNvSpPr/>
                    <p:nvPr/>
                  </p:nvSpPr>
                  <p:spPr>
                    <a:xfrm>
                      <a:off x="47958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2" name="Google Shape;4722;p63"/>
                    <p:cNvSpPr/>
                    <p:nvPr/>
                  </p:nvSpPr>
                  <p:spPr>
                    <a:xfrm>
                      <a:off x="4852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3" name="Google Shape;4723;p63"/>
                    <p:cNvSpPr/>
                    <p:nvPr/>
                  </p:nvSpPr>
                  <p:spPr>
                    <a:xfrm>
                      <a:off x="45672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4" name="Google Shape;4724;p63"/>
                    <p:cNvSpPr/>
                    <p:nvPr/>
                  </p:nvSpPr>
                  <p:spPr>
                    <a:xfrm>
                      <a:off x="45100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5" name="Google Shape;4725;p63"/>
                    <p:cNvSpPr/>
                    <p:nvPr/>
                  </p:nvSpPr>
                  <p:spPr>
                    <a:xfrm>
                      <a:off x="46243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6" name="Google Shape;4726;p63"/>
                    <p:cNvSpPr/>
                    <p:nvPr/>
                  </p:nvSpPr>
                  <p:spPr>
                    <a:xfrm>
                      <a:off x="4910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7" name="Google Shape;4727;p63"/>
                    <p:cNvSpPr/>
                    <p:nvPr/>
                  </p:nvSpPr>
                  <p:spPr>
                    <a:xfrm>
                      <a:off x="44529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8" name="Google Shape;4728;p63"/>
                    <p:cNvSpPr/>
                    <p:nvPr/>
                  </p:nvSpPr>
                  <p:spPr>
                    <a:xfrm>
                      <a:off x="3709987" y="1038225"/>
                      <a:ext cx="732281" cy="670845"/>
                    </a:xfrm>
                    <a:custGeom>
                      <a:avLst/>
                      <a:gdLst/>
                      <a:ahLst/>
                      <a:cxnLst/>
                      <a:rect l="l" t="t" r="r" b="b"/>
                      <a:pathLst>
                        <a:path w="732281" h="670845" extrusionOk="0">
                          <a:moveTo>
                            <a:pt x="732282" y="0"/>
                          </a:moveTo>
                          <a:lnTo>
                            <a:pt x="0" y="0"/>
                          </a:lnTo>
                          <a:lnTo>
                            <a:pt x="0" y="583597"/>
                          </a:lnTo>
                          <a:lnTo>
                            <a:pt x="641128" y="670846"/>
                          </a:lnTo>
                          <a:cubicBezTo>
                            <a:pt x="660463" y="542354"/>
                            <a:pt x="697230" y="267653"/>
                            <a:pt x="732187" y="9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9" name="Google Shape;4729;p63"/>
                    <p:cNvSpPr/>
                    <p:nvPr/>
                  </p:nvSpPr>
                  <p:spPr>
                    <a:xfrm>
                      <a:off x="3709994" y="1038238"/>
                      <a:ext cx="699654" cy="639055"/>
                    </a:xfrm>
                    <a:custGeom>
                      <a:avLst/>
                      <a:gdLst/>
                      <a:ahLst/>
                      <a:cxnLst/>
                      <a:rect l="l" t="t" r="r" b="b"/>
                      <a:pathLst>
                        <a:path w="671131" h="610076" extrusionOk="0">
                          <a:moveTo>
                            <a:pt x="0" y="530066"/>
                          </a:moveTo>
                          <a:lnTo>
                            <a:pt x="0" y="0"/>
                          </a:lnTo>
                          <a:lnTo>
                            <a:pt x="671132" y="0"/>
                          </a:lnTo>
                          <a:cubicBezTo>
                            <a:pt x="647795" y="178118"/>
                            <a:pt x="610743" y="458343"/>
                            <a:pt x="588455" y="610076"/>
                          </a:cubicBezTo>
                          <a:lnTo>
                            <a:pt x="0" y="53006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0" name="Google Shape;4730;p63"/>
                    <p:cNvSpPr/>
                    <p:nvPr/>
                  </p:nvSpPr>
                  <p:spPr>
                    <a:xfrm>
                      <a:off x="65674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1" name="Google Shape;4731;p63"/>
                    <p:cNvSpPr/>
                    <p:nvPr/>
                  </p:nvSpPr>
                  <p:spPr>
                    <a:xfrm>
                      <a:off x="4397977" y="1038225"/>
                      <a:ext cx="1273016" cy="822864"/>
                    </a:xfrm>
                    <a:custGeom>
                      <a:avLst/>
                      <a:gdLst/>
                      <a:ahLst/>
                      <a:cxnLst/>
                      <a:rect l="l" t="t" r="r" b="b"/>
                      <a:pathLst>
                        <a:path w="1273016" h="822864" extrusionOk="0">
                          <a:moveTo>
                            <a:pt x="1071467" y="822865"/>
                          </a:moveTo>
                          <a:lnTo>
                            <a:pt x="1273016" y="293656"/>
                          </a:lnTo>
                          <a:lnTo>
                            <a:pt x="683133" y="0"/>
                          </a:lnTo>
                          <a:lnTo>
                            <a:pt x="92392" y="0"/>
                          </a:lnTo>
                          <a:cubicBezTo>
                            <a:pt x="58293" y="261461"/>
                            <a:pt x="21145" y="539972"/>
                            <a:pt x="0" y="677132"/>
                          </a:cubicBezTo>
                          <a:lnTo>
                            <a:pt x="1071467" y="82286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2" name="Google Shape;4732;p63"/>
                    <p:cNvSpPr/>
                    <p:nvPr/>
                  </p:nvSpPr>
                  <p:spPr>
                    <a:xfrm>
                      <a:off x="7395114" y="5753861"/>
                      <a:ext cx="73818" cy="46863"/>
                    </a:xfrm>
                    <a:custGeom>
                      <a:avLst/>
                      <a:gdLst/>
                      <a:ahLst/>
                      <a:cxnLst/>
                      <a:rect l="l" t="t" r="r" b="b"/>
                      <a:pathLst>
                        <a:path w="73818" h="46863" extrusionOk="0">
                          <a:moveTo>
                            <a:pt x="34576" y="0"/>
                          </a:moveTo>
                          <a:lnTo>
                            <a:pt x="0" y="32671"/>
                          </a:lnTo>
                          <a:lnTo>
                            <a:pt x="13335" y="46863"/>
                          </a:lnTo>
                          <a:lnTo>
                            <a:pt x="68199" y="46863"/>
                          </a:lnTo>
                          <a:lnTo>
                            <a:pt x="73819" y="41529"/>
                          </a:lnTo>
                          <a:lnTo>
                            <a:pt x="3457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3" name="Google Shape;4733;p63"/>
                    <p:cNvSpPr/>
                    <p:nvPr/>
                  </p:nvSpPr>
                  <p:spPr>
                    <a:xfrm>
                      <a:off x="5024437" y="2162175"/>
                      <a:ext cx="45910" cy="57150"/>
                    </a:xfrm>
                    <a:custGeom>
                      <a:avLst/>
                      <a:gdLst/>
                      <a:ahLst/>
                      <a:cxnLst/>
                      <a:rect l="l" t="t" r="r" b="b"/>
                      <a:pathLst>
                        <a:path w="45910" h="57150" extrusionOk="0">
                          <a:moveTo>
                            <a:pt x="0" y="57150"/>
                          </a:moveTo>
                          <a:lnTo>
                            <a:pt x="45529" y="57150"/>
                          </a:lnTo>
                          <a:lnTo>
                            <a:pt x="45911" y="0"/>
                          </a:lnTo>
                          <a:lnTo>
                            <a:pt x="0" y="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4" name="Google Shape;4734;p63"/>
                    <p:cNvSpPr/>
                    <p:nvPr/>
                  </p:nvSpPr>
                  <p:spPr>
                    <a:xfrm>
                      <a:off x="49672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5" name="Google Shape;4735;p63"/>
                    <p:cNvSpPr/>
                    <p:nvPr/>
                  </p:nvSpPr>
                  <p:spPr>
                    <a:xfrm>
                      <a:off x="3709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6" name="Google Shape;4736;p63"/>
                    <p:cNvSpPr/>
                    <p:nvPr/>
                  </p:nvSpPr>
                  <p:spPr>
                    <a:xfrm>
                      <a:off x="3709987" y="1717929"/>
                      <a:ext cx="1361789" cy="434720"/>
                    </a:xfrm>
                    <a:custGeom>
                      <a:avLst/>
                      <a:gdLst/>
                      <a:ahLst/>
                      <a:cxnLst/>
                      <a:rect l="l" t="t" r="r" b="b"/>
                      <a:pathLst>
                        <a:path w="1361789" h="434720" extrusionOk="0">
                          <a:moveTo>
                            <a:pt x="47625" y="425196"/>
                          </a:moveTo>
                          <a:lnTo>
                            <a:pt x="57150" y="425196"/>
                          </a:lnTo>
                          <a:lnTo>
                            <a:pt x="57150" y="434721"/>
                          </a:lnTo>
                          <a:lnTo>
                            <a:pt x="104775" y="434721"/>
                          </a:lnTo>
                          <a:lnTo>
                            <a:pt x="104775" y="425196"/>
                          </a:lnTo>
                          <a:lnTo>
                            <a:pt x="114300" y="425196"/>
                          </a:lnTo>
                          <a:lnTo>
                            <a:pt x="114300" y="434721"/>
                          </a:lnTo>
                          <a:lnTo>
                            <a:pt x="161925" y="434721"/>
                          </a:lnTo>
                          <a:lnTo>
                            <a:pt x="161925" y="425196"/>
                          </a:lnTo>
                          <a:lnTo>
                            <a:pt x="171450" y="425196"/>
                          </a:lnTo>
                          <a:lnTo>
                            <a:pt x="171450" y="434721"/>
                          </a:lnTo>
                          <a:lnTo>
                            <a:pt x="219075" y="434721"/>
                          </a:lnTo>
                          <a:lnTo>
                            <a:pt x="219075" y="425196"/>
                          </a:lnTo>
                          <a:lnTo>
                            <a:pt x="228600" y="425196"/>
                          </a:lnTo>
                          <a:lnTo>
                            <a:pt x="228600" y="434721"/>
                          </a:lnTo>
                          <a:lnTo>
                            <a:pt x="276225" y="434721"/>
                          </a:lnTo>
                          <a:lnTo>
                            <a:pt x="276225" y="425196"/>
                          </a:lnTo>
                          <a:lnTo>
                            <a:pt x="285750" y="425196"/>
                          </a:lnTo>
                          <a:lnTo>
                            <a:pt x="285750" y="434721"/>
                          </a:lnTo>
                          <a:lnTo>
                            <a:pt x="333375" y="434721"/>
                          </a:lnTo>
                          <a:lnTo>
                            <a:pt x="333375" y="425196"/>
                          </a:lnTo>
                          <a:lnTo>
                            <a:pt x="342900" y="425196"/>
                          </a:lnTo>
                          <a:lnTo>
                            <a:pt x="342900" y="434721"/>
                          </a:lnTo>
                          <a:lnTo>
                            <a:pt x="390525" y="434721"/>
                          </a:lnTo>
                          <a:lnTo>
                            <a:pt x="390525" y="425196"/>
                          </a:lnTo>
                          <a:lnTo>
                            <a:pt x="400050" y="425196"/>
                          </a:lnTo>
                          <a:lnTo>
                            <a:pt x="400050" y="434721"/>
                          </a:lnTo>
                          <a:lnTo>
                            <a:pt x="447675" y="434721"/>
                          </a:lnTo>
                          <a:lnTo>
                            <a:pt x="447675" y="425196"/>
                          </a:lnTo>
                          <a:lnTo>
                            <a:pt x="457200" y="425196"/>
                          </a:lnTo>
                          <a:lnTo>
                            <a:pt x="457200" y="434721"/>
                          </a:lnTo>
                          <a:lnTo>
                            <a:pt x="504825" y="434721"/>
                          </a:lnTo>
                          <a:lnTo>
                            <a:pt x="504825" y="425196"/>
                          </a:lnTo>
                          <a:lnTo>
                            <a:pt x="514350" y="425196"/>
                          </a:lnTo>
                          <a:lnTo>
                            <a:pt x="514350" y="434721"/>
                          </a:lnTo>
                          <a:lnTo>
                            <a:pt x="561975" y="434721"/>
                          </a:lnTo>
                          <a:lnTo>
                            <a:pt x="561975" y="425196"/>
                          </a:lnTo>
                          <a:lnTo>
                            <a:pt x="571500" y="425196"/>
                          </a:lnTo>
                          <a:lnTo>
                            <a:pt x="571500" y="434721"/>
                          </a:lnTo>
                          <a:lnTo>
                            <a:pt x="619125" y="434721"/>
                          </a:lnTo>
                          <a:lnTo>
                            <a:pt x="619125" y="425196"/>
                          </a:lnTo>
                          <a:lnTo>
                            <a:pt x="628650" y="425196"/>
                          </a:lnTo>
                          <a:lnTo>
                            <a:pt x="628650" y="434721"/>
                          </a:lnTo>
                          <a:lnTo>
                            <a:pt x="676275" y="434721"/>
                          </a:lnTo>
                          <a:lnTo>
                            <a:pt x="676275" y="425196"/>
                          </a:lnTo>
                          <a:lnTo>
                            <a:pt x="685800" y="425196"/>
                          </a:lnTo>
                          <a:lnTo>
                            <a:pt x="685800" y="434721"/>
                          </a:lnTo>
                          <a:lnTo>
                            <a:pt x="733425" y="434721"/>
                          </a:lnTo>
                          <a:lnTo>
                            <a:pt x="733425" y="425196"/>
                          </a:lnTo>
                          <a:lnTo>
                            <a:pt x="742950" y="425196"/>
                          </a:lnTo>
                          <a:lnTo>
                            <a:pt x="742950" y="434721"/>
                          </a:lnTo>
                          <a:lnTo>
                            <a:pt x="790575" y="434721"/>
                          </a:lnTo>
                          <a:lnTo>
                            <a:pt x="790575" y="425196"/>
                          </a:lnTo>
                          <a:lnTo>
                            <a:pt x="800100" y="425196"/>
                          </a:lnTo>
                          <a:lnTo>
                            <a:pt x="800100" y="434721"/>
                          </a:lnTo>
                          <a:lnTo>
                            <a:pt x="847725" y="434721"/>
                          </a:lnTo>
                          <a:lnTo>
                            <a:pt x="847725" y="425196"/>
                          </a:lnTo>
                          <a:lnTo>
                            <a:pt x="857250" y="425196"/>
                          </a:lnTo>
                          <a:lnTo>
                            <a:pt x="857250" y="434721"/>
                          </a:lnTo>
                          <a:lnTo>
                            <a:pt x="904875" y="434721"/>
                          </a:lnTo>
                          <a:lnTo>
                            <a:pt x="904875" y="425196"/>
                          </a:lnTo>
                          <a:lnTo>
                            <a:pt x="914400" y="425196"/>
                          </a:lnTo>
                          <a:lnTo>
                            <a:pt x="914400" y="434721"/>
                          </a:lnTo>
                          <a:lnTo>
                            <a:pt x="962025" y="434721"/>
                          </a:lnTo>
                          <a:lnTo>
                            <a:pt x="962025" y="425196"/>
                          </a:lnTo>
                          <a:lnTo>
                            <a:pt x="971550" y="425196"/>
                          </a:lnTo>
                          <a:lnTo>
                            <a:pt x="971550" y="434721"/>
                          </a:lnTo>
                          <a:lnTo>
                            <a:pt x="1019175" y="434721"/>
                          </a:lnTo>
                          <a:lnTo>
                            <a:pt x="1019175" y="425196"/>
                          </a:lnTo>
                          <a:lnTo>
                            <a:pt x="1028700" y="425196"/>
                          </a:lnTo>
                          <a:lnTo>
                            <a:pt x="1028700" y="434721"/>
                          </a:lnTo>
                          <a:lnTo>
                            <a:pt x="1076325" y="434721"/>
                          </a:lnTo>
                          <a:lnTo>
                            <a:pt x="1076325" y="425196"/>
                          </a:lnTo>
                          <a:lnTo>
                            <a:pt x="1085850" y="425196"/>
                          </a:lnTo>
                          <a:lnTo>
                            <a:pt x="1085850" y="434721"/>
                          </a:lnTo>
                          <a:lnTo>
                            <a:pt x="1133475" y="434721"/>
                          </a:lnTo>
                          <a:lnTo>
                            <a:pt x="1133475" y="425196"/>
                          </a:lnTo>
                          <a:lnTo>
                            <a:pt x="1143000" y="425196"/>
                          </a:lnTo>
                          <a:lnTo>
                            <a:pt x="1143000" y="434721"/>
                          </a:lnTo>
                          <a:lnTo>
                            <a:pt x="1190625" y="434721"/>
                          </a:lnTo>
                          <a:lnTo>
                            <a:pt x="1190625" y="425196"/>
                          </a:lnTo>
                          <a:lnTo>
                            <a:pt x="1200150" y="425196"/>
                          </a:lnTo>
                          <a:lnTo>
                            <a:pt x="1200150" y="434721"/>
                          </a:lnTo>
                          <a:lnTo>
                            <a:pt x="1247775" y="434721"/>
                          </a:lnTo>
                          <a:lnTo>
                            <a:pt x="1247775" y="425196"/>
                          </a:lnTo>
                          <a:lnTo>
                            <a:pt x="1257300" y="425196"/>
                          </a:lnTo>
                          <a:lnTo>
                            <a:pt x="1257300" y="434721"/>
                          </a:lnTo>
                          <a:lnTo>
                            <a:pt x="1304925" y="434721"/>
                          </a:lnTo>
                          <a:lnTo>
                            <a:pt x="1304925" y="425196"/>
                          </a:lnTo>
                          <a:lnTo>
                            <a:pt x="1314450" y="425196"/>
                          </a:lnTo>
                          <a:lnTo>
                            <a:pt x="1314450" y="434721"/>
                          </a:lnTo>
                          <a:lnTo>
                            <a:pt x="1360361" y="434721"/>
                          </a:lnTo>
                          <a:lnTo>
                            <a:pt x="1361789" y="185261"/>
                          </a:lnTo>
                          <a:lnTo>
                            <a:pt x="0" y="0"/>
                          </a:lnTo>
                          <a:lnTo>
                            <a:pt x="0" y="425196"/>
                          </a:lnTo>
                          <a:lnTo>
                            <a:pt x="0" y="434721"/>
                          </a:lnTo>
                          <a:lnTo>
                            <a:pt x="47625" y="434721"/>
                          </a:lnTo>
                          <a:lnTo>
                            <a:pt x="47625" y="42519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7" name="Google Shape;4737;p63"/>
                    <p:cNvSpPr/>
                    <p:nvPr/>
                  </p:nvSpPr>
                  <p:spPr>
                    <a:xfrm>
                      <a:off x="3709994" y="1750708"/>
                      <a:ext cx="1330635" cy="363854"/>
                    </a:xfrm>
                    <a:custGeom>
                      <a:avLst/>
                      <a:gdLst/>
                      <a:ahLst/>
                      <a:cxnLst/>
                      <a:rect l="l" t="t" r="r" b="b"/>
                      <a:pathLst>
                        <a:path w="1304544" h="363854" extrusionOk="0">
                          <a:moveTo>
                            <a:pt x="0" y="363855"/>
                          </a:moveTo>
                          <a:lnTo>
                            <a:pt x="0" y="0"/>
                          </a:lnTo>
                          <a:lnTo>
                            <a:pt x="1304544" y="177451"/>
                          </a:lnTo>
                          <a:lnTo>
                            <a:pt x="1303496" y="363855"/>
                          </a:lnTo>
                          <a:lnTo>
                            <a:pt x="0" y="36385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8" name="Google Shape;4738;p63"/>
                    <p:cNvSpPr/>
                    <p:nvPr/>
                  </p:nvSpPr>
                  <p:spPr>
                    <a:xfrm>
                      <a:off x="6215062" y="1038225"/>
                      <a:ext cx="1213008" cy="427958"/>
                    </a:xfrm>
                    <a:custGeom>
                      <a:avLst/>
                      <a:gdLst/>
                      <a:ahLst/>
                      <a:cxnLst/>
                      <a:rect l="l" t="t" r="r" b="b"/>
                      <a:pathLst>
                        <a:path w="1213008" h="427958" extrusionOk="0">
                          <a:moveTo>
                            <a:pt x="1213009" y="0"/>
                          </a:moveTo>
                          <a:lnTo>
                            <a:pt x="0" y="0"/>
                          </a:lnTo>
                          <a:lnTo>
                            <a:pt x="0" y="427958"/>
                          </a:lnTo>
                          <a:lnTo>
                            <a:pt x="1213009"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9" name="Google Shape;4739;p63"/>
                    <p:cNvSpPr/>
                    <p:nvPr/>
                  </p:nvSpPr>
                  <p:spPr>
                    <a:xfrm>
                      <a:off x="3767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0" name="Google Shape;4740;p63"/>
                    <p:cNvSpPr/>
                    <p:nvPr/>
                  </p:nvSpPr>
                  <p:spPr>
                    <a:xfrm>
                      <a:off x="38242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1" name="Google Shape;4741;p63"/>
                    <p:cNvSpPr/>
                    <p:nvPr/>
                  </p:nvSpPr>
                  <p:spPr>
                    <a:xfrm>
                      <a:off x="38814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2" name="Google Shape;4742;p63"/>
                    <p:cNvSpPr/>
                    <p:nvPr/>
                  </p:nvSpPr>
                  <p:spPr>
                    <a:xfrm>
                      <a:off x="39385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3" name="Google Shape;4743;p63"/>
                    <p:cNvSpPr/>
                    <p:nvPr/>
                  </p:nvSpPr>
                  <p:spPr>
                    <a:xfrm>
                      <a:off x="7380064" y="5793105"/>
                      <a:ext cx="15335" cy="7619"/>
                    </a:xfrm>
                    <a:custGeom>
                      <a:avLst/>
                      <a:gdLst/>
                      <a:ahLst/>
                      <a:cxnLst/>
                      <a:rect l="l" t="t" r="r" b="b"/>
                      <a:pathLst>
                        <a:path w="15335" h="7619" extrusionOk="0">
                          <a:moveTo>
                            <a:pt x="0" y="7620"/>
                          </a:moveTo>
                          <a:lnTo>
                            <a:pt x="15335" y="7620"/>
                          </a:lnTo>
                          <a:lnTo>
                            <a:pt x="8096" y="0"/>
                          </a:lnTo>
                          <a:lnTo>
                            <a:pt x="0" y="762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4" name="Google Shape;4744;p63"/>
                    <p:cNvSpPr/>
                    <p:nvPr/>
                  </p:nvSpPr>
                  <p:spPr>
                    <a:xfrm>
                      <a:off x="3915631" y="3906964"/>
                      <a:ext cx="997076" cy="1893760"/>
                    </a:xfrm>
                    <a:custGeom>
                      <a:avLst/>
                      <a:gdLst/>
                      <a:ahLst/>
                      <a:cxnLst/>
                      <a:rect l="l" t="t" r="r" b="b"/>
                      <a:pathLst>
                        <a:path w="997076" h="1893760" extrusionOk="0">
                          <a:moveTo>
                            <a:pt x="854583" y="434912"/>
                          </a:moveTo>
                          <a:cubicBezTo>
                            <a:pt x="902303" y="282607"/>
                            <a:pt x="952881" y="156877"/>
                            <a:pt x="997077" y="59436"/>
                          </a:cubicBezTo>
                          <a:cubicBezTo>
                            <a:pt x="976694" y="42482"/>
                            <a:pt x="958977" y="22479"/>
                            <a:pt x="944689" y="0"/>
                          </a:cubicBezTo>
                          <a:lnTo>
                            <a:pt x="215646" y="304800"/>
                          </a:lnTo>
                          <a:lnTo>
                            <a:pt x="0" y="1893761"/>
                          </a:lnTo>
                          <a:lnTo>
                            <a:pt x="691134" y="1893761"/>
                          </a:lnTo>
                          <a:cubicBezTo>
                            <a:pt x="647319" y="1266158"/>
                            <a:pt x="752570" y="760000"/>
                            <a:pt x="854488" y="4349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5" name="Google Shape;4745;p63"/>
                    <p:cNvSpPr/>
                    <p:nvPr/>
                  </p:nvSpPr>
                  <p:spPr>
                    <a:xfrm>
                      <a:off x="3948402" y="3942202"/>
                      <a:ext cx="929830" cy="1871116"/>
                    </a:xfrm>
                    <a:custGeom>
                      <a:avLst/>
                      <a:gdLst/>
                      <a:ahLst/>
                      <a:cxnLst/>
                      <a:rect l="l" t="t" r="r" b="b"/>
                      <a:pathLst>
                        <a:path w="929830" h="1829942" extrusionOk="0">
                          <a:moveTo>
                            <a:pt x="0" y="1829943"/>
                          </a:moveTo>
                          <a:lnTo>
                            <a:pt x="209074" y="289560"/>
                          </a:lnTo>
                          <a:lnTo>
                            <a:pt x="901827" y="0"/>
                          </a:lnTo>
                          <a:cubicBezTo>
                            <a:pt x="910400" y="11144"/>
                            <a:pt x="919734" y="21717"/>
                            <a:pt x="929831" y="31432"/>
                          </a:cubicBezTo>
                          <a:cubicBezTo>
                            <a:pt x="879634" y="144113"/>
                            <a:pt x="834200" y="264986"/>
                            <a:pt x="794671" y="391096"/>
                          </a:cubicBezTo>
                          <a:cubicBezTo>
                            <a:pt x="696563" y="704088"/>
                            <a:pt x="588931" y="1205865"/>
                            <a:pt x="627983" y="1829943"/>
                          </a:cubicBezTo>
                          <a:lnTo>
                            <a:pt x="0" y="182994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6" name="Google Shape;4746;p63"/>
                    <p:cNvSpPr/>
                    <p:nvPr/>
                  </p:nvSpPr>
                  <p:spPr>
                    <a:xfrm>
                      <a:off x="3709987" y="3513867"/>
                      <a:ext cx="672750" cy="2286857"/>
                    </a:xfrm>
                    <a:custGeom>
                      <a:avLst/>
                      <a:gdLst/>
                      <a:ahLst/>
                      <a:cxnLst/>
                      <a:rect l="l" t="t" r="r" b="b"/>
                      <a:pathLst>
                        <a:path w="672750" h="2286857" extrusionOk="0">
                          <a:moveTo>
                            <a:pt x="672751" y="489585"/>
                          </a:moveTo>
                          <a:cubicBezTo>
                            <a:pt x="642938" y="389382"/>
                            <a:pt x="569309" y="140970"/>
                            <a:pt x="545878" y="60103"/>
                          </a:cubicBezTo>
                          <a:lnTo>
                            <a:pt x="0" y="0"/>
                          </a:lnTo>
                          <a:lnTo>
                            <a:pt x="0" y="2286857"/>
                          </a:lnTo>
                          <a:lnTo>
                            <a:pt x="109538" y="2286857"/>
                          </a:lnTo>
                          <a:lnTo>
                            <a:pt x="334232" y="631031"/>
                          </a:lnTo>
                          <a:lnTo>
                            <a:pt x="672656" y="48958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7" name="Google Shape;4747;p63"/>
                    <p:cNvSpPr/>
                    <p:nvPr/>
                  </p:nvSpPr>
                  <p:spPr>
                    <a:xfrm>
                      <a:off x="3712102" y="3545785"/>
                      <a:ext cx="635408" cy="2270997"/>
                    </a:xfrm>
                    <a:custGeom>
                      <a:avLst/>
                      <a:gdLst/>
                      <a:ahLst/>
                      <a:cxnLst/>
                      <a:rect l="l" t="t" r="r" b="b"/>
                      <a:pathLst>
                        <a:path w="609504" h="2226468" extrusionOk="0">
                          <a:moveTo>
                            <a:pt x="0" y="2226374"/>
                          </a:moveTo>
                          <a:lnTo>
                            <a:pt x="0" y="0"/>
                          </a:lnTo>
                          <a:lnTo>
                            <a:pt x="495205" y="54483"/>
                          </a:lnTo>
                          <a:cubicBezTo>
                            <a:pt x="521399" y="144399"/>
                            <a:pt x="581978" y="348520"/>
                            <a:pt x="609505" y="441198"/>
                          </a:cubicBezTo>
                          <a:lnTo>
                            <a:pt x="279654" y="579120"/>
                          </a:lnTo>
                          <a:lnTo>
                            <a:pt x="56102" y="2226469"/>
                          </a:lnTo>
                          <a:lnTo>
                            <a:pt x="0" y="222646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8" name="Google Shape;4748;p63"/>
                    <p:cNvSpPr/>
                    <p:nvPr/>
                  </p:nvSpPr>
                  <p:spPr>
                    <a:xfrm>
                      <a:off x="41100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9" name="Google Shape;4749;p63"/>
                    <p:cNvSpPr/>
                    <p:nvPr/>
                  </p:nvSpPr>
                  <p:spPr>
                    <a:xfrm>
                      <a:off x="42814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0" name="Google Shape;4750;p63"/>
                    <p:cNvSpPr/>
                    <p:nvPr/>
                  </p:nvSpPr>
                  <p:spPr>
                    <a:xfrm>
                      <a:off x="43386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1" name="Google Shape;4751;p63"/>
                    <p:cNvSpPr/>
                    <p:nvPr/>
                  </p:nvSpPr>
                  <p:spPr>
                    <a:xfrm>
                      <a:off x="42243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2" name="Google Shape;4752;p63"/>
                    <p:cNvSpPr/>
                    <p:nvPr/>
                  </p:nvSpPr>
                  <p:spPr>
                    <a:xfrm>
                      <a:off x="39957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3" name="Google Shape;4753;p63"/>
                    <p:cNvSpPr/>
                    <p:nvPr/>
                  </p:nvSpPr>
                  <p:spPr>
                    <a:xfrm>
                      <a:off x="40528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4" name="Google Shape;4754;p63"/>
                    <p:cNvSpPr/>
                    <p:nvPr/>
                  </p:nvSpPr>
                  <p:spPr>
                    <a:xfrm>
                      <a:off x="41671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5" name="Google Shape;4755;p63"/>
                    <p:cNvSpPr/>
                    <p:nvPr/>
                  </p:nvSpPr>
                  <p:spPr>
                    <a:xfrm>
                      <a:off x="43957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6" name="Google Shape;4756;p63"/>
                    <p:cNvSpPr/>
                    <p:nvPr/>
                  </p:nvSpPr>
                  <p:spPr>
                    <a:xfrm>
                      <a:off x="8434387" y="4773453"/>
                      <a:ext cx="38100" cy="73056"/>
                    </a:xfrm>
                    <a:custGeom>
                      <a:avLst/>
                      <a:gdLst/>
                      <a:ahLst/>
                      <a:cxnLst/>
                      <a:rect l="l" t="t" r="r" b="b"/>
                      <a:pathLst>
                        <a:path w="38100" h="73056" extrusionOk="0">
                          <a:moveTo>
                            <a:pt x="0" y="32671"/>
                          </a:moveTo>
                          <a:lnTo>
                            <a:pt x="38100" y="73057"/>
                          </a:lnTo>
                          <a:lnTo>
                            <a:pt x="38100" y="3620"/>
                          </a:lnTo>
                          <a:lnTo>
                            <a:pt x="34576" y="0"/>
                          </a:lnTo>
                          <a:lnTo>
                            <a:pt x="0" y="3267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7" name="Google Shape;4757;p63"/>
                    <p:cNvSpPr/>
                    <p:nvPr/>
                  </p:nvSpPr>
                  <p:spPr>
                    <a:xfrm>
                      <a:off x="59388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8" name="Google Shape;4758;p63"/>
                    <p:cNvSpPr/>
                    <p:nvPr/>
                  </p:nvSpPr>
                  <p:spPr>
                    <a:xfrm>
                      <a:off x="57102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9" name="Google Shape;4759;p63"/>
                    <p:cNvSpPr/>
                    <p:nvPr/>
                  </p:nvSpPr>
                  <p:spPr>
                    <a:xfrm>
                      <a:off x="57673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0" name="Google Shape;4760;p63"/>
                    <p:cNvSpPr/>
                    <p:nvPr/>
                  </p:nvSpPr>
                  <p:spPr>
                    <a:xfrm>
                      <a:off x="58816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1" name="Google Shape;4761;p63"/>
                    <p:cNvSpPr/>
                    <p:nvPr/>
                  </p:nvSpPr>
                  <p:spPr>
                    <a:xfrm>
                      <a:off x="58245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2" name="Google Shape;4762;p63"/>
                    <p:cNvSpPr/>
                    <p:nvPr/>
                  </p:nvSpPr>
                  <p:spPr>
                    <a:xfrm>
                      <a:off x="56530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3" name="Google Shape;4763;p63"/>
                    <p:cNvSpPr/>
                    <p:nvPr/>
                  </p:nvSpPr>
                  <p:spPr>
                    <a:xfrm>
                      <a:off x="55387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4" name="Google Shape;4764;p63"/>
                    <p:cNvSpPr/>
                    <p:nvPr/>
                  </p:nvSpPr>
                  <p:spPr>
                    <a:xfrm>
                      <a:off x="55959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5" name="Google Shape;4765;p63"/>
                    <p:cNvSpPr/>
                    <p:nvPr/>
                  </p:nvSpPr>
                  <p:spPr>
                    <a:xfrm>
                      <a:off x="4307109" y="3579590"/>
                      <a:ext cx="549306" cy="405383"/>
                    </a:xfrm>
                    <a:custGeom>
                      <a:avLst/>
                      <a:gdLst/>
                      <a:ahLst/>
                      <a:cxnLst/>
                      <a:rect l="l" t="t" r="r" b="b"/>
                      <a:pathLst>
                        <a:path w="549306" h="405383" extrusionOk="0">
                          <a:moveTo>
                            <a:pt x="0" y="0"/>
                          </a:moveTo>
                          <a:cubicBezTo>
                            <a:pt x="24479" y="83820"/>
                            <a:pt x="80391" y="272701"/>
                            <a:pt x="119824" y="405384"/>
                          </a:cubicBezTo>
                          <a:lnTo>
                            <a:pt x="517970" y="238982"/>
                          </a:lnTo>
                          <a:cubicBezTo>
                            <a:pt x="515017" y="223361"/>
                            <a:pt x="513302" y="207264"/>
                            <a:pt x="513302" y="190786"/>
                          </a:cubicBezTo>
                          <a:cubicBezTo>
                            <a:pt x="513302" y="143161"/>
                            <a:pt x="526447" y="98584"/>
                            <a:pt x="549307" y="60484"/>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6" name="Google Shape;4766;p63"/>
                    <p:cNvSpPr/>
                    <p:nvPr/>
                  </p:nvSpPr>
                  <p:spPr>
                    <a:xfrm>
                      <a:off x="5995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7" name="Google Shape;4767;p63"/>
                    <p:cNvSpPr/>
                    <p:nvPr/>
                  </p:nvSpPr>
                  <p:spPr>
                    <a:xfrm>
                      <a:off x="5517927" y="1353216"/>
                      <a:ext cx="601884" cy="596360"/>
                    </a:xfrm>
                    <a:custGeom>
                      <a:avLst/>
                      <a:gdLst/>
                      <a:ahLst/>
                      <a:cxnLst/>
                      <a:rect l="l" t="t" r="r" b="b"/>
                      <a:pathLst>
                        <a:path w="601884" h="596360" extrusionOk="0">
                          <a:moveTo>
                            <a:pt x="601885" y="199453"/>
                          </a:moveTo>
                          <a:lnTo>
                            <a:pt x="600837" y="201644"/>
                          </a:lnTo>
                          <a:lnTo>
                            <a:pt x="195929" y="0"/>
                          </a:lnTo>
                          <a:lnTo>
                            <a:pt x="0" y="514540"/>
                          </a:lnTo>
                          <a:lnTo>
                            <a:pt x="601885" y="596360"/>
                          </a:lnTo>
                          <a:lnTo>
                            <a:pt x="601885" y="19945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8" name="Google Shape;4768;p63"/>
                    <p:cNvSpPr/>
                    <p:nvPr/>
                  </p:nvSpPr>
                  <p:spPr>
                    <a:xfrm>
                      <a:off x="6215062" y="1526476"/>
                      <a:ext cx="2257425" cy="626173"/>
                    </a:xfrm>
                    <a:custGeom>
                      <a:avLst/>
                      <a:gdLst/>
                      <a:ahLst/>
                      <a:cxnLst/>
                      <a:rect l="l" t="t" r="r" b="b"/>
                      <a:pathLst>
                        <a:path w="2257425" h="626173" extrusionOk="0">
                          <a:moveTo>
                            <a:pt x="0" y="616649"/>
                          </a:moveTo>
                          <a:lnTo>
                            <a:pt x="9525" y="616649"/>
                          </a:lnTo>
                          <a:lnTo>
                            <a:pt x="9525" y="626174"/>
                          </a:lnTo>
                          <a:lnTo>
                            <a:pt x="57150" y="626174"/>
                          </a:lnTo>
                          <a:lnTo>
                            <a:pt x="57150" y="616649"/>
                          </a:lnTo>
                          <a:lnTo>
                            <a:pt x="66675" y="616649"/>
                          </a:lnTo>
                          <a:lnTo>
                            <a:pt x="66675" y="626174"/>
                          </a:lnTo>
                          <a:lnTo>
                            <a:pt x="114300" y="626174"/>
                          </a:lnTo>
                          <a:lnTo>
                            <a:pt x="114300" y="616649"/>
                          </a:lnTo>
                          <a:lnTo>
                            <a:pt x="123825" y="616649"/>
                          </a:lnTo>
                          <a:lnTo>
                            <a:pt x="123825" y="626174"/>
                          </a:lnTo>
                          <a:lnTo>
                            <a:pt x="171450" y="626174"/>
                          </a:lnTo>
                          <a:lnTo>
                            <a:pt x="171450" y="616649"/>
                          </a:lnTo>
                          <a:lnTo>
                            <a:pt x="180975" y="616649"/>
                          </a:lnTo>
                          <a:lnTo>
                            <a:pt x="180975" y="626174"/>
                          </a:lnTo>
                          <a:lnTo>
                            <a:pt x="228600" y="626174"/>
                          </a:lnTo>
                          <a:lnTo>
                            <a:pt x="228600" y="616649"/>
                          </a:lnTo>
                          <a:lnTo>
                            <a:pt x="238125" y="616649"/>
                          </a:lnTo>
                          <a:lnTo>
                            <a:pt x="238125" y="626174"/>
                          </a:lnTo>
                          <a:lnTo>
                            <a:pt x="285750" y="626174"/>
                          </a:lnTo>
                          <a:lnTo>
                            <a:pt x="285750" y="616649"/>
                          </a:lnTo>
                          <a:lnTo>
                            <a:pt x="295275" y="616649"/>
                          </a:lnTo>
                          <a:lnTo>
                            <a:pt x="295275" y="626174"/>
                          </a:lnTo>
                          <a:lnTo>
                            <a:pt x="342900" y="626174"/>
                          </a:lnTo>
                          <a:lnTo>
                            <a:pt x="342900" y="616649"/>
                          </a:lnTo>
                          <a:lnTo>
                            <a:pt x="352425" y="616649"/>
                          </a:lnTo>
                          <a:lnTo>
                            <a:pt x="352425" y="626174"/>
                          </a:lnTo>
                          <a:lnTo>
                            <a:pt x="400050" y="626174"/>
                          </a:lnTo>
                          <a:lnTo>
                            <a:pt x="400050" y="616649"/>
                          </a:lnTo>
                          <a:lnTo>
                            <a:pt x="409575" y="616649"/>
                          </a:lnTo>
                          <a:lnTo>
                            <a:pt x="409575" y="626174"/>
                          </a:lnTo>
                          <a:lnTo>
                            <a:pt x="457200" y="626174"/>
                          </a:lnTo>
                          <a:lnTo>
                            <a:pt x="457200" y="616649"/>
                          </a:lnTo>
                          <a:lnTo>
                            <a:pt x="466725" y="616649"/>
                          </a:lnTo>
                          <a:lnTo>
                            <a:pt x="466725" y="626174"/>
                          </a:lnTo>
                          <a:lnTo>
                            <a:pt x="514350" y="626174"/>
                          </a:lnTo>
                          <a:lnTo>
                            <a:pt x="514350" y="616649"/>
                          </a:lnTo>
                          <a:lnTo>
                            <a:pt x="523875" y="616649"/>
                          </a:lnTo>
                          <a:lnTo>
                            <a:pt x="523875" y="626174"/>
                          </a:lnTo>
                          <a:lnTo>
                            <a:pt x="571500" y="626174"/>
                          </a:lnTo>
                          <a:lnTo>
                            <a:pt x="571500" y="616649"/>
                          </a:lnTo>
                          <a:lnTo>
                            <a:pt x="581025" y="616649"/>
                          </a:lnTo>
                          <a:lnTo>
                            <a:pt x="581025" y="626174"/>
                          </a:lnTo>
                          <a:lnTo>
                            <a:pt x="628650" y="626174"/>
                          </a:lnTo>
                          <a:lnTo>
                            <a:pt x="628650" y="616649"/>
                          </a:lnTo>
                          <a:lnTo>
                            <a:pt x="638175" y="616649"/>
                          </a:lnTo>
                          <a:lnTo>
                            <a:pt x="638175" y="626174"/>
                          </a:lnTo>
                          <a:lnTo>
                            <a:pt x="685800" y="626174"/>
                          </a:lnTo>
                          <a:lnTo>
                            <a:pt x="685800" y="616649"/>
                          </a:lnTo>
                          <a:lnTo>
                            <a:pt x="695325" y="616649"/>
                          </a:lnTo>
                          <a:lnTo>
                            <a:pt x="695325" y="626174"/>
                          </a:lnTo>
                          <a:lnTo>
                            <a:pt x="742950" y="626174"/>
                          </a:lnTo>
                          <a:lnTo>
                            <a:pt x="742950" y="616649"/>
                          </a:lnTo>
                          <a:lnTo>
                            <a:pt x="752475" y="616649"/>
                          </a:lnTo>
                          <a:lnTo>
                            <a:pt x="752475" y="626174"/>
                          </a:lnTo>
                          <a:lnTo>
                            <a:pt x="800100" y="626174"/>
                          </a:lnTo>
                          <a:lnTo>
                            <a:pt x="800100" y="616649"/>
                          </a:lnTo>
                          <a:lnTo>
                            <a:pt x="809625" y="616649"/>
                          </a:lnTo>
                          <a:lnTo>
                            <a:pt x="809625" y="626174"/>
                          </a:lnTo>
                          <a:lnTo>
                            <a:pt x="857250" y="626174"/>
                          </a:lnTo>
                          <a:lnTo>
                            <a:pt x="857250" y="616649"/>
                          </a:lnTo>
                          <a:lnTo>
                            <a:pt x="866775" y="616649"/>
                          </a:lnTo>
                          <a:lnTo>
                            <a:pt x="866775" y="626174"/>
                          </a:lnTo>
                          <a:lnTo>
                            <a:pt x="914400" y="626174"/>
                          </a:lnTo>
                          <a:lnTo>
                            <a:pt x="914400" y="616649"/>
                          </a:lnTo>
                          <a:lnTo>
                            <a:pt x="923925" y="616649"/>
                          </a:lnTo>
                          <a:lnTo>
                            <a:pt x="923925" y="626174"/>
                          </a:lnTo>
                          <a:lnTo>
                            <a:pt x="971550" y="626174"/>
                          </a:lnTo>
                          <a:lnTo>
                            <a:pt x="971550" y="616649"/>
                          </a:lnTo>
                          <a:lnTo>
                            <a:pt x="981075" y="616649"/>
                          </a:lnTo>
                          <a:lnTo>
                            <a:pt x="981075" y="626174"/>
                          </a:lnTo>
                          <a:lnTo>
                            <a:pt x="1028700" y="626174"/>
                          </a:lnTo>
                          <a:lnTo>
                            <a:pt x="1028700" y="616649"/>
                          </a:lnTo>
                          <a:lnTo>
                            <a:pt x="1038225" y="616649"/>
                          </a:lnTo>
                          <a:lnTo>
                            <a:pt x="1038225" y="626174"/>
                          </a:lnTo>
                          <a:lnTo>
                            <a:pt x="1085850" y="626174"/>
                          </a:lnTo>
                          <a:lnTo>
                            <a:pt x="1085850" y="616649"/>
                          </a:lnTo>
                          <a:lnTo>
                            <a:pt x="1095375" y="616649"/>
                          </a:lnTo>
                          <a:lnTo>
                            <a:pt x="1095375" y="626174"/>
                          </a:lnTo>
                          <a:lnTo>
                            <a:pt x="1143000" y="626174"/>
                          </a:lnTo>
                          <a:lnTo>
                            <a:pt x="1143000" y="616649"/>
                          </a:lnTo>
                          <a:lnTo>
                            <a:pt x="1152525" y="616649"/>
                          </a:lnTo>
                          <a:lnTo>
                            <a:pt x="1152525" y="626174"/>
                          </a:lnTo>
                          <a:lnTo>
                            <a:pt x="1200150" y="626174"/>
                          </a:lnTo>
                          <a:lnTo>
                            <a:pt x="1200150" y="616649"/>
                          </a:lnTo>
                          <a:lnTo>
                            <a:pt x="1209675" y="616649"/>
                          </a:lnTo>
                          <a:lnTo>
                            <a:pt x="1209675" y="626174"/>
                          </a:lnTo>
                          <a:lnTo>
                            <a:pt x="1257300" y="626174"/>
                          </a:lnTo>
                          <a:lnTo>
                            <a:pt x="1257300" y="616649"/>
                          </a:lnTo>
                          <a:lnTo>
                            <a:pt x="1266825" y="616649"/>
                          </a:lnTo>
                          <a:lnTo>
                            <a:pt x="1266825" y="626174"/>
                          </a:lnTo>
                          <a:lnTo>
                            <a:pt x="1314450" y="626174"/>
                          </a:lnTo>
                          <a:lnTo>
                            <a:pt x="1314450" y="616649"/>
                          </a:lnTo>
                          <a:lnTo>
                            <a:pt x="1323975" y="616649"/>
                          </a:lnTo>
                          <a:lnTo>
                            <a:pt x="1323975" y="626174"/>
                          </a:lnTo>
                          <a:lnTo>
                            <a:pt x="1371600" y="626174"/>
                          </a:lnTo>
                          <a:lnTo>
                            <a:pt x="1371600" y="616649"/>
                          </a:lnTo>
                          <a:lnTo>
                            <a:pt x="1381125" y="616649"/>
                          </a:lnTo>
                          <a:lnTo>
                            <a:pt x="1381125" y="626174"/>
                          </a:lnTo>
                          <a:lnTo>
                            <a:pt x="1428750" y="626174"/>
                          </a:lnTo>
                          <a:lnTo>
                            <a:pt x="1428750" y="616649"/>
                          </a:lnTo>
                          <a:lnTo>
                            <a:pt x="1438275" y="616649"/>
                          </a:lnTo>
                          <a:lnTo>
                            <a:pt x="1438275" y="626174"/>
                          </a:lnTo>
                          <a:lnTo>
                            <a:pt x="1485900" y="626174"/>
                          </a:lnTo>
                          <a:lnTo>
                            <a:pt x="1485900" y="616649"/>
                          </a:lnTo>
                          <a:lnTo>
                            <a:pt x="1495425" y="616649"/>
                          </a:lnTo>
                          <a:lnTo>
                            <a:pt x="1495425" y="626174"/>
                          </a:lnTo>
                          <a:lnTo>
                            <a:pt x="1543050" y="626174"/>
                          </a:lnTo>
                          <a:lnTo>
                            <a:pt x="1543050" y="616649"/>
                          </a:lnTo>
                          <a:lnTo>
                            <a:pt x="1552575" y="616649"/>
                          </a:lnTo>
                          <a:lnTo>
                            <a:pt x="1552575" y="626174"/>
                          </a:lnTo>
                          <a:lnTo>
                            <a:pt x="1600200" y="626174"/>
                          </a:lnTo>
                          <a:lnTo>
                            <a:pt x="1600200" y="616649"/>
                          </a:lnTo>
                          <a:lnTo>
                            <a:pt x="1609725" y="616649"/>
                          </a:lnTo>
                          <a:lnTo>
                            <a:pt x="1609725" y="626174"/>
                          </a:lnTo>
                          <a:lnTo>
                            <a:pt x="1657350" y="626174"/>
                          </a:lnTo>
                          <a:lnTo>
                            <a:pt x="1657350" y="616649"/>
                          </a:lnTo>
                          <a:lnTo>
                            <a:pt x="1666875" y="616649"/>
                          </a:lnTo>
                          <a:lnTo>
                            <a:pt x="1666875" y="626174"/>
                          </a:lnTo>
                          <a:lnTo>
                            <a:pt x="1714500" y="626174"/>
                          </a:lnTo>
                          <a:lnTo>
                            <a:pt x="1714500" y="616649"/>
                          </a:lnTo>
                          <a:lnTo>
                            <a:pt x="1724025" y="616649"/>
                          </a:lnTo>
                          <a:lnTo>
                            <a:pt x="1724025" y="626174"/>
                          </a:lnTo>
                          <a:lnTo>
                            <a:pt x="1771650" y="626174"/>
                          </a:lnTo>
                          <a:lnTo>
                            <a:pt x="1771650" y="616649"/>
                          </a:lnTo>
                          <a:lnTo>
                            <a:pt x="1781175" y="616649"/>
                          </a:lnTo>
                          <a:lnTo>
                            <a:pt x="1781175" y="626174"/>
                          </a:lnTo>
                          <a:lnTo>
                            <a:pt x="1828800" y="626174"/>
                          </a:lnTo>
                          <a:lnTo>
                            <a:pt x="1828800" y="616649"/>
                          </a:lnTo>
                          <a:lnTo>
                            <a:pt x="1838325" y="616649"/>
                          </a:lnTo>
                          <a:lnTo>
                            <a:pt x="1838325" y="626174"/>
                          </a:lnTo>
                          <a:lnTo>
                            <a:pt x="1885950" y="626174"/>
                          </a:lnTo>
                          <a:lnTo>
                            <a:pt x="1885950" y="616649"/>
                          </a:lnTo>
                          <a:lnTo>
                            <a:pt x="1895475" y="616649"/>
                          </a:lnTo>
                          <a:lnTo>
                            <a:pt x="1895475" y="626174"/>
                          </a:lnTo>
                          <a:lnTo>
                            <a:pt x="1943100" y="626174"/>
                          </a:lnTo>
                          <a:lnTo>
                            <a:pt x="1943100" y="616649"/>
                          </a:lnTo>
                          <a:lnTo>
                            <a:pt x="1952625" y="616649"/>
                          </a:lnTo>
                          <a:lnTo>
                            <a:pt x="1952625" y="626174"/>
                          </a:lnTo>
                          <a:lnTo>
                            <a:pt x="2000250" y="626174"/>
                          </a:lnTo>
                          <a:lnTo>
                            <a:pt x="2000250" y="616649"/>
                          </a:lnTo>
                          <a:lnTo>
                            <a:pt x="2009775" y="616649"/>
                          </a:lnTo>
                          <a:lnTo>
                            <a:pt x="2009775" y="626174"/>
                          </a:lnTo>
                          <a:lnTo>
                            <a:pt x="2057400" y="626174"/>
                          </a:lnTo>
                          <a:lnTo>
                            <a:pt x="2057400" y="616649"/>
                          </a:lnTo>
                          <a:lnTo>
                            <a:pt x="2066925" y="616649"/>
                          </a:lnTo>
                          <a:lnTo>
                            <a:pt x="2066925" y="626174"/>
                          </a:lnTo>
                          <a:lnTo>
                            <a:pt x="2114550" y="626174"/>
                          </a:lnTo>
                          <a:lnTo>
                            <a:pt x="2114550" y="616649"/>
                          </a:lnTo>
                          <a:lnTo>
                            <a:pt x="2124075" y="616649"/>
                          </a:lnTo>
                          <a:lnTo>
                            <a:pt x="2124075" y="626174"/>
                          </a:lnTo>
                          <a:lnTo>
                            <a:pt x="2171700" y="626174"/>
                          </a:lnTo>
                          <a:lnTo>
                            <a:pt x="2171700" y="616649"/>
                          </a:lnTo>
                          <a:lnTo>
                            <a:pt x="2181225" y="616649"/>
                          </a:lnTo>
                          <a:lnTo>
                            <a:pt x="2181225" y="626174"/>
                          </a:lnTo>
                          <a:lnTo>
                            <a:pt x="2228850" y="626174"/>
                          </a:lnTo>
                          <a:lnTo>
                            <a:pt x="2228850" y="616649"/>
                          </a:lnTo>
                          <a:lnTo>
                            <a:pt x="2238375" y="616649"/>
                          </a:lnTo>
                          <a:lnTo>
                            <a:pt x="2238375" y="626174"/>
                          </a:lnTo>
                          <a:lnTo>
                            <a:pt x="2257425" y="626174"/>
                          </a:lnTo>
                          <a:lnTo>
                            <a:pt x="2257425" y="0"/>
                          </a:lnTo>
                          <a:lnTo>
                            <a:pt x="0" y="326231"/>
                          </a:lnTo>
                          <a:lnTo>
                            <a:pt x="0" y="61664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9" name="Google Shape;4769;p63"/>
                    <p:cNvSpPr/>
                    <p:nvPr/>
                  </p:nvSpPr>
                  <p:spPr>
                    <a:xfrm>
                      <a:off x="6110287" y="2162175"/>
                      <a:ext cx="9525" cy="57150"/>
                    </a:xfrm>
                    <a:custGeom>
                      <a:avLst/>
                      <a:gdLst/>
                      <a:ahLst/>
                      <a:cxnLst/>
                      <a:rect l="l" t="t" r="r" b="b"/>
                      <a:pathLst>
                        <a:path w="9525" h="57150" extrusionOk="0">
                          <a:moveTo>
                            <a:pt x="0" y="0"/>
                          </a:moveTo>
                          <a:lnTo>
                            <a:pt x="9525" y="0"/>
                          </a:lnTo>
                          <a:lnTo>
                            <a:pt x="95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0" name="Google Shape;4770;p63"/>
                    <p:cNvSpPr/>
                    <p:nvPr/>
                  </p:nvSpPr>
                  <p:spPr>
                    <a:xfrm>
                      <a:off x="6053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1" name="Google Shape;4771;p63"/>
                    <p:cNvSpPr/>
                    <p:nvPr/>
                  </p:nvSpPr>
                  <p:spPr>
                    <a:xfrm>
                      <a:off x="5165597" y="1916144"/>
                      <a:ext cx="954214" cy="236505"/>
                    </a:xfrm>
                    <a:custGeom>
                      <a:avLst/>
                      <a:gdLst/>
                      <a:ahLst/>
                      <a:cxnLst/>
                      <a:rect l="l" t="t" r="r" b="b"/>
                      <a:pathLst>
                        <a:path w="954214" h="236505" extrusionOk="0">
                          <a:moveTo>
                            <a:pt x="20764" y="226981"/>
                          </a:moveTo>
                          <a:lnTo>
                            <a:pt x="30289" y="226981"/>
                          </a:lnTo>
                          <a:lnTo>
                            <a:pt x="30289" y="236506"/>
                          </a:lnTo>
                          <a:lnTo>
                            <a:pt x="77914" y="236506"/>
                          </a:lnTo>
                          <a:lnTo>
                            <a:pt x="77914" y="226981"/>
                          </a:lnTo>
                          <a:lnTo>
                            <a:pt x="87439" y="226981"/>
                          </a:lnTo>
                          <a:lnTo>
                            <a:pt x="87439" y="236506"/>
                          </a:lnTo>
                          <a:lnTo>
                            <a:pt x="135064" y="236506"/>
                          </a:lnTo>
                          <a:lnTo>
                            <a:pt x="135064" y="226981"/>
                          </a:lnTo>
                          <a:lnTo>
                            <a:pt x="144589" y="226981"/>
                          </a:lnTo>
                          <a:lnTo>
                            <a:pt x="144589" y="236506"/>
                          </a:lnTo>
                          <a:lnTo>
                            <a:pt x="192214" y="236506"/>
                          </a:lnTo>
                          <a:lnTo>
                            <a:pt x="192214" y="226981"/>
                          </a:lnTo>
                          <a:lnTo>
                            <a:pt x="201739" y="226981"/>
                          </a:lnTo>
                          <a:lnTo>
                            <a:pt x="201739" y="236506"/>
                          </a:lnTo>
                          <a:lnTo>
                            <a:pt x="249364" y="236506"/>
                          </a:lnTo>
                          <a:lnTo>
                            <a:pt x="249364" y="226981"/>
                          </a:lnTo>
                          <a:lnTo>
                            <a:pt x="258889" y="226981"/>
                          </a:lnTo>
                          <a:lnTo>
                            <a:pt x="258889" y="236506"/>
                          </a:lnTo>
                          <a:lnTo>
                            <a:pt x="306514" y="236506"/>
                          </a:lnTo>
                          <a:lnTo>
                            <a:pt x="306514" y="226981"/>
                          </a:lnTo>
                          <a:lnTo>
                            <a:pt x="316039" y="226981"/>
                          </a:lnTo>
                          <a:lnTo>
                            <a:pt x="316039" y="236506"/>
                          </a:lnTo>
                          <a:lnTo>
                            <a:pt x="363664" y="236506"/>
                          </a:lnTo>
                          <a:lnTo>
                            <a:pt x="363664" y="226981"/>
                          </a:lnTo>
                          <a:lnTo>
                            <a:pt x="373189" y="226981"/>
                          </a:lnTo>
                          <a:lnTo>
                            <a:pt x="373189" y="236506"/>
                          </a:lnTo>
                          <a:lnTo>
                            <a:pt x="420814" y="236506"/>
                          </a:lnTo>
                          <a:lnTo>
                            <a:pt x="420814" y="226981"/>
                          </a:lnTo>
                          <a:lnTo>
                            <a:pt x="430339" y="226981"/>
                          </a:lnTo>
                          <a:lnTo>
                            <a:pt x="430339" y="236506"/>
                          </a:lnTo>
                          <a:lnTo>
                            <a:pt x="477964" y="236506"/>
                          </a:lnTo>
                          <a:lnTo>
                            <a:pt x="477964" y="226981"/>
                          </a:lnTo>
                          <a:lnTo>
                            <a:pt x="487489" y="226981"/>
                          </a:lnTo>
                          <a:lnTo>
                            <a:pt x="487489" y="236506"/>
                          </a:lnTo>
                          <a:lnTo>
                            <a:pt x="535114" y="236506"/>
                          </a:lnTo>
                          <a:lnTo>
                            <a:pt x="535114" y="226981"/>
                          </a:lnTo>
                          <a:lnTo>
                            <a:pt x="544639" y="226981"/>
                          </a:lnTo>
                          <a:lnTo>
                            <a:pt x="544639" y="236506"/>
                          </a:lnTo>
                          <a:lnTo>
                            <a:pt x="592264" y="236506"/>
                          </a:lnTo>
                          <a:lnTo>
                            <a:pt x="592264" y="226981"/>
                          </a:lnTo>
                          <a:lnTo>
                            <a:pt x="601789" y="226981"/>
                          </a:lnTo>
                          <a:lnTo>
                            <a:pt x="601789" y="236506"/>
                          </a:lnTo>
                          <a:lnTo>
                            <a:pt x="649414" y="236506"/>
                          </a:lnTo>
                          <a:lnTo>
                            <a:pt x="649414" y="226981"/>
                          </a:lnTo>
                          <a:lnTo>
                            <a:pt x="658939" y="226981"/>
                          </a:lnTo>
                          <a:lnTo>
                            <a:pt x="658939" y="236506"/>
                          </a:lnTo>
                          <a:lnTo>
                            <a:pt x="706564" y="236506"/>
                          </a:lnTo>
                          <a:lnTo>
                            <a:pt x="706564" y="226981"/>
                          </a:lnTo>
                          <a:lnTo>
                            <a:pt x="716089" y="226981"/>
                          </a:lnTo>
                          <a:lnTo>
                            <a:pt x="716089" y="236506"/>
                          </a:lnTo>
                          <a:lnTo>
                            <a:pt x="763714" y="236506"/>
                          </a:lnTo>
                          <a:lnTo>
                            <a:pt x="763714" y="226981"/>
                          </a:lnTo>
                          <a:lnTo>
                            <a:pt x="773239" y="226981"/>
                          </a:lnTo>
                          <a:lnTo>
                            <a:pt x="773239" y="236506"/>
                          </a:lnTo>
                          <a:lnTo>
                            <a:pt x="820864" y="236506"/>
                          </a:lnTo>
                          <a:lnTo>
                            <a:pt x="820864" y="226981"/>
                          </a:lnTo>
                          <a:lnTo>
                            <a:pt x="830389" y="226981"/>
                          </a:lnTo>
                          <a:lnTo>
                            <a:pt x="830389" y="236506"/>
                          </a:lnTo>
                          <a:lnTo>
                            <a:pt x="878014" y="236506"/>
                          </a:lnTo>
                          <a:lnTo>
                            <a:pt x="878014" y="226981"/>
                          </a:lnTo>
                          <a:lnTo>
                            <a:pt x="887539" y="226981"/>
                          </a:lnTo>
                          <a:lnTo>
                            <a:pt x="887539" y="236506"/>
                          </a:lnTo>
                          <a:lnTo>
                            <a:pt x="935164" y="236506"/>
                          </a:lnTo>
                          <a:lnTo>
                            <a:pt x="935164" y="226981"/>
                          </a:lnTo>
                          <a:lnTo>
                            <a:pt x="944689" y="226981"/>
                          </a:lnTo>
                          <a:lnTo>
                            <a:pt x="944689" y="236506"/>
                          </a:lnTo>
                          <a:lnTo>
                            <a:pt x="954214" y="236506"/>
                          </a:lnTo>
                          <a:lnTo>
                            <a:pt x="954214" y="129540"/>
                          </a:lnTo>
                          <a:lnTo>
                            <a:pt x="1333" y="0"/>
                          </a:lnTo>
                          <a:lnTo>
                            <a:pt x="0" y="236506"/>
                          </a:lnTo>
                          <a:lnTo>
                            <a:pt x="20764" y="236506"/>
                          </a:lnTo>
                          <a:lnTo>
                            <a:pt x="20764" y="2269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2" name="Google Shape;4772;p63"/>
                    <p:cNvSpPr/>
                    <p:nvPr/>
                  </p:nvSpPr>
                  <p:spPr>
                    <a:xfrm>
                      <a:off x="5165216" y="2162175"/>
                      <a:ext cx="21145" cy="57150"/>
                    </a:xfrm>
                    <a:custGeom>
                      <a:avLst/>
                      <a:gdLst/>
                      <a:ahLst/>
                      <a:cxnLst/>
                      <a:rect l="l" t="t" r="r" b="b"/>
                      <a:pathLst>
                        <a:path w="21145" h="57150" extrusionOk="0">
                          <a:moveTo>
                            <a:pt x="21146" y="0"/>
                          </a:moveTo>
                          <a:lnTo>
                            <a:pt x="381" y="0"/>
                          </a:lnTo>
                          <a:lnTo>
                            <a:pt x="0" y="57150"/>
                          </a:lnTo>
                          <a:lnTo>
                            <a:pt x="21146" y="57150"/>
                          </a:lnTo>
                          <a:lnTo>
                            <a:pt x="2114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3" name="Google Shape;4773;p63"/>
                    <p:cNvSpPr/>
                    <p:nvPr/>
                  </p:nvSpPr>
                  <p:spPr>
                    <a:xfrm>
                      <a:off x="54816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4" name="Google Shape;4774;p63"/>
                    <p:cNvSpPr/>
                    <p:nvPr/>
                  </p:nvSpPr>
                  <p:spPr>
                    <a:xfrm>
                      <a:off x="6214966" y="3714845"/>
                      <a:ext cx="1085850" cy="676751"/>
                    </a:xfrm>
                    <a:custGeom>
                      <a:avLst/>
                      <a:gdLst/>
                      <a:ahLst/>
                      <a:cxnLst/>
                      <a:rect l="l" t="t" r="r" b="b"/>
                      <a:pathLst>
                        <a:path w="1085850" h="676751" extrusionOk="0">
                          <a:moveTo>
                            <a:pt x="95" y="152781"/>
                          </a:moveTo>
                          <a:lnTo>
                            <a:pt x="95" y="676751"/>
                          </a:lnTo>
                          <a:lnTo>
                            <a:pt x="815435" y="634079"/>
                          </a:lnTo>
                          <a:cubicBezTo>
                            <a:pt x="815435" y="631698"/>
                            <a:pt x="815245" y="629317"/>
                            <a:pt x="815245" y="626935"/>
                          </a:cubicBezTo>
                          <a:cubicBezTo>
                            <a:pt x="815245" y="453866"/>
                            <a:pt x="929069" y="306991"/>
                            <a:pt x="1085850" y="257080"/>
                          </a:cubicBezTo>
                          <a:lnTo>
                            <a:pt x="831056" y="0"/>
                          </a:lnTo>
                          <a:lnTo>
                            <a:pt x="0" y="1527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5" name="Google Shape;4775;p63"/>
                    <p:cNvSpPr/>
                    <p:nvPr/>
                  </p:nvSpPr>
                  <p:spPr>
                    <a:xfrm>
                      <a:off x="6971918" y="3400329"/>
                      <a:ext cx="506349" cy="378618"/>
                    </a:xfrm>
                    <a:custGeom>
                      <a:avLst/>
                      <a:gdLst/>
                      <a:ahLst/>
                      <a:cxnLst/>
                      <a:rect l="l" t="t" r="r" b="b"/>
                      <a:pathLst>
                        <a:path w="506349" h="378618" extrusionOk="0">
                          <a:moveTo>
                            <a:pt x="271844" y="378619"/>
                          </a:moveTo>
                          <a:lnTo>
                            <a:pt x="506349" y="0"/>
                          </a:lnTo>
                          <a:lnTo>
                            <a:pt x="0" y="104489"/>
                          </a:lnTo>
                          <a:lnTo>
                            <a:pt x="271844" y="37861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6" name="Google Shape;4776;p63"/>
                    <p:cNvSpPr/>
                    <p:nvPr/>
                  </p:nvSpPr>
                  <p:spPr>
                    <a:xfrm>
                      <a:off x="4694395" y="4164901"/>
                      <a:ext cx="2400204" cy="1199768"/>
                    </a:xfrm>
                    <a:custGeom>
                      <a:avLst/>
                      <a:gdLst/>
                      <a:ahLst/>
                      <a:cxnLst/>
                      <a:rect l="l" t="t" r="r" b="b"/>
                      <a:pathLst>
                        <a:path w="2400204" h="1199768" extrusionOk="0">
                          <a:moveTo>
                            <a:pt x="1425416" y="327088"/>
                          </a:moveTo>
                          <a:lnTo>
                            <a:pt x="1425416" y="0"/>
                          </a:lnTo>
                          <a:lnTo>
                            <a:pt x="213646" y="66294"/>
                          </a:lnTo>
                          <a:cubicBezTo>
                            <a:pt x="197453" y="110966"/>
                            <a:pt x="181261" y="158591"/>
                            <a:pt x="165449" y="209169"/>
                          </a:cubicBezTo>
                          <a:cubicBezTo>
                            <a:pt x="90964" y="447580"/>
                            <a:pt x="14764" y="786003"/>
                            <a:pt x="0" y="1199769"/>
                          </a:cubicBezTo>
                          <a:lnTo>
                            <a:pt x="2400205" y="390525"/>
                          </a:lnTo>
                          <a:cubicBezTo>
                            <a:pt x="2377726" y="356521"/>
                            <a:pt x="2360486" y="318897"/>
                            <a:pt x="2349532" y="278606"/>
                          </a:cubicBezTo>
                          <a:lnTo>
                            <a:pt x="1425416" y="3269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7" name="Google Shape;4777;p63"/>
                    <p:cNvSpPr/>
                    <p:nvPr/>
                  </p:nvSpPr>
                  <p:spPr>
                    <a:xfrm>
                      <a:off x="6215062" y="1038225"/>
                      <a:ext cx="2257425" cy="766381"/>
                    </a:xfrm>
                    <a:custGeom>
                      <a:avLst/>
                      <a:gdLst/>
                      <a:ahLst/>
                      <a:cxnLst/>
                      <a:rect l="l" t="t" r="r" b="b"/>
                      <a:pathLst>
                        <a:path w="2257425" h="766381" extrusionOk="0">
                          <a:moveTo>
                            <a:pt x="0" y="529019"/>
                          </a:moveTo>
                          <a:lnTo>
                            <a:pt x="0" y="766382"/>
                          </a:lnTo>
                          <a:lnTo>
                            <a:pt x="2257425" y="440150"/>
                          </a:lnTo>
                          <a:lnTo>
                            <a:pt x="2257425" y="0"/>
                          </a:lnTo>
                          <a:lnTo>
                            <a:pt x="1499235" y="0"/>
                          </a:lnTo>
                          <a:lnTo>
                            <a:pt x="0" y="52901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8" name="Google Shape;4778;p63"/>
                    <p:cNvSpPr/>
                    <p:nvPr/>
                  </p:nvSpPr>
                  <p:spPr>
                    <a:xfrm>
                      <a:off x="6243649" y="1038238"/>
                      <a:ext cx="2227778" cy="733044"/>
                    </a:xfrm>
                    <a:custGeom>
                      <a:avLst/>
                      <a:gdLst/>
                      <a:ahLst/>
                      <a:cxnLst/>
                      <a:rect l="l" t="t" r="r" b="b"/>
                      <a:pathLst>
                        <a:path w="2200275" h="704850" extrusionOk="0">
                          <a:moveTo>
                            <a:pt x="0" y="520637"/>
                          </a:moveTo>
                          <a:lnTo>
                            <a:pt x="1475518" y="0"/>
                          </a:lnTo>
                          <a:lnTo>
                            <a:pt x="2200275" y="0"/>
                          </a:lnTo>
                          <a:lnTo>
                            <a:pt x="2200275" y="386810"/>
                          </a:lnTo>
                          <a:lnTo>
                            <a:pt x="0" y="704850"/>
                          </a:lnTo>
                          <a:lnTo>
                            <a:pt x="0" y="5206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9" name="Google Shape;4779;p63"/>
                    <p:cNvSpPr/>
                    <p:nvPr/>
                  </p:nvSpPr>
                  <p:spPr>
                    <a:xfrm>
                      <a:off x="54244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0" name="Google Shape;4780;p63"/>
                    <p:cNvSpPr/>
                    <p:nvPr/>
                  </p:nvSpPr>
                  <p:spPr>
                    <a:xfrm>
                      <a:off x="6766083" y="3275837"/>
                      <a:ext cx="789336" cy="188595"/>
                    </a:xfrm>
                    <a:custGeom>
                      <a:avLst/>
                      <a:gdLst/>
                      <a:ahLst/>
                      <a:cxnLst/>
                      <a:rect l="l" t="t" r="r" b="b"/>
                      <a:pathLst>
                        <a:path w="789336" h="188595" extrusionOk="0">
                          <a:moveTo>
                            <a:pt x="746760" y="68771"/>
                          </a:moveTo>
                          <a:lnTo>
                            <a:pt x="789337" y="0"/>
                          </a:lnTo>
                          <a:lnTo>
                            <a:pt x="0" y="21241"/>
                          </a:lnTo>
                          <a:lnTo>
                            <a:pt x="165830" y="188595"/>
                          </a:lnTo>
                          <a:lnTo>
                            <a:pt x="746760" y="687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1" name="Google Shape;4781;p63"/>
                    <p:cNvSpPr/>
                    <p:nvPr/>
                  </p:nvSpPr>
                  <p:spPr>
                    <a:xfrm>
                      <a:off x="6215062" y="3233546"/>
                      <a:ext cx="790384" cy="585692"/>
                    </a:xfrm>
                    <a:custGeom>
                      <a:avLst/>
                      <a:gdLst/>
                      <a:ahLst/>
                      <a:cxnLst/>
                      <a:rect l="l" t="t" r="r" b="b"/>
                      <a:pathLst>
                        <a:path w="790384" h="585692" extrusionOk="0">
                          <a:moveTo>
                            <a:pt x="0" y="585692"/>
                          </a:moveTo>
                          <a:lnTo>
                            <a:pt x="790385" y="440341"/>
                          </a:lnTo>
                          <a:lnTo>
                            <a:pt x="452342" y="99250"/>
                          </a:lnTo>
                          <a:lnTo>
                            <a:pt x="0" y="0"/>
                          </a:lnTo>
                          <a:lnTo>
                            <a:pt x="0" y="5856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2" name="Google Shape;4782;p63"/>
                    <p:cNvSpPr/>
                    <p:nvPr/>
                  </p:nvSpPr>
                  <p:spPr>
                    <a:xfrm>
                      <a:off x="5018245" y="3578066"/>
                      <a:ext cx="249745" cy="384524"/>
                    </a:xfrm>
                    <a:custGeom>
                      <a:avLst/>
                      <a:gdLst/>
                      <a:ahLst/>
                      <a:cxnLst/>
                      <a:rect l="l" t="t" r="r" b="b"/>
                      <a:pathLst>
                        <a:path w="249745" h="384524" extrusionOk="0">
                          <a:moveTo>
                            <a:pt x="249269" y="192214"/>
                          </a:moveTo>
                          <a:cubicBezTo>
                            <a:pt x="249269" y="298418"/>
                            <a:pt x="163163" y="384429"/>
                            <a:pt x="57055" y="384429"/>
                          </a:cubicBezTo>
                          <a:cubicBezTo>
                            <a:pt x="37243" y="384429"/>
                            <a:pt x="18097" y="381381"/>
                            <a:pt x="0" y="375856"/>
                          </a:cubicBezTo>
                          <a:cubicBezTo>
                            <a:pt x="18097" y="381476"/>
                            <a:pt x="37338" y="384524"/>
                            <a:pt x="57245" y="384524"/>
                          </a:cubicBezTo>
                          <a:cubicBezTo>
                            <a:pt x="163449" y="384524"/>
                            <a:pt x="249746" y="298418"/>
                            <a:pt x="249746" y="192214"/>
                          </a:cubicBezTo>
                          <a:cubicBezTo>
                            <a:pt x="249746" y="86011"/>
                            <a:pt x="164211" y="0"/>
                            <a:pt x="58007" y="0"/>
                          </a:cubicBezTo>
                          <a:cubicBezTo>
                            <a:pt x="164211" y="0"/>
                            <a:pt x="249269" y="86106"/>
                            <a:pt x="249269" y="1922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3" name="Google Shape;4783;p63"/>
                    <p:cNvSpPr/>
                    <p:nvPr/>
                  </p:nvSpPr>
                  <p:spPr>
                    <a:xfrm>
                      <a:off x="53101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4" name="Google Shape;4784;p63"/>
                    <p:cNvSpPr/>
                    <p:nvPr/>
                  </p:nvSpPr>
                  <p:spPr>
                    <a:xfrm>
                      <a:off x="52530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5" name="Google Shape;4785;p63"/>
                    <p:cNvSpPr/>
                    <p:nvPr/>
                  </p:nvSpPr>
                  <p:spPr>
                    <a:xfrm>
                      <a:off x="53673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6" name="Google Shape;4786;p63"/>
                    <p:cNvSpPr/>
                    <p:nvPr/>
                  </p:nvSpPr>
                  <p:spPr>
                    <a:xfrm>
                      <a:off x="5322950" y="3567493"/>
                      <a:ext cx="796956" cy="521493"/>
                    </a:xfrm>
                    <a:custGeom>
                      <a:avLst/>
                      <a:gdLst/>
                      <a:ahLst/>
                      <a:cxnLst/>
                      <a:rect l="l" t="t" r="r" b="b"/>
                      <a:pathLst>
                        <a:path w="796956" h="521493" extrusionOk="0">
                          <a:moveTo>
                            <a:pt x="796862" y="502063"/>
                          </a:moveTo>
                          <a:lnTo>
                            <a:pt x="796862" y="0"/>
                          </a:lnTo>
                          <a:lnTo>
                            <a:pt x="5810" y="177832"/>
                          </a:lnTo>
                          <a:cubicBezTo>
                            <a:pt x="6572" y="186023"/>
                            <a:pt x="7049" y="194405"/>
                            <a:pt x="7049" y="202787"/>
                          </a:cubicBezTo>
                          <a:cubicBezTo>
                            <a:pt x="7049" y="223266"/>
                            <a:pt x="4572" y="243173"/>
                            <a:pt x="0" y="262318"/>
                          </a:cubicBezTo>
                          <a:lnTo>
                            <a:pt x="441770" y="521494"/>
                          </a:lnTo>
                          <a:lnTo>
                            <a:pt x="796957" y="50206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7" name="Google Shape;4787;p63"/>
                    <p:cNvSpPr/>
                    <p:nvPr/>
                  </p:nvSpPr>
                  <p:spPr>
                    <a:xfrm>
                      <a:off x="4945093" y="3916965"/>
                      <a:ext cx="647319" cy="216788"/>
                    </a:xfrm>
                    <a:custGeom>
                      <a:avLst/>
                      <a:gdLst/>
                      <a:ahLst/>
                      <a:cxnLst/>
                      <a:rect l="l" t="t" r="r" b="b"/>
                      <a:pathLst>
                        <a:path w="647319" h="216788" extrusionOk="0">
                          <a:moveTo>
                            <a:pt x="130112" y="108109"/>
                          </a:moveTo>
                          <a:cubicBezTo>
                            <a:pt x="102679" y="108109"/>
                            <a:pt x="76295" y="103727"/>
                            <a:pt x="51530" y="95631"/>
                          </a:cubicBezTo>
                          <a:cubicBezTo>
                            <a:pt x="35052" y="132112"/>
                            <a:pt x="17717" y="172498"/>
                            <a:pt x="0" y="216789"/>
                          </a:cubicBezTo>
                          <a:lnTo>
                            <a:pt x="647319" y="181356"/>
                          </a:lnTo>
                          <a:lnTo>
                            <a:pt x="338138" y="0"/>
                          </a:lnTo>
                          <a:cubicBezTo>
                            <a:pt x="291941" y="65341"/>
                            <a:pt x="215932" y="108109"/>
                            <a:pt x="130016" y="10810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8" name="Google Shape;4788;p63"/>
                    <p:cNvSpPr/>
                    <p:nvPr/>
                  </p:nvSpPr>
                  <p:spPr>
                    <a:xfrm>
                      <a:off x="51958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9" name="Google Shape;4789;p63"/>
                    <p:cNvSpPr/>
                    <p:nvPr/>
                  </p:nvSpPr>
                  <p:spPr>
                    <a:xfrm>
                      <a:off x="75961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0" name="Google Shape;4790;p63"/>
                    <p:cNvSpPr/>
                    <p:nvPr/>
                  </p:nvSpPr>
                  <p:spPr>
                    <a:xfrm>
                      <a:off x="73675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1" name="Google Shape;4791;p63"/>
                    <p:cNvSpPr/>
                    <p:nvPr/>
                  </p:nvSpPr>
                  <p:spPr>
                    <a:xfrm>
                      <a:off x="72532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2" name="Google Shape;4792;p63"/>
                    <p:cNvSpPr/>
                    <p:nvPr/>
                  </p:nvSpPr>
                  <p:spPr>
                    <a:xfrm>
                      <a:off x="73104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3" name="Google Shape;4793;p63"/>
                    <p:cNvSpPr/>
                    <p:nvPr/>
                  </p:nvSpPr>
                  <p:spPr>
                    <a:xfrm>
                      <a:off x="7138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4" name="Google Shape;4794;p63"/>
                    <p:cNvSpPr/>
                    <p:nvPr/>
                  </p:nvSpPr>
                  <p:spPr>
                    <a:xfrm>
                      <a:off x="74247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5" name="Google Shape;4795;p63"/>
                    <p:cNvSpPr/>
                    <p:nvPr/>
                  </p:nvSpPr>
                  <p:spPr>
                    <a:xfrm>
                      <a:off x="75390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6" name="Google Shape;4796;p63"/>
                    <p:cNvSpPr/>
                    <p:nvPr/>
                  </p:nvSpPr>
                  <p:spPr>
                    <a:xfrm>
                      <a:off x="70818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7" name="Google Shape;4797;p63"/>
                    <p:cNvSpPr/>
                    <p:nvPr/>
                  </p:nvSpPr>
                  <p:spPr>
                    <a:xfrm>
                      <a:off x="74818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8" name="Google Shape;4798;p63"/>
                    <p:cNvSpPr/>
                    <p:nvPr/>
                  </p:nvSpPr>
                  <p:spPr>
                    <a:xfrm>
                      <a:off x="67960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9" name="Google Shape;4799;p63"/>
                    <p:cNvSpPr/>
                    <p:nvPr/>
                  </p:nvSpPr>
                  <p:spPr>
                    <a:xfrm>
                      <a:off x="67389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0" name="Google Shape;4800;p63"/>
                    <p:cNvSpPr/>
                    <p:nvPr/>
                  </p:nvSpPr>
                  <p:spPr>
                    <a:xfrm>
                      <a:off x="66817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1" name="Google Shape;4801;p63"/>
                    <p:cNvSpPr/>
                    <p:nvPr/>
                  </p:nvSpPr>
                  <p:spPr>
                    <a:xfrm>
                      <a:off x="66246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2" name="Google Shape;4802;p63"/>
                    <p:cNvSpPr/>
                    <p:nvPr/>
                  </p:nvSpPr>
                  <p:spPr>
                    <a:xfrm>
                      <a:off x="69675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3" name="Google Shape;4803;p63"/>
                    <p:cNvSpPr/>
                    <p:nvPr/>
                  </p:nvSpPr>
                  <p:spPr>
                    <a:xfrm>
                      <a:off x="70246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4" name="Google Shape;4804;p63"/>
                    <p:cNvSpPr/>
                    <p:nvPr/>
                  </p:nvSpPr>
                  <p:spPr>
                    <a:xfrm>
                      <a:off x="69103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5" name="Google Shape;4805;p63"/>
                    <p:cNvSpPr/>
                    <p:nvPr/>
                  </p:nvSpPr>
                  <p:spPr>
                    <a:xfrm>
                      <a:off x="68532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6" name="Google Shape;4806;p63"/>
                    <p:cNvSpPr/>
                    <p:nvPr/>
                  </p:nvSpPr>
                  <p:spPr>
                    <a:xfrm>
                      <a:off x="7196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7" name="Google Shape;4807;p63"/>
                    <p:cNvSpPr/>
                    <p:nvPr/>
                  </p:nvSpPr>
                  <p:spPr>
                    <a:xfrm>
                      <a:off x="82248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8" name="Google Shape;4808;p63"/>
                    <p:cNvSpPr/>
                    <p:nvPr/>
                  </p:nvSpPr>
                  <p:spPr>
                    <a:xfrm>
                      <a:off x="81676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9" name="Google Shape;4809;p63"/>
                    <p:cNvSpPr/>
                    <p:nvPr/>
                  </p:nvSpPr>
                  <p:spPr>
                    <a:xfrm>
                      <a:off x="81105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0" name="Google Shape;4810;p63"/>
                    <p:cNvSpPr/>
                    <p:nvPr/>
                  </p:nvSpPr>
                  <p:spPr>
                    <a:xfrm>
                      <a:off x="82819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1" name="Google Shape;4811;p63"/>
                    <p:cNvSpPr/>
                    <p:nvPr/>
                  </p:nvSpPr>
                  <p:spPr>
                    <a:xfrm>
                      <a:off x="80533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2" name="Google Shape;4812;p63"/>
                    <p:cNvSpPr/>
                    <p:nvPr/>
                  </p:nvSpPr>
                  <p:spPr>
                    <a:xfrm>
                      <a:off x="83962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3" name="Google Shape;4813;p63"/>
                    <p:cNvSpPr/>
                    <p:nvPr/>
                  </p:nvSpPr>
                  <p:spPr>
                    <a:xfrm>
                      <a:off x="83391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4" name="Google Shape;4814;p63"/>
                    <p:cNvSpPr/>
                    <p:nvPr/>
                  </p:nvSpPr>
                  <p:spPr>
                    <a:xfrm>
                      <a:off x="78247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5" name="Google Shape;4815;p63"/>
                    <p:cNvSpPr/>
                    <p:nvPr/>
                  </p:nvSpPr>
                  <p:spPr>
                    <a:xfrm>
                      <a:off x="78819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6" name="Google Shape;4816;p63"/>
                    <p:cNvSpPr/>
                    <p:nvPr/>
                  </p:nvSpPr>
                  <p:spPr>
                    <a:xfrm>
                      <a:off x="79390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7" name="Google Shape;4817;p63"/>
                    <p:cNvSpPr/>
                    <p:nvPr/>
                  </p:nvSpPr>
                  <p:spPr>
                    <a:xfrm>
                      <a:off x="76533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8" name="Google Shape;4818;p63"/>
                    <p:cNvSpPr/>
                    <p:nvPr/>
                  </p:nvSpPr>
                  <p:spPr>
                    <a:xfrm>
                      <a:off x="771048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9" name="Google Shape;4819;p63"/>
                    <p:cNvSpPr/>
                    <p:nvPr/>
                  </p:nvSpPr>
                  <p:spPr>
                    <a:xfrm>
                      <a:off x="77676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0" name="Google Shape;4820;p63"/>
                    <p:cNvSpPr/>
                    <p:nvPr/>
                  </p:nvSpPr>
                  <p:spPr>
                    <a:xfrm>
                      <a:off x="7996237" y="2162175"/>
                      <a:ext cx="47625" cy="57150"/>
                    </a:xfrm>
                    <a:custGeom>
                      <a:avLst/>
                      <a:gdLst/>
                      <a:ahLst/>
                      <a:cxnLst/>
                      <a:rect l="l" t="t" r="r" b="b"/>
                      <a:pathLst>
                        <a:path w="47625" h="57150" extrusionOk="0">
                          <a:moveTo>
                            <a:pt x="0" y="0"/>
                          </a:moveTo>
                          <a:lnTo>
                            <a:pt x="47625" y="0"/>
                          </a:lnTo>
                          <a:lnTo>
                            <a:pt x="47625" y="57150"/>
                          </a:lnTo>
                          <a:lnTo>
                            <a:pt x="0" y="571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1" name="Google Shape;4821;p63"/>
                    <p:cNvSpPr/>
                    <p:nvPr/>
                  </p:nvSpPr>
                  <p:spPr>
                    <a:xfrm>
                      <a:off x="5165216" y="2143125"/>
                      <a:ext cx="954595" cy="95250"/>
                    </a:xfrm>
                    <a:custGeom>
                      <a:avLst/>
                      <a:gdLst/>
                      <a:ahLst/>
                      <a:cxnLst/>
                      <a:rect l="l" t="t" r="r" b="b"/>
                      <a:pathLst>
                        <a:path w="954595" h="95250" extrusionOk="0">
                          <a:moveTo>
                            <a:pt x="21146" y="95250"/>
                          </a:moveTo>
                          <a:lnTo>
                            <a:pt x="30671" y="95250"/>
                          </a:lnTo>
                          <a:lnTo>
                            <a:pt x="30671" y="85725"/>
                          </a:lnTo>
                          <a:lnTo>
                            <a:pt x="78296" y="85725"/>
                          </a:lnTo>
                          <a:lnTo>
                            <a:pt x="78296" y="95250"/>
                          </a:lnTo>
                          <a:lnTo>
                            <a:pt x="87821" y="95250"/>
                          </a:lnTo>
                          <a:lnTo>
                            <a:pt x="87821" y="85725"/>
                          </a:lnTo>
                          <a:lnTo>
                            <a:pt x="135446" y="85725"/>
                          </a:lnTo>
                          <a:lnTo>
                            <a:pt x="135446" y="95250"/>
                          </a:lnTo>
                          <a:lnTo>
                            <a:pt x="144971" y="95250"/>
                          </a:lnTo>
                          <a:lnTo>
                            <a:pt x="144971" y="85725"/>
                          </a:lnTo>
                          <a:lnTo>
                            <a:pt x="192596" y="85725"/>
                          </a:lnTo>
                          <a:lnTo>
                            <a:pt x="192596" y="95250"/>
                          </a:lnTo>
                          <a:lnTo>
                            <a:pt x="202121" y="95250"/>
                          </a:lnTo>
                          <a:lnTo>
                            <a:pt x="202121" y="85725"/>
                          </a:lnTo>
                          <a:lnTo>
                            <a:pt x="249746" y="85725"/>
                          </a:lnTo>
                          <a:lnTo>
                            <a:pt x="249746" y="95250"/>
                          </a:lnTo>
                          <a:lnTo>
                            <a:pt x="259271" y="95250"/>
                          </a:lnTo>
                          <a:lnTo>
                            <a:pt x="259271" y="85725"/>
                          </a:lnTo>
                          <a:lnTo>
                            <a:pt x="306896" y="85725"/>
                          </a:lnTo>
                          <a:lnTo>
                            <a:pt x="306896" y="95250"/>
                          </a:lnTo>
                          <a:lnTo>
                            <a:pt x="316421" y="95250"/>
                          </a:lnTo>
                          <a:lnTo>
                            <a:pt x="316421" y="85725"/>
                          </a:lnTo>
                          <a:lnTo>
                            <a:pt x="364046" y="85725"/>
                          </a:lnTo>
                          <a:lnTo>
                            <a:pt x="364046" y="95250"/>
                          </a:lnTo>
                          <a:lnTo>
                            <a:pt x="373571" y="95250"/>
                          </a:lnTo>
                          <a:lnTo>
                            <a:pt x="373571" y="85725"/>
                          </a:lnTo>
                          <a:lnTo>
                            <a:pt x="421196" y="85725"/>
                          </a:lnTo>
                          <a:lnTo>
                            <a:pt x="421196" y="95250"/>
                          </a:lnTo>
                          <a:lnTo>
                            <a:pt x="430721" y="95250"/>
                          </a:lnTo>
                          <a:lnTo>
                            <a:pt x="430721" y="85725"/>
                          </a:lnTo>
                          <a:lnTo>
                            <a:pt x="478346" y="85725"/>
                          </a:lnTo>
                          <a:lnTo>
                            <a:pt x="478346" y="95250"/>
                          </a:lnTo>
                          <a:lnTo>
                            <a:pt x="487871" y="95250"/>
                          </a:lnTo>
                          <a:lnTo>
                            <a:pt x="487871" y="85725"/>
                          </a:lnTo>
                          <a:lnTo>
                            <a:pt x="535496" y="85725"/>
                          </a:lnTo>
                          <a:lnTo>
                            <a:pt x="535496" y="95250"/>
                          </a:lnTo>
                          <a:lnTo>
                            <a:pt x="545021" y="95250"/>
                          </a:lnTo>
                          <a:lnTo>
                            <a:pt x="545021" y="85725"/>
                          </a:lnTo>
                          <a:lnTo>
                            <a:pt x="592646" y="85725"/>
                          </a:lnTo>
                          <a:lnTo>
                            <a:pt x="592646" y="95250"/>
                          </a:lnTo>
                          <a:lnTo>
                            <a:pt x="602171" y="95250"/>
                          </a:lnTo>
                          <a:lnTo>
                            <a:pt x="602171" y="85725"/>
                          </a:lnTo>
                          <a:lnTo>
                            <a:pt x="649796" y="85725"/>
                          </a:lnTo>
                          <a:lnTo>
                            <a:pt x="649796" y="95250"/>
                          </a:lnTo>
                          <a:lnTo>
                            <a:pt x="659321" y="95250"/>
                          </a:lnTo>
                          <a:lnTo>
                            <a:pt x="659321" y="85725"/>
                          </a:lnTo>
                          <a:lnTo>
                            <a:pt x="706946" y="85725"/>
                          </a:lnTo>
                          <a:lnTo>
                            <a:pt x="706946" y="95250"/>
                          </a:lnTo>
                          <a:lnTo>
                            <a:pt x="716471" y="95250"/>
                          </a:lnTo>
                          <a:lnTo>
                            <a:pt x="716471" y="85725"/>
                          </a:lnTo>
                          <a:lnTo>
                            <a:pt x="764096" y="85725"/>
                          </a:lnTo>
                          <a:lnTo>
                            <a:pt x="764096" y="95250"/>
                          </a:lnTo>
                          <a:lnTo>
                            <a:pt x="773621" y="95250"/>
                          </a:lnTo>
                          <a:lnTo>
                            <a:pt x="773621" y="85725"/>
                          </a:lnTo>
                          <a:lnTo>
                            <a:pt x="821246" y="85725"/>
                          </a:lnTo>
                          <a:lnTo>
                            <a:pt x="821246" y="95250"/>
                          </a:lnTo>
                          <a:lnTo>
                            <a:pt x="830771" y="95250"/>
                          </a:lnTo>
                          <a:lnTo>
                            <a:pt x="830771" y="85725"/>
                          </a:lnTo>
                          <a:lnTo>
                            <a:pt x="878396" y="85725"/>
                          </a:lnTo>
                          <a:lnTo>
                            <a:pt x="878396" y="95250"/>
                          </a:lnTo>
                          <a:lnTo>
                            <a:pt x="887921" y="95250"/>
                          </a:lnTo>
                          <a:lnTo>
                            <a:pt x="887921" y="85725"/>
                          </a:lnTo>
                          <a:lnTo>
                            <a:pt x="935546" y="85725"/>
                          </a:lnTo>
                          <a:lnTo>
                            <a:pt x="935546" y="95250"/>
                          </a:lnTo>
                          <a:lnTo>
                            <a:pt x="945071" y="95250"/>
                          </a:lnTo>
                          <a:lnTo>
                            <a:pt x="945071" y="85725"/>
                          </a:lnTo>
                          <a:lnTo>
                            <a:pt x="954596" y="85725"/>
                          </a:lnTo>
                          <a:lnTo>
                            <a:pt x="954596" y="76200"/>
                          </a:lnTo>
                          <a:lnTo>
                            <a:pt x="945071" y="76200"/>
                          </a:lnTo>
                          <a:lnTo>
                            <a:pt x="945071" y="19050"/>
                          </a:lnTo>
                          <a:lnTo>
                            <a:pt x="954596" y="19050"/>
                          </a:lnTo>
                          <a:lnTo>
                            <a:pt x="954596" y="9525"/>
                          </a:lnTo>
                          <a:lnTo>
                            <a:pt x="945071" y="9525"/>
                          </a:lnTo>
                          <a:lnTo>
                            <a:pt x="945071" y="0"/>
                          </a:lnTo>
                          <a:lnTo>
                            <a:pt x="935546" y="0"/>
                          </a:lnTo>
                          <a:lnTo>
                            <a:pt x="935546" y="9525"/>
                          </a:lnTo>
                          <a:lnTo>
                            <a:pt x="887921" y="9525"/>
                          </a:lnTo>
                          <a:lnTo>
                            <a:pt x="887921" y="0"/>
                          </a:lnTo>
                          <a:lnTo>
                            <a:pt x="878396" y="0"/>
                          </a:lnTo>
                          <a:lnTo>
                            <a:pt x="878396" y="9525"/>
                          </a:lnTo>
                          <a:lnTo>
                            <a:pt x="830771" y="9525"/>
                          </a:lnTo>
                          <a:lnTo>
                            <a:pt x="830771" y="0"/>
                          </a:lnTo>
                          <a:lnTo>
                            <a:pt x="821246" y="0"/>
                          </a:lnTo>
                          <a:lnTo>
                            <a:pt x="821246" y="9525"/>
                          </a:lnTo>
                          <a:lnTo>
                            <a:pt x="773621" y="9525"/>
                          </a:lnTo>
                          <a:lnTo>
                            <a:pt x="773621" y="0"/>
                          </a:lnTo>
                          <a:lnTo>
                            <a:pt x="764096" y="0"/>
                          </a:lnTo>
                          <a:lnTo>
                            <a:pt x="764096" y="9525"/>
                          </a:lnTo>
                          <a:lnTo>
                            <a:pt x="716471" y="9525"/>
                          </a:lnTo>
                          <a:lnTo>
                            <a:pt x="716471" y="0"/>
                          </a:lnTo>
                          <a:lnTo>
                            <a:pt x="706946" y="0"/>
                          </a:lnTo>
                          <a:lnTo>
                            <a:pt x="706946" y="9525"/>
                          </a:lnTo>
                          <a:lnTo>
                            <a:pt x="659321" y="9525"/>
                          </a:lnTo>
                          <a:lnTo>
                            <a:pt x="659321" y="0"/>
                          </a:lnTo>
                          <a:lnTo>
                            <a:pt x="649796" y="0"/>
                          </a:lnTo>
                          <a:lnTo>
                            <a:pt x="649796" y="9525"/>
                          </a:lnTo>
                          <a:lnTo>
                            <a:pt x="602171" y="9525"/>
                          </a:lnTo>
                          <a:lnTo>
                            <a:pt x="602171" y="0"/>
                          </a:lnTo>
                          <a:lnTo>
                            <a:pt x="592646" y="0"/>
                          </a:lnTo>
                          <a:lnTo>
                            <a:pt x="592646" y="9525"/>
                          </a:lnTo>
                          <a:lnTo>
                            <a:pt x="545021" y="9525"/>
                          </a:lnTo>
                          <a:lnTo>
                            <a:pt x="545021" y="0"/>
                          </a:lnTo>
                          <a:lnTo>
                            <a:pt x="535496" y="0"/>
                          </a:lnTo>
                          <a:lnTo>
                            <a:pt x="535496" y="9525"/>
                          </a:lnTo>
                          <a:lnTo>
                            <a:pt x="487871" y="9525"/>
                          </a:lnTo>
                          <a:lnTo>
                            <a:pt x="487871" y="0"/>
                          </a:lnTo>
                          <a:lnTo>
                            <a:pt x="478346" y="0"/>
                          </a:lnTo>
                          <a:lnTo>
                            <a:pt x="478346" y="9525"/>
                          </a:lnTo>
                          <a:lnTo>
                            <a:pt x="430721" y="9525"/>
                          </a:lnTo>
                          <a:lnTo>
                            <a:pt x="430721" y="0"/>
                          </a:lnTo>
                          <a:lnTo>
                            <a:pt x="421196" y="0"/>
                          </a:lnTo>
                          <a:lnTo>
                            <a:pt x="421196" y="9525"/>
                          </a:lnTo>
                          <a:lnTo>
                            <a:pt x="373571" y="9525"/>
                          </a:lnTo>
                          <a:lnTo>
                            <a:pt x="373571" y="0"/>
                          </a:lnTo>
                          <a:lnTo>
                            <a:pt x="364046" y="0"/>
                          </a:lnTo>
                          <a:lnTo>
                            <a:pt x="364046" y="9525"/>
                          </a:lnTo>
                          <a:lnTo>
                            <a:pt x="316421" y="9525"/>
                          </a:lnTo>
                          <a:lnTo>
                            <a:pt x="316421" y="0"/>
                          </a:lnTo>
                          <a:lnTo>
                            <a:pt x="306896" y="0"/>
                          </a:lnTo>
                          <a:lnTo>
                            <a:pt x="306896" y="9525"/>
                          </a:lnTo>
                          <a:lnTo>
                            <a:pt x="259271" y="9525"/>
                          </a:lnTo>
                          <a:lnTo>
                            <a:pt x="259271" y="0"/>
                          </a:lnTo>
                          <a:lnTo>
                            <a:pt x="249746" y="0"/>
                          </a:lnTo>
                          <a:lnTo>
                            <a:pt x="249746" y="9525"/>
                          </a:lnTo>
                          <a:lnTo>
                            <a:pt x="202121" y="9525"/>
                          </a:lnTo>
                          <a:lnTo>
                            <a:pt x="202121" y="0"/>
                          </a:lnTo>
                          <a:lnTo>
                            <a:pt x="192596" y="0"/>
                          </a:lnTo>
                          <a:lnTo>
                            <a:pt x="192596" y="9525"/>
                          </a:lnTo>
                          <a:lnTo>
                            <a:pt x="144971" y="9525"/>
                          </a:lnTo>
                          <a:lnTo>
                            <a:pt x="144971" y="0"/>
                          </a:lnTo>
                          <a:lnTo>
                            <a:pt x="135446" y="0"/>
                          </a:lnTo>
                          <a:lnTo>
                            <a:pt x="135446" y="9525"/>
                          </a:lnTo>
                          <a:lnTo>
                            <a:pt x="87821" y="9525"/>
                          </a:lnTo>
                          <a:lnTo>
                            <a:pt x="87821" y="0"/>
                          </a:lnTo>
                          <a:lnTo>
                            <a:pt x="78296" y="0"/>
                          </a:lnTo>
                          <a:lnTo>
                            <a:pt x="78296" y="9525"/>
                          </a:lnTo>
                          <a:lnTo>
                            <a:pt x="30671" y="9525"/>
                          </a:lnTo>
                          <a:lnTo>
                            <a:pt x="30671" y="0"/>
                          </a:lnTo>
                          <a:lnTo>
                            <a:pt x="21146" y="0"/>
                          </a:lnTo>
                          <a:lnTo>
                            <a:pt x="21146" y="9525"/>
                          </a:lnTo>
                          <a:lnTo>
                            <a:pt x="381" y="9525"/>
                          </a:lnTo>
                          <a:lnTo>
                            <a:pt x="381" y="19050"/>
                          </a:lnTo>
                          <a:cubicBezTo>
                            <a:pt x="381" y="19050"/>
                            <a:pt x="21146" y="19050"/>
                            <a:pt x="21146" y="19050"/>
                          </a:cubicBezTo>
                          <a:lnTo>
                            <a:pt x="21146" y="76200"/>
                          </a:lnTo>
                          <a:lnTo>
                            <a:pt x="0" y="76200"/>
                          </a:lnTo>
                          <a:lnTo>
                            <a:pt x="0" y="85725"/>
                          </a:lnTo>
                          <a:cubicBezTo>
                            <a:pt x="0" y="85725"/>
                            <a:pt x="21146" y="85725"/>
                            <a:pt x="21146" y="85725"/>
                          </a:cubicBezTo>
                          <a:lnTo>
                            <a:pt x="21146" y="95250"/>
                          </a:lnTo>
                          <a:close/>
                          <a:moveTo>
                            <a:pt x="887921" y="19050"/>
                          </a:moveTo>
                          <a:lnTo>
                            <a:pt x="935546" y="19050"/>
                          </a:lnTo>
                          <a:lnTo>
                            <a:pt x="935546" y="76200"/>
                          </a:lnTo>
                          <a:lnTo>
                            <a:pt x="887921" y="76200"/>
                          </a:lnTo>
                          <a:lnTo>
                            <a:pt x="887921" y="19050"/>
                          </a:lnTo>
                          <a:close/>
                          <a:moveTo>
                            <a:pt x="830771" y="19050"/>
                          </a:moveTo>
                          <a:lnTo>
                            <a:pt x="878396" y="19050"/>
                          </a:lnTo>
                          <a:lnTo>
                            <a:pt x="878396" y="76200"/>
                          </a:lnTo>
                          <a:lnTo>
                            <a:pt x="830771" y="76200"/>
                          </a:lnTo>
                          <a:lnTo>
                            <a:pt x="830771" y="19050"/>
                          </a:lnTo>
                          <a:close/>
                          <a:moveTo>
                            <a:pt x="773621" y="19050"/>
                          </a:moveTo>
                          <a:lnTo>
                            <a:pt x="821246" y="19050"/>
                          </a:lnTo>
                          <a:lnTo>
                            <a:pt x="821246" y="76200"/>
                          </a:lnTo>
                          <a:lnTo>
                            <a:pt x="773621" y="76200"/>
                          </a:lnTo>
                          <a:lnTo>
                            <a:pt x="773621" y="19050"/>
                          </a:lnTo>
                          <a:close/>
                          <a:moveTo>
                            <a:pt x="716471" y="19050"/>
                          </a:moveTo>
                          <a:lnTo>
                            <a:pt x="764096" y="19050"/>
                          </a:lnTo>
                          <a:lnTo>
                            <a:pt x="764096" y="76200"/>
                          </a:lnTo>
                          <a:lnTo>
                            <a:pt x="716471" y="76200"/>
                          </a:lnTo>
                          <a:lnTo>
                            <a:pt x="716471" y="19050"/>
                          </a:lnTo>
                          <a:close/>
                          <a:moveTo>
                            <a:pt x="659321" y="19050"/>
                          </a:moveTo>
                          <a:lnTo>
                            <a:pt x="706946" y="19050"/>
                          </a:lnTo>
                          <a:lnTo>
                            <a:pt x="706946" y="76200"/>
                          </a:lnTo>
                          <a:lnTo>
                            <a:pt x="659321" y="76200"/>
                          </a:lnTo>
                          <a:lnTo>
                            <a:pt x="659321" y="19050"/>
                          </a:lnTo>
                          <a:close/>
                          <a:moveTo>
                            <a:pt x="602171" y="19050"/>
                          </a:moveTo>
                          <a:lnTo>
                            <a:pt x="649796" y="19050"/>
                          </a:lnTo>
                          <a:lnTo>
                            <a:pt x="649796" y="76200"/>
                          </a:lnTo>
                          <a:lnTo>
                            <a:pt x="602171" y="76200"/>
                          </a:lnTo>
                          <a:lnTo>
                            <a:pt x="602171" y="19050"/>
                          </a:lnTo>
                          <a:close/>
                          <a:moveTo>
                            <a:pt x="545021" y="19050"/>
                          </a:moveTo>
                          <a:lnTo>
                            <a:pt x="592646" y="19050"/>
                          </a:lnTo>
                          <a:lnTo>
                            <a:pt x="592646" y="76200"/>
                          </a:lnTo>
                          <a:lnTo>
                            <a:pt x="545021" y="76200"/>
                          </a:lnTo>
                          <a:lnTo>
                            <a:pt x="545021" y="19050"/>
                          </a:lnTo>
                          <a:close/>
                          <a:moveTo>
                            <a:pt x="487871" y="19050"/>
                          </a:moveTo>
                          <a:lnTo>
                            <a:pt x="535496" y="19050"/>
                          </a:lnTo>
                          <a:lnTo>
                            <a:pt x="535496" y="76200"/>
                          </a:lnTo>
                          <a:lnTo>
                            <a:pt x="487871" y="76200"/>
                          </a:lnTo>
                          <a:lnTo>
                            <a:pt x="487871" y="19050"/>
                          </a:lnTo>
                          <a:close/>
                          <a:moveTo>
                            <a:pt x="430721" y="19050"/>
                          </a:moveTo>
                          <a:lnTo>
                            <a:pt x="478346" y="19050"/>
                          </a:lnTo>
                          <a:lnTo>
                            <a:pt x="478346" y="76200"/>
                          </a:lnTo>
                          <a:lnTo>
                            <a:pt x="430721" y="76200"/>
                          </a:lnTo>
                          <a:lnTo>
                            <a:pt x="430721" y="19050"/>
                          </a:lnTo>
                          <a:close/>
                          <a:moveTo>
                            <a:pt x="373571" y="19050"/>
                          </a:moveTo>
                          <a:lnTo>
                            <a:pt x="421196" y="19050"/>
                          </a:lnTo>
                          <a:lnTo>
                            <a:pt x="421196" y="76200"/>
                          </a:lnTo>
                          <a:lnTo>
                            <a:pt x="373571" y="76200"/>
                          </a:lnTo>
                          <a:lnTo>
                            <a:pt x="373571" y="19050"/>
                          </a:lnTo>
                          <a:close/>
                          <a:moveTo>
                            <a:pt x="316421" y="19050"/>
                          </a:moveTo>
                          <a:lnTo>
                            <a:pt x="364046" y="19050"/>
                          </a:lnTo>
                          <a:lnTo>
                            <a:pt x="364046" y="76200"/>
                          </a:lnTo>
                          <a:lnTo>
                            <a:pt x="316421" y="76200"/>
                          </a:lnTo>
                          <a:lnTo>
                            <a:pt x="316421" y="19050"/>
                          </a:lnTo>
                          <a:close/>
                          <a:moveTo>
                            <a:pt x="259271" y="19050"/>
                          </a:moveTo>
                          <a:lnTo>
                            <a:pt x="306896" y="19050"/>
                          </a:lnTo>
                          <a:lnTo>
                            <a:pt x="306896" y="76200"/>
                          </a:lnTo>
                          <a:lnTo>
                            <a:pt x="259271" y="76200"/>
                          </a:lnTo>
                          <a:lnTo>
                            <a:pt x="259271" y="19050"/>
                          </a:lnTo>
                          <a:close/>
                          <a:moveTo>
                            <a:pt x="202121" y="19050"/>
                          </a:moveTo>
                          <a:lnTo>
                            <a:pt x="249746" y="19050"/>
                          </a:lnTo>
                          <a:lnTo>
                            <a:pt x="249746" y="76200"/>
                          </a:lnTo>
                          <a:lnTo>
                            <a:pt x="202121" y="76200"/>
                          </a:lnTo>
                          <a:lnTo>
                            <a:pt x="202121" y="19050"/>
                          </a:lnTo>
                          <a:close/>
                          <a:moveTo>
                            <a:pt x="144971" y="19050"/>
                          </a:moveTo>
                          <a:lnTo>
                            <a:pt x="192596" y="19050"/>
                          </a:lnTo>
                          <a:lnTo>
                            <a:pt x="192596" y="76200"/>
                          </a:lnTo>
                          <a:lnTo>
                            <a:pt x="144971" y="76200"/>
                          </a:lnTo>
                          <a:lnTo>
                            <a:pt x="144971" y="19050"/>
                          </a:lnTo>
                          <a:close/>
                          <a:moveTo>
                            <a:pt x="87821" y="19050"/>
                          </a:moveTo>
                          <a:lnTo>
                            <a:pt x="135446" y="19050"/>
                          </a:lnTo>
                          <a:lnTo>
                            <a:pt x="135446" y="76200"/>
                          </a:lnTo>
                          <a:lnTo>
                            <a:pt x="87821" y="76200"/>
                          </a:lnTo>
                          <a:lnTo>
                            <a:pt x="87821" y="19050"/>
                          </a:lnTo>
                          <a:close/>
                          <a:moveTo>
                            <a:pt x="30671" y="19050"/>
                          </a:moveTo>
                          <a:lnTo>
                            <a:pt x="78296" y="19050"/>
                          </a:lnTo>
                          <a:lnTo>
                            <a:pt x="78296" y="76200"/>
                          </a:lnTo>
                          <a:lnTo>
                            <a:pt x="30671" y="76200"/>
                          </a:lnTo>
                          <a:lnTo>
                            <a:pt x="30671" y="190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2" name="Google Shape;4822;p63"/>
                    <p:cNvSpPr/>
                    <p:nvPr/>
                  </p:nvSpPr>
                  <p:spPr>
                    <a:xfrm>
                      <a:off x="6215062" y="2143125"/>
                      <a:ext cx="2257425" cy="95250"/>
                    </a:xfrm>
                    <a:custGeom>
                      <a:avLst/>
                      <a:gdLst/>
                      <a:ahLst/>
                      <a:cxnLst/>
                      <a:rect l="l" t="t" r="r" b="b"/>
                      <a:pathLst>
                        <a:path w="2257425" h="95250" extrusionOk="0">
                          <a:moveTo>
                            <a:pt x="2238375" y="0"/>
                          </a:moveTo>
                          <a:lnTo>
                            <a:pt x="2228850" y="0"/>
                          </a:lnTo>
                          <a:lnTo>
                            <a:pt x="2228850" y="9525"/>
                          </a:lnTo>
                          <a:lnTo>
                            <a:pt x="2181225" y="9525"/>
                          </a:lnTo>
                          <a:lnTo>
                            <a:pt x="2181225" y="0"/>
                          </a:lnTo>
                          <a:lnTo>
                            <a:pt x="2171700" y="0"/>
                          </a:lnTo>
                          <a:lnTo>
                            <a:pt x="2171700" y="9525"/>
                          </a:lnTo>
                          <a:lnTo>
                            <a:pt x="2124075" y="9525"/>
                          </a:lnTo>
                          <a:lnTo>
                            <a:pt x="2124075" y="0"/>
                          </a:lnTo>
                          <a:lnTo>
                            <a:pt x="2114550" y="0"/>
                          </a:lnTo>
                          <a:lnTo>
                            <a:pt x="2114550" y="9525"/>
                          </a:lnTo>
                          <a:lnTo>
                            <a:pt x="2066925" y="9525"/>
                          </a:lnTo>
                          <a:lnTo>
                            <a:pt x="2066925" y="0"/>
                          </a:lnTo>
                          <a:lnTo>
                            <a:pt x="2057400" y="0"/>
                          </a:lnTo>
                          <a:lnTo>
                            <a:pt x="2057400" y="9525"/>
                          </a:lnTo>
                          <a:lnTo>
                            <a:pt x="2009775" y="9525"/>
                          </a:lnTo>
                          <a:lnTo>
                            <a:pt x="2009775" y="0"/>
                          </a:lnTo>
                          <a:lnTo>
                            <a:pt x="2000250" y="0"/>
                          </a:lnTo>
                          <a:lnTo>
                            <a:pt x="2000250" y="9525"/>
                          </a:lnTo>
                          <a:lnTo>
                            <a:pt x="1952625" y="9525"/>
                          </a:lnTo>
                          <a:lnTo>
                            <a:pt x="1952625" y="0"/>
                          </a:lnTo>
                          <a:lnTo>
                            <a:pt x="1943100" y="0"/>
                          </a:lnTo>
                          <a:lnTo>
                            <a:pt x="1943100" y="9525"/>
                          </a:lnTo>
                          <a:lnTo>
                            <a:pt x="1895475" y="9525"/>
                          </a:lnTo>
                          <a:lnTo>
                            <a:pt x="1895475" y="0"/>
                          </a:lnTo>
                          <a:lnTo>
                            <a:pt x="1885950" y="0"/>
                          </a:lnTo>
                          <a:lnTo>
                            <a:pt x="1885950" y="9525"/>
                          </a:lnTo>
                          <a:lnTo>
                            <a:pt x="1838325" y="9525"/>
                          </a:lnTo>
                          <a:lnTo>
                            <a:pt x="1838325" y="0"/>
                          </a:lnTo>
                          <a:lnTo>
                            <a:pt x="1828800" y="0"/>
                          </a:lnTo>
                          <a:lnTo>
                            <a:pt x="1828800" y="9525"/>
                          </a:lnTo>
                          <a:lnTo>
                            <a:pt x="1781175" y="9525"/>
                          </a:lnTo>
                          <a:lnTo>
                            <a:pt x="1781175" y="0"/>
                          </a:lnTo>
                          <a:lnTo>
                            <a:pt x="1771650" y="0"/>
                          </a:lnTo>
                          <a:lnTo>
                            <a:pt x="1771650" y="9525"/>
                          </a:lnTo>
                          <a:lnTo>
                            <a:pt x="1724025" y="9525"/>
                          </a:lnTo>
                          <a:lnTo>
                            <a:pt x="1724025" y="0"/>
                          </a:lnTo>
                          <a:lnTo>
                            <a:pt x="1714500" y="0"/>
                          </a:lnTo>
                          <a:lnTo>
                            <a:pt x="1714500" y="9525"/>
                          </a:lnTo>
                          <a:lnTo>
                            <a:pt x="1666875" y="9525"/>
                          </a:lnTo>
                          <a:lnTo>
                            <a:pt x="1666875" y="0"/>
                          </a:lnTo>
                          <a:lnTo>
                            <a:pt x="1657350" y="0"/>
                          </a:lnTo>
                          <a:lnTo>
                            <a:pt x="1657350" y="9525"/>
                          </a:lnTo>
                          <a:lnTo>
                            <a:pt x="1609725" y="9525"/>
                          </a:lnTo>
                          <a:lnTo>
                            <a:pt x="1609725" y="0"/>
                          </a:lnTo>
                          <a:lnTo>
                            <a:pt x="1600200" y="0"/>
                          </a:lnTo>
                          <a:lnTo>
                            <a:pt x="1600200" y="9525"/>
                          </a:lnTo>
                          <a:lnTo>
                            <a:pt x="1552575" y="9525"/>
                          </a:lnTo>
                          <a:lnTo>
                            <a:pt x="1552575" y="0"/>
                          </a:lnTo>
                          <a:lnTo>
                            <a:pt x="1543050" y="0"/>
                          </a:lnTo>
                          <a:lnTo>
                            <a:pt x="1543050" y="9525"/>
                          </a:lnTo>
                          <a:lnTo>
                            <a:pt x="1495425" y="9525"/>
                          </a:lnTo>
                          <a:lnTo>
                            <a:pt x="1495425" y="0"/>
                          </a:lnTo>
                          <a:lnTo>
                            <a:pt x="1485900" y="0"/>
                          </a:lnTo>
                          <a:lnTo>
                            <a:pt x="1485900" y="9525"/>
                          </a:lnTo>
                          <a:lnTo>
                            <a:pt x="1438275" y="9525"/>
                          </a:lnTo>
                          <a:lnTo>
                            <a:pt x="1438275" y="0"/>
                          </a:lnTo>
                          <a:lnTo>
                            <a:pt x="1428750" y="0"/>
                          </a:lnTo>
                          <a:lnTo>
                            <a:pt x="1428750" y="9525"/>
                          </a:lnTo>
                          <a:lnTo>
                            <a:pt x="1381125" y="9525"/>
                          </a:lnTo>
                          <a:lnTo>
                            <a:pt x="1381125" y="0"/>
                          </a:lnTo>
                          <a:lnTo>
                            <a:pt x="1371600" y="0"/>
                          </a:lnTo>
                          <a:lnTo>
                            <a:pt x="1371600" y="9525"/>
                          </a:lnTo>
                          <a:lnTo>
                            <a:pt x="1323975" y="9525"/>
                          </a:lnTo>
                          <a:lnTo>
                            <a:pt x="1323975" y="0"/>
                          </a:lnTo>
                          <a:lnTo>
                            <a:pt x="1314450" y="0"/>
                          </a:lnTo>
                          <a:lnTo>
                            <a:pt x="1314450" y="9525"/>
                          </a:lnTo>
                          <a:lnTo>
                            <a:pt x="1266825" y="9525"/>
                          </a:lnTo>
                          <a:lnTo>
                            <a:pt x="1266825" y="0"/>
                          </a:lnTo>
                          <a:lnTo>
                            <a:pt x="1257300" y="0"/>
                          </a:lnTo>
                          <a:lnTo>
                            <a:pt x="1257300" y="9525"/>
                          </a:lnTo>
                          <a:lnTo>
                            <a:pt x="1209675" y="9525"/>
                          </a:lnTo>
                          <a:lnTo>
                            <a:pt x="1209675" y="0"/>
                          </a:lnTo>
                          <a:lnTo>
                            <a:pt x="1200150" y="0"/>
                          </a:lnTo>
                          <a:lnTo>
                            <a:pt x="1200150" y="9525"/>
                          </a:lnTo>
                          <a:lnTo>
                            <a:pt x="1152525" y="9525"/>
                          </a:lnTo>
                          <a:lnTo>
                            <a:pt x="1152525" y="0"/>
                          </a:lnTo>
                          <a:lnTo>
                            <a:pt x="1143000" y="0"/>
                          </a:lnTo>
                          <a:lnTo>
                            <a:pt x="1143000" y="9525"/>
                          </a:lnTo>
                          <a:lnTo>
                            <a:pt x="1095375" y="9525"/>
                          </a:lnTo>
                          <a:lnTo>
                            <a:pt x="1095375" y="0"/>
                          </a:lnTo>
                          <a:lnTo>
                            <a:pt x="1085850" y="0"/>
                          </a:lnTo>
                          <a:lnTo>
                            <a:pt x="1085850" y="9525"/>
                          </a:lnTo>
                          <a:lnTo>
                            <a:pt x="1038225" y="9525"/>
                          </a:lnTo>
                          <a:lnTo>
                            <a:pt x="1038225" y="0"/>
                          </a:lnTo>
                          <a:lnTo>
                            <a:pt x="1028700" y="0"/>
                          </a:lnTo>
                          <a:lnTo>
                            <a:pt x="1028700" y="9525"/>
                          </a:lnTo>
                          <a:lnTo>
                            <a:pt x="981075" y="9525"/>
                          </a:lnTo>
                          <a:lnTo>
                            <a:pt x="981075" y="0"/>
                          </a:lnTo>
                          <a:lnTo>
                            <a:pt x="971550" y="0"/>
                          </a:lnTo>
                          <a:lnTo>
                            <a:pt x="971550" y="9525"/>
                          </a:lnTo>
                          <a:lnTo>
                            <a:pt x="923925" y="9525"/>
                          </a:lnTo>
                          <a:lnTo>
                            <a:pt x="923925" y="0"/>
                          </a:lnTo>
                          <a:lnTo>
                            <a:pt x="914400" y="0"/>
                          </a:lnTo>
                          <a:lnTo>
                            <a:pt x="914400" y="9525"/>
                          </a:lnTo>
                          <a:lnTo>
                            <a:pt x="866775" y="9525"/>
                          </a:lnTo>
                          <a:lnTo>
                            <a:pt x="866775" y="0"/>
                          </a:lnTo>
                          <a:lnTo>
                            <a:pt x="857250" y="0"/>
                          </a:lnTo>
                          <a:lnTo>
                            <a:pt x="857250" y="9525"/>
                          </a:lnTo>
                          <a:lnTo>
                            <a:pt x="809625" y="9525"/>
                          </a:lnTo>
                          <a:lnTo>
                            <a:pt x="809625" y="0"/>
                          </a:lnTo>
                          <a:lnTo>
                            <a:pt x="800100" y="0"/>
                          </a:lnTo>
                          <a:lnTo>
                            <a:pt x="800100" y="9525"/>
                          </a:lnTo>
                          <a:lnTo>
                            <a:pt x="752475" y="9525"/>
                          </a:lnTo>
                          <a:lnTo>
                            <a:pt x="752475" y="0"/>
                          </a:lnTo>
                          <a:lnTo>
                            <a:pt x="742950" y="0"/>
                          </a:lnTo>
                          <a:lnTo>
                            <a:pt x="742950" y="9525"/>
                          </a:lnTo>
                          <a:lnTo>
                            <a:pt x="695325" y="9525"/>
                          </a:lnTo>
                          <a:lnTo>
                            <a:pt x="695325" y="0"/>
                          </a:lnTo>
                          <a:lnTo>
                            <a:pt x="685800" y="0"/>
                          </a:lnTo>
                          <a:lnTo>
                            <a:pt x="685800" y="9525"/>
                          </a:lnTo>
                          <a:lnTo>
                            <a:pt x="638175" y="9525"/>
                          </a:lnTo>
                          <a:lnTo>
                            <a:pt x="638175" y="0"/>
                          </a:lnTo>
                          <a:lnTo>
                            <a:pt x="628650" y="0"/>
                          </a:lnTo>
                          <a:lnTo>
                            <a:pt x="628650" y="9525"/>
                          </a:lnTo>
                          <a:lnTo>
                            <a:pt x="581025" y="9525"/>
                          </a:lnTo>
                          <a:lnTo>
                            <a:pt x="581025" y="0"/>
                          </a:lnTo>
                          <a:lnTo>
                            <a:pt x="571500" y="0"/>
                          </a:lnTo>
                          <a:lnTo>
                            <a:pt x="571500" y="9525"/>
                          </a:lnTo>
                          <a:lnTo>
                            <a:pt x="523875" y="9525"/>
                          </a:lnTo>
                          <a:lnTo>
                            <a:pt x="523875" y="0"/>
                          </a:lnTo>
                          <a:lnTo>
                            <a:pt x="514350" y="0"/>
                          </a:lnTo>
                          <a:lnTo>
                            <a:pt x="514350" y="9525"/>
                          </a:lnTo>
                          <a:lnTo>
                            <a:pt x="466725" y="9525"/>
                          </a:lnTo>
                          <a:lnTo>
                            <a:pt x="466725" y="0"/>
                          </a:lnTo>
                          <a:lnTo>
                            <a:pt x="457200" y="0"/>
                          </a:lnTo>
                          <a:lnTo>
                            <a:pt x="457200" y="9525"/>
                          </a:lnTo>
                          <a:lnTo>
                            <a:pt x="409575" y="9525"/>
                          </a:lnTo>
                          <a:lnTo>
                            <a:pt x="409575" y="0"/>
                          </a:lnTo>
                          <a:lnTo>
                            <a:pt x="400050" y="0"/>
                          </a:lnTo>
                          <a:lnTo>
                            <a:pt x="400050" y="9525"/>
                          </a:lnTo>
                          <a:lnTo>
                            <a:pt x="352425" y="9525"/>
                          </a:lnTo>
                          <a:lnTo>
                            <a:pt x="352425" y="0"/>
                          </a:lnTo>
                          <a:lnTo>
                            <a:pt x="342900" y="0"/>
                          </a:lnTo>
                          <a:lnTo>
                            <a:pt x="342900" y="9525"/>
                          </a:lnTo>
                          <a:lnTo>
                            <a:pt x="295275" y="9525"/>
                          </a:lnTo>
                          <a:lnTo>
                            <a:pt x="295275" y="0"/>
                          </a:lnTo>
                          <a:lnTo>
                            <a:pt x="285750" y="0"/>
                          </a:lnTo>
                          <a:lnTo>
                            <a:pt x="285750" y="9525"/>
                          </a:lnTo>
                          <a:lnTo>
                            <a:pt x="238125" y="9525"/>
                          </a:lnTo>
                          <a:lnTo>
                            <a:pt x="238125" y="0"/>
                          </a:lnTo>
                          <a:lnTo>
                            <a:pt x="228600" y="0"/>
                          </a:lnTo>
                          <a:lnTo>
                            <a:pt x="228600" y="9525"/>
                          </a:lnTo>
                          <a:lnTo>
                            <a:pt x="180975" y="9525"/>
                          </a:lnTo>
                          <a:lnTo>
                            <a:pt x="180975" y="0"/>
                          </a:lnTo>
                          <a:lnTo>
                            <a:pt x="171450" y="0"/>
                          </a:lnTo>
                          <a:lnTo>
                            <a:pt x="171450" y="9525"/>
                          </a:lnTo>
                          <a:lnTo>
                            <a:pt x="123825" y="9525"/>
                          </a:lnTo>
                          <a:lnTo>
                            <a:pt x="123825" y="0"/>
                          </a:lnTo>
                          <a:lnTo>
                            <a:pt x="114300" y="0"/>
                          </a:lnTo>
                          <a:lnTo>
                            <a:pt x="114300" y="9525"/>
                          </a:lnTo>
                          <a:lnTo>
                            <a:pt x="66675" y="9525"/>
                          </a:lnTo>
                          <a:lnTo>
                            <a:pt x="66675" y="0"/>
                          </a:lnTo>
                          <a:lnTo>
                            <a:pt x="57150" y="0"/>
                          </a:lnTo>
                          <a:lnTo>
                            <a:pt x="57150" y="9525"/>
                          </a:lnTo>
                          <a:lnTo>
                            <a:pt x="9525" y="9525"/>
                          </a:lnTo>
                          <a:lnTo>
                            <a:pt x="9525" y="0"/>
                          </a:lnTo>
                          <a:lnTo>
                            <a:pt x="0" y="0"/>
                          </a:lnTo>
                          <a:lnTo>
                            <a:pt x="0" y="95250"/>
                          </a:lnTo>
                          <a:lnTo>
                            <a:pt x="9525" y="95250"/>
                          </a:lnTo>
                          <a:lnTo>
                            <a:pt x="9525" y="85725"/>
                          </a:lnTo>
                          <a:lnTo>
                            <a:pt x="57150" y="85725"/>
                          </a:lnTo>
                          <a:lnTo>
                            <a:pt x="57150" y="95250"/>
                          </a:lnTo>
                          <a:lnTo>
                            <a:pt x="66675" y="95250"/>
                          </a:lnTo>
                          <a:lnTo>
                            <a:pt x="66675" y="85725"/>
                          </a:lnTo>
                          <a:lnTo>
                            <a:pt x="114300" y="85725"/>
                          </a:lnTo>
                          <a:lnTo>
                            <a:pt x="114300" y="95250"/>
                          </a:lnTo>
                          <a:lnTo>
                            <a:pt x="123825" y="95250"/>
                          </a:lnTo>
                          <a:lnTo>
                            <a:pt x="123825" y="85725"/>
                          </a:lnTo>
                          <a:lnTo>
                            <a:pt x="171450" y="85725"/>
                          </a:lnTo>
                          <a:lnTo>
                            <a:pt x="171450" y="95250"/>
                          </a:lnTo>
                          <a:lnTo>
                            <a:pt x="180975" y="95250"/>
                          </a:lnTo>
                          <a:lnTo>
                            <a:pt x="180975" y="85725"/>
                          </a:lnTo>
                          <a:lnTo>
                            <a:pt x="228600" y="85725"/>
                          </a:lnTo>
                          <a:lnTo>
                            <a:pt x="228600" y="95250"/>
                          </a:lnTo>
                          <a:lnTo>
                            <a:pt x="238125" y="95250"/>
                          </a:lnTo>
                          <a:lnTo>
                            <a:pt x="238125" y="85725"/>
                          </a:lnTo>
                          <a:lnTo>
                            <a:pt x="285750" y="85725"/>
                          </a:lnTo>
                          <a:lnTo>
                            <a:pt x="285750" y="95250"/>
                          </a:lnTo>
                          <a:lnTo>
                            <a:pt x="295275" y="95250"/>
                          </a:lnTo>
                          <a:lnTo>
                            <a:pt x="295275" y="85725"/>
                          </a:lnTo>
                          <a:lnTo>
                            <a:pt x="342900" y="85725"/>
                          </a:lnTo>
                          <a:lnTo>
                            <a:pt x="342900" y="95250"/>
                          </a:lnTo>
                          <a:lnTo>
                            <a:pt x="352425" y="95250"/>
                          </a:lnTo>
                          <a:lnTo>
                            <a:pt x="352425" y="85725"/>
                          </a:lnTo>
                          <a:lnTo>
                            <a:pt x="400050" y="85725"/>
                          </a:lnTo>
                          <a:lnTo>
                            <a:pt x="400050" y="95250"/>
                          </a:lnTo>
                          <a:lnTo>
                            <a:pt x="409575" y="95250"/>
                          </a:lnTo>
                          <a:lnTo>
                            <a:pt x="409575" y="85725"/>
                          </a:lnTo>
                          <a:lnTo>
                            <a:pt x="457200" y="85725"/>
                          </a:lnTo>
                          <a:lnTo>
                            <a:pt x="457200" y="95250"/>
                          </a:lnTo>
                          <a:lnTo>
                            <a:pt x="466725" y="95250"/>
                          </a:lnTo>
                          <a:lnTo>
                            <a:pt x="466725" y="85725"/>
                          </a:lnTo>
                          <a:lnTo>
                            <a:pt x="514350" y="85725"/>
                          </a:lnTo>
                          <a:lnTo>
                            <a:pt x="514350" y="95250"/>
                          </a:lnTo>
                          <a:lnTo>
                            <a:pt x="523875" y="95250"/>
                          </a:lnTo>
                          <a:lnTo>
                            <a:pt x="523875" y="85725"/>
                          </a:lnTo>
                          <a:lnTo>
                            <a:pt x="571500" y="85725"/>
                          </a:lnTo>
                          <a:lnTo>
                            <a:pt x="571500" y="95250"/>
                          </a:lnTo>
                          <a:lnTo>
                            <a:pt x="581025" y="95250"/>
                          </a:lnTo>
                          <a:lnTo>
                            <a:pt x="581025" y="85725"/>
                          </a:lnTo>
                          <a:lnTo>
                            <a:pt x="628650" y="85725"/>
                          </a:lnTo>
                          <a:lnTo>
                            <a:pt x="628650" y="95250"/>
                          </a:lnTo>
                          <a:lnTo>
                            <a:pt x="638175" y="95250"/>
                          </a:lnTo>
                          <a:lnTo>
                            <a:pt x="638175" y="85725"/>
                          </a:lnTo>
                          <a:lnTo>
                            <a:pt x="685800" y="85725"/>
                          </a:lnTo>
                          <a:lnTo>
                            <a:pt x="685800" y="95250"/>
                          </a:lnTo>
                          <a:lnTo>
                            <a:pt x="695325" y="95250"/>
                          </a:lnTo>
                          <a:lnTo>
                            <a:pt x="695325" y="85725"/>
                          </a:lnTo>
                          <a:lnTo>
                            <a:pt x="742950" y="85725"/>
                          </a:lnTo>
                          <a:lnTo>
                            <a:pt x="742950" y="95250"/>
                          </a:lnTo>
                          <a:lnTo>
                            <a:pt x="752475" y="95250"/>
                          </a:lnTo>
                          <a:lnTo>
                            <a:pt x="752475" y="85725"/>
                          </a:lnTo>
                          <a:lnTo>
                            <a:pt x="800100" y="85725"/>
                          </a:lnTo>
                          <a:lnTo>
                            <a:pt x="800100" y="95250"/>
                          </a:lnTo>
                          <a:lnTo>
                            <a:pt x="809625" y="95250"/>
                          </a:lnTo>
                          <a:lnTo>
                            <a:pt x="809625" y="85725"/>
                          </a:lnTo>
                          <a:lnTo>
                            <a:pt x="857250" y="85725"/>
                          </a:lnTo>
                          <a:lnTo>
                            <a:pt x="857250" y="95250"/>
                          </a:lnTo>
                          <a:lnTo>
                            <a:pt x="866775" y="95250"/>
                          </a:lnTo>
                          <a:lnTo>
                            <a:pt x="866775" y="85725"/>
                          </a:lnTo>
                          <a:lnTo>
                            <a:pt x="914400" y="85725"/>
                          </a:lnTo>
                          <a:lnTo>
                            <a:pt x="914400" y="95250"/>
                          </a:lnTo>
                          <a:lnTo>
                            <a:pt x="923925" y="95250"/>
                          </a:lnTo>
                          <a:lnTo>
                            <a:pt x="923925" y="85725"/>
                          </a:lnTo>
                          <a:lnTo>
                            <a:pt x="971550" y="85725"/>
                          </a:lnTo>
                          <a:lnTo>
                            <a:pt x="971550" y="95250"/>
                          </a:lnTo>
                          <a:lnTo>
                            <a:pt x="981075" y="95250"/>
                          </a:lnTo>
                          <a:lnTo>
                            <a:pt x="981075" y="85725"/>
                          </a:lnTo>
                          <a:lnTo>
                            <a:pt x="1028700" y="85725"/>
                          </a:lnTo>
                          <a:lnTo>
                            <a:pt x="1028700" y="95250"/>
                          </a:lnTo>
                          <a:lnTo>
                            <a:pt x="1038225" y="95250"/>
                          </a:lnTo>
                          <a:lnTo>
                            <a:pt x="1038225" y="85725"/>
                          </a:lnTo>
                          <a:lnTo>
                            <a:pt x="1085850" y="85725"/>
                          </a:lnTo>
                          <a:lnTo>
                            <a:pt x="1085850" y="95250"/>
                          </a:lnTo>
                          <a:lnTo>
                            <a:pt x="1095375" y="95250"/>
                          </a:lnTo>
                          <a:lnTo>
                            <a:pt x="1095375" y="85725"/>
                          </a:lnTo>
                          <a:lnTo>
                            <a:pt x="1143000" y="85725"/>
                          </a:lnTo>
                          <a:lnTo>
                            <a:pt x="1143000" y="95250"/>
                          </a:lnTo>
                          <a:lnTo>
                            <a:pt x="1152525" y="95250"/>
                          </a:lnTo>
                          <a:lnTo>
                            <a:pt x="1152525" y="85725"/>
                          </a:lnTo>
                          <a:lnTo>
                            <a:pt x="1200150" y="85725"/>
                          </a:lnTo>
                          <a:lnTo>
                            <a:pt x="1200150" y="95250"/>
                          </a:lnTo>
                          <a:lnTo>
                            <a:pt x="1209675" y="95250"/>
                          </a:lnTo>
                          <a:lnTo>
                            <a:pt x="1209675" y="85725"/>
                          </a:lnTo>
                          <a:lnTo>
                            <a:pt x="1257300" y="85725"/>
                          </a:lnTo>
                          <a:lnTo>
                            <a:pt x="1257300" y="95250"/>
                          </a:lnTo>
                          <a:lnTo>
                            <a:pt x="1266825" y="95250"/>
                          </a:lnTo>
                          <a:lnTo>
                            <a:pt x="1266825" y="85725"/>
                          </a:lnTo>
                          <a:lnTo>
                            <a:pt x="1314450" y="85725"/>
                          </a:lnTo>
                          <a:lnTo>
                            <a:pt x="1314450" y="95250"/>
                          </a:lnTo>
                          <a:lnTo>
                            <a:pt x="1323975" y="95250"/>
                          </a:lnTo>
                          <a:lnTo>
                            <a:pt x="1323975" y="85725"/>
                          </a:lnTo>
                          <a:lnTo>
                            <a:pt x="1371600" y="85725"/>
                          </a:lnTo>
                          <a:lnTo>
                            <a:pt x="1371600" y="95250"/>
                          </a:lnTo>
                          <a:lnTo>
                            <a:pt x="1381125" y="95250"/>
                          </a:lnTo>
                          <a:lnTo>
                            <a:pt x="1381125" y="85725"/>
                          </a:lnTo>
                          <a:lnTo>
                            <a:pt x="1428750" y="85725"/>
                          </a:lnTo>
                          <a:lnTo>
                            <a:pt x="1428750" y="95250"/>
                          </a:lnTo>
                          <a:lnTo>
                            <a:pt x="1438275" y="95250"/>
                          </a:lnTo>
                          <a:lnTo>
                            <a:pt x="1438275" y="85725"/>
                          </a:lnTo>
                          <a:lnTo>
                            <a:pt x="1485900" y="85725"/>
                          </a:lnTo>
                          <a:lnTo>
                            <a:pt x="1485900" y="95250"/>
                          </a:lnTo>
                          <a:lnTo>
                            <a:pt x="1495425" y="95250"/>
                          </a:lnTo>
                          <a:lnTo>
                            <a:pt x="1495425" y="85725"/>
                          </a:lnTo>
                          <a:lnTo>
                            <a:pt x="1543050" y="85725"/>
                          </a:lnTo>
                          <a:lnTo>
                            <a:pt x="1543050" y="95250"/>
                          </a:lnTo>
                          <a:lnTo>
                            <a:pt x="1552575" y="95250"/>
                          </a:lnTo>
                          <a:lnTo>
                            <a:pt x="1552575" y="85725"/>
                          </a:lnTo>
                          <a:lnTo>
                            <a:pt x="1600200" y="85725"/>
                          </a:lnTo>
                          <a:lnTo>
                            <a:pt x="1600200" y="95250"/>
                          </a:lnTo>
                          <a:lnTo>
                            <a:pt x="1609725" y="95250"/>
                          </a:lnTo>
                          <a:lnTo>
                            <a:pt x="1609725" y="85725"/>
                          </a:lnTo>
                          <a:lnTo>
                            <a:pt x="1657350" y="85725"/>
                          </a:lnTo>
                          <a:lnTo>
                            <a:pt x="1657350" y="95250"/>
                          </a:lnTo>
                          <a:lnTo>
                            <a:pt x="1666875" y="95250"/>
                          </a:lnTo>
                          <a:lnTo>
                            <a:pt x="1666875" y="85725"/>
                          </a:lnTo>
                          <a:lnTo>
                            <a:pt x="1714500" y="85725"/>
                          </a:lnTo>
                          <a:lnTo>
                            <a:pt x="1714500" y="95250"/>
                          </a:lnTo>
                          <a:lnTo>
                            <a:pt x="1724025" y="95250"/>
                          </a:lnTo>
                          <a:lnTo>
                            <a:pt x="1724025" y="85725"/>
                          </a:lnTo>
                          <a:lnTo>
                            <a:pt x="1771650" y="85725"/>
                          </a:lnTo>
                          <a:lnTo>
                            <a:pt x="1771650" y="95250"/>
                          </a:lnTo>
                          <a:lnTo>
                            <a:pt x="1781175" y="95250"/>
                          </a:lnTo>
                          <a:lnTo>
                            <a:pt x="1781175" y="85725"/>
                          </a:lnTo>
                          <a:lnTo>
                            <a:pt x="1828800" y="85725"/>
                          </a:lnTo>
                          <a:lnTo>
                            <a:pt x="1828800" y="95250"/>
                          </a:lnTo>
                          <a:lnTo>
                            <a:pt x="1838325" y="95250"/>
                          </a:lnTo>
                          <a:lnTo>
                            <a:pt x="1838325" y="85725"/>
                          </a:lnTo>
                          <a:lnTo>
                            <a:pt x="1885950" y="85725"/>
                          </a:lnTo>
                          <a:lnTo>
                            <a:pt x="1885950" y="95250"/>
                          </a:lnTo>
                          <a:lnTo>
                            <a:pt x="1895475" y="95250"/>
                          </a:lnTo>
                          <a:lnTo>
                            <a:pt x="1895475" y="85725"/>
                          </a:lnTo>
                          <a:lnTo>
                            <a:pt x="1943100" y="85725"/>
                          </a:lnTo>
                          <a:lnTo>
                            <a:pt x="1943100" y="95250"/>
                          </a:lnTo>
                          <a:lnTo>
                            <a:pt x="1952625" y="95250"/>
                          </a:lnTo>
                          <a:lnTo>
                            <a:pt x="1952625" y="85725"/>
                          </a:lnTo>
                          <a:lnTo>
                            <a:pt x="2000250" y="85725"/>
                          </a:lnTo>
                          <a:lnTo>
                            <a:pt x="2000250" y="95250"/>
                          </a:lnTo>
                          <a:lnTo>
                            <a:pt x="2009775" y="95250"/>
                          </a:lnTo>
                          <a:lnTo>
                            <a:pt x="2009775" y="85725"/>
                          </a:lnTo>
                          <a:lnTo>
                            <a:pt x="2057400" y="85725"/>
                          </a:lnTo>
                          <a:lnTo>
                            <a:pt x="2057400" y="95250"/>
                          </a:lnTo>
                          <a:lnTo>
                            <a:pt x="2066925" y="95250"/>
                          </a:lnTo>
                          <a:lnTo>
                            <a:pt x="2066925" y="85725"/>
                          </a:lnTo>
                          <a:lnTo>
                            <a:pt x="2114550" y="85725"/>
                          </a:lnTo>
                          <a:lnTo>
                            <a:pt x="2114550" y="95250"/>
                          </a:lnTo>
                          <a:lnTo>
                            <a:pt x="2124075" y="95250"/>
                          </a:lnTo>
                          <a:lnTo>
                            <a:pt x="2124075" y="85725"/>
                          </a:lnTo>
                          <a:lnTo>
                            <a:pt x="2171700" y="85725"/>
                          </a:lnTo>
                          <a:lnTo>
                            <a:pt x="2171700" y="95250"/>
                          </a:lnTo>
                          <a:lnTo>
                            <a:pt x="2181225" y="95250"/>
                          </a:lnTo>
                          <a:lnTo>
                            <a:pt x="2181225" y="85725"/>
                          </a:lnTo>
                          <a:lnTo>
                            <a:pt x="2228850" y="85725"/>
                          </a:lnTo>
                          <a:lnTo>
                            <a:pt x="2228850" y="95250"/>
                          </a:lnTo>
                          <a:lnTo>
                            <a:pt x="2238375" y="95250"/>
                          </a:lnTo>
                          <a:lnTo>
                            <a:pt x="2238375" y="85725"/>
                          </a:lnTo>
                          <a:lnTo>
                            <a:pt x="2257425" y="85725"/>
                          </a:lnTo>
                          <a:lnTo>
                            <a:pt x="2257425" y="76200"/>
                          </a:lnTo>
                          <a:lnTo>
                            <a:pt x="2238375" y="76200"/>
                          </a:lnTo>
                          <a:lnTo>
                            <a:pt x="2238375" y="19050"/>
                          </a:lnTo>
                          <a:lnTo>
                            <a:pt x="2257425" y="19050"/>
                          </a:lnTo>
                          <a:lnTo>
                            <a:pt x="2257425" y="9525"/>
                          </a:lnTo>
                          <a:lnTo>
                            <a:pt x="2238375" y="9525"/>
                          </a:lnTo>
                          <a:lnTo>
                            <a:pt x="2238375" y="0"/>
                          </a:lnTo>
                          <a:close/>
                          <a:moveTo>
                            <a:pt x="57150" y="76200"/>
                          </a:moveTo>
                          <a:lnTo>
                            <a:pt x="9525" y="76200"/>
                          </a:lnTo>
                          <a:lnTo>
                            <a:pt x="9525" y="19050"/>
                          </a:lnTo>
                          <a:lnTo>
                            <a:pt x="57150" y="19050"/>
                          </a:lnTo>
                          <a:lnTo>
                            <a:pt x="57150" y="76200"/>
                          </a:lnTo>
                          <a:close/>
                          <a:moveTo>
                            <a:pt x="114300" y="76200"/>
                          </a:moveTo>
                          <a:lnTo>
                            <a:pt x="66675" y="76200"/>
                          </a:lnTo>
                          <a:lnTo>
                            <a:pt x="66675" y="19050"/>
                          </a:lnTo>
                          <a:lnTo>
                            <a:pt x="114300" y="19050"/>
                          </a:lnTo>
                          <a:lnTo>
                            <a:pt x="114300" y="76200"/>
                          </a:lnTo>
                          <a:close/>
                          <a:moveTo>
                            <a:pt x="171450" y="76200"/>
                          </a:moveTo>
                          <a:lnTo>
                            <a:pt x="123825" y="76200"/>
                          </a:lnTo>
                          <a:lnTo>
                            <a:pt x="123825" y="19050"/>
                          </a:lnTo>
                          <a:lnTo>
                            <a:pt x="171450" y="19050"/>
                          </a:lnTo>
                          <a:lnTo>
                            <a:pt x="171450" y="76200"/>
                          </a:lnTo>
                          <a:close/>
                          <a:moveTo>
                            <a:pt x="228600" y="76200"/>
                          </a:moveTo>
                          <a:lnTo>
                            <a:pt x="180975" y="76200"/>
                          </a:lnTo>
                          <a:lnTo>
                            <a:pt x="180975" y="19050"/>
                          </a:lnTo>
                          <a:lnTo>
                            <a:pt x="228600" y="19050"/>
                          </a:lnTo>
                          <a:lnTo>
                            <a:pt x="228600" y="76200"/>
                          </a:lnTo>
                          <a:close/>
                          <a:moveTo>
                            <a:pt x="285750" y="76200"/>
                          </a:moveTo>
                          <a:lnTo>
                            <a:pt x="238125" y="76200"/>
                          </a:lnTo>
                          <a:lnTo>
                            <a:pt x="238125" y="19050"/>
                          </a:lnTo>
                          <a:lnTo>
                            <a:pt x="285750" y="19050"/>
                          </a:lnTo>
                          <a:lnTo>
                            <a:pt x="285750" y="76200"/>
                          </a:lnTo>
                          <a:close/>
                          <a:moveTo>
                            <a:pt x="342900" y="76200"/>
                          </a:moveTo>
                          <a:lnTo>
                            <a:pt x="295275" y="76200"/>
                          </a:lnTo>
                          <a:lnTo>
                            <a:pt x="295275" y="19050"/>
                          </a:lnTo>
                          <a:lnTo>
                            <a:pt x="342900" y="19050"/>
                          </a:lnTo>
                          <a:lnTo>
                            <a:pt x="342900" y="76200"/>
                          </a:lnTo>
                          <a:close/>
                          <a:moveTo>
                            <a:pt x="400050" y="76200"/>
                          </a:moveTo>
                          <a:lnTo>
                            <a:pt x="352425" y="76200"/>
                          </a:lnTo>
                          <a:lnTo>
                            <a:pt x="352425" y="19050"/>
                          </a:lnTo>
                          <a:lnTo>
                            <a:pt x="400050" y="19050"/>
                          </a:lnTo>
                          <a:lnTo>
                            <a:pt x="400050" y="76200"/>
                          </a:lnTo>
                          <a:close/>
                          <a:moveTo>
                            <a:pt x="457200" y="76200"/>
                          </a:moveTo>
                          <a:lnTo>
                            <a:pt x="409575" y="76200"/>
                          </a:lnTo>
                          <a:lnTo>
                            <a:pt x="409575" y="19050"/>
                          </a:lnTo>
                          <a:lnTo>
                            <a:pt x="457200" y="19050"/>
                          </a:lnTo>
                          <a:lnTo>
                            <a:pt x="457200" y="76200"/>
                          </a:lnTo>
                          <a:close/>
                          <a:moveTo>
                            <a:pt x="514350" y="76200"/>
                          </a:moveTo>
                          <a:lnTo>
                            <a:pt x="466725" y="76200"/>
                          </a:lnTo>
                          <a:lnTo>
                            <a:pt x="466725" y="19050"/>
                          </a:lnTo>
                          <a:lnTo>
                            <a:pt x="514350" y="19050"/>
                          </a:lnTo>
                          <a:lnTo>
                            <a:pt x="514350" y="76200"/>
                          </a:lnTo>
                          <a:close/>
                          <a:moveTo>
                            <a:pt x="571500" y="76200"/>
                          </a:moveTo>
                          <a:lnTo>
                            <a:pt x="523875" y="76200"/>
                          </a:lnTo>
                          <a:lnTo>
                            <a:pt x="523875" y="19050"/>
                          </a:lnTo>
                          <a:lnTo>
                            <a:pt x="571500" y="19050"/>
                          </a:lnTo>
                          <a:lnTo>
                            <a:pt x="571500" y="76200"/>
                          </a:lnTo>
                          <a:close/>
                          <a:moveTo>
                            <a:pt x="628650" y="76200"/>
                          </a:moveTo>
                          <a:lnTo>
                            <a:pt x="581025" y="76200"/>
                          </a:lnTo>
                          <a:lnTo>
                            <a:pt x="581025" y="19050"/>
                          </a:lnTo>
                          <a:lnTo>
                            <a:pt x="628650" y="19050"/>
                          </a:lnTo>
                          <a:lnTo>
                            <a:pt x="628650" y="76200"/>
                          </a:lnTo>
                          <a:close/>
                          <a:moveTo>
                            <a:pt x="685800" y="76200"/>
                          </a:moveTo>
                          <a:lnTo>
                            <a:pt x="638175" y="76200"/>
                          </a:lnTo>
                          <a:lnTo>
                            <a:pt x="638175" y="19050"/>
                          </a:lnTo>
                          <a:lnTo>
                            <a:pt x="685800" y="19050"/>
                          </a:lnTo>
                          <a:lnTo>
                            <a:pt x="685800" y="76200"/>
                          </a:lnTo>
                          <a:close/>
                          <a:moveTo>
                            <a:pt x="742950" y="76200"/>
                          </a:moveTo>
                          <a:lnTo>
                            <a:pt x="695325" y="76200"/>
                          </a:lnTo>
                          <a:lnTo>
                            <a:pt x="695325" y="19050"/>
                          </a:lnTo>
                          <a:lnTo>
                            <a:pt x="742950" y="19050"/>
                          </a:lnTo>
                          <a:lnTo>
                            <a:pt x="742950" y="76200"/>
                          </a:lnTo>
                          <a:close/>
                          <a:moveTo>
                            <a:pt x="800100" y="76200"/>
                          </a:moveTo>
                          <a:lnTo>
                            <a:pt x="752475" y="76200"/>
                          </a:lnTo>
                          <a:lnTo>
                            <a:pt x="752475" y="19050"/>
                          </a:lnTo>
                          <a:lnTo>
                            <a:pt x="800100" y="19050"/>
                          </a:lnTo>
                          <a:lnTo>
                            <a:pt x="800100" y="76200"/>
                          </a:lnTo>
                          <a:close/>
                          <a:moveTo>
                            <a:pt x="857250" y="76200"/>
                          </a:moveTo>
                          <a:lnTo>
                            <a:pt x="809625" y="76200"/>
                          </a:lnTo>
                          <a:lnTo>
                            <a:pt x="809625" y="19050"/>
                          </a:lnTo>
                          <a:lnTo>
                            <a:pt x="857250" y="19050"/>
                          </a:lnTo>
                          <a:lnTo>
                            <a:pt x="857250" y="76200"/>
                          </a:lnTo>
                          <a:close/>
                          <a:moveTo>
                            <a:pt x="914400" y="76200"/>
                          </a:moveTo>
                          <a:lnTo>
                            <a:pt x="866775" y="76200"/>
                          </a:lnTo>
                          <a:lnTo>
                            <a:pt x="866775" y="19050"/>
                          </a:lnTo>
                          <a:lnTo>
                            <a:pt x="914400" y="19050"/>
                          </a:lnTo>
                          <a:lnTo>
                            <a:pt x="914400" y="76200"/>
                          </a:lnTo>
                          <a:close/>
                          <a:moveTo>
                            <a:pt x="971550" y="76200"/>
                          </a:moveTo>
                          <a:lnTo>
                            <a:pt x="923925" y="76200"/>
                          </a:lnTo>
                          <a:lnTo>
                            <a:pt x="923925" y="19050"/>
                          </a:lnTo>
                          <a:lnTo>
                            <a:pt x="971550" y="19050"/>
                          </a:lnTo>
                          <a:lnTo>
                            <a:pt x="971550" y="76200"/>
                          </a:lnTo>
                          <a:close/>
                          <a:moveTo>
                            <a:pt x="1028700" y="76200"/>
                          </a:moveTo>
                          <a:lnTo>
                            <a:pt x="981075" y="76200"/>
                          </a:lnTo>
                          <a:lnTo>
                            <a:pt x="981075" y="19050"/>
                          </a:lnTo>
                          <a:lnTo>
                            <a:pt x="1028700" y="19050"/>
                          </a:lnTo>
                          <a:lnTo>
                            <a:pt x="1028700" y="76200"/>
                          </a:lnTo>
                          <a:close/>
                          <a:moveTo>
                            <a:pt x="1085850" y="76200"/>
                          </a:moveTo>
                          <a:lnTo>
                            <a:pt x="1038225" y="76200"/>
                          </a:lnTo>
                          <a:lnTo>
                            <a:pt x="1038225" y="19050"/>
                          </a:lnTo>
                          <a:lnTo>
                            <a:pt x="1085850" y="19050"/>
                          </a:lnTo>
                          <a:lnTo>
                            <a:pt x="1085850" y="76200"/>
                          </a:lnTo>
                          <a:close/>
                          <a:moveTo>
                            <a:pt x="1143000" y="76200"/>
                          </a:moveTo>
                          <a:lnTo>
                            <a:pt x="1095375" y="76200"/>
                          </a:lnTo>
                          <a:lnTo>
                            <a:pt x="1095375" y="19050"/>
                          </a:lnTo>
                          <a:lnTo>
                            <a:pt x="1143000" y="19050"/>
                          </a:lnTo>
                          <a:lnTo>
                            <a:pt x="1143000" y="76200"/>
                          </a:lnTo>
                          <a:close/>
                          <a:moveTo>
                            <a:pt x="1200150" y="76200"/>
                          </a:moveTo>
                          <a:lnTo>
                            <a:pt x="1152525" y="76200"/>
                          </a:lnTo>
                          <a:lnTo>
                            <a:pt x="1152525" y="19050"/>
                          </a:lnTo>
                          <a:lnTo>
                            <a:pt x="1200150" y="19050"/>
                          </a:lnTo>
                          <a:lnTo>
                            <a:pt x="1200150" y="76200"/>
                          </a:lnTo>
                          <a:close/>
                          <a:moveTo>
                            <a:pt x="1257300" y="76200"/>
                          </a:moveTo>
                          <a:lnTo>
                            <a:pt x="1209675" y="76200"/>
                          </a:lnTo>
                          <a:lnTo>
                            <a:pt x="1209675" y="19050"/>
                          </a:lnTo>
                          <a:lnTo>
                            <a:pt x="1257300" y="19050"/>
                          </a:lnTo>
                          <a:lnTo>
                            <a:pt x="1257300" y="76200"/>
                          </a:lnTo>
                          <a:close/>
                          <a:moveTo>
                            <a:pt x="1314450" y="76200"/>
                          </a:moveTo>
                          <a:lnTo>
                            <a:pt x="1266825" y="76200"/>
                          </a:lnTo>
                          <a:lnTo>
                            <a:pt x="1266825" y="19050"/>
                          </a:lnTo>
                          <a:lnTo>
                            <a:pt x="1314450" y="19050"/>
                          </a:lnTo>
                          <a:lnTo>
                            <a:pt x="1314450" y="76200"/>
                          </a:lnTo>
                          <a:close/>
                          <a:moveTo>
                            <a:pt x="1371600" y="76200"/>
                          </a:moveTo>
                          <a:lnTo>
                            <a:pt x="1323975" y="76200"/>
                          </a:lnTo>
                          <a:lnTo>
                            <a:pt x="1323975" y="19050"/>
                          </a:lnTo>
                          <a:lnTo>
                            <a:pt x="1371600" y="19050"/>
                          </a:lnTo>
                          <a:lnTo>
                            <a:pt x="1371600" y="76200"/>
                          </a:lnTo>
                          <a:close/>
                          <a:moveTo>
                            <a:pt x="1428750" y="76200"/>
                          </a:moveTo>
                          <a:lnTo>
                            <a:pt x="1381125" y="76200"/>
                          </a:lnTo>
                          <a:lnTo>
                            <a:pt x="1381125" y="19050"/>
                          </a:lnTo>
                          <a:lnTo>
                            <a:pt x="1428750" y="19050"/>
                          </a:lnTo>
                          <a:lnTo>
                            <a:pt x="1428750" y="76200"/>
                          </a:lnTo>
                          <a:close/>
                          <a:moveTo>
                            <a:pt x="1485900" y="76200"/>
                          </a:moveTo>
                          <a:lnTo>
                            <a:pt x="1438275" y="76200"/>
                          </a:lnTo>
                          <a:lnTo>
                            <a:pt x="1438275" y="19050"/>
                          </a:lnTo>
                          <a:lnTo>
                            <a:pt x="1485900" y="19050"/>
                          </a:lnTo>
                          <a:lnTo>
                            <a:pt x="1485900" y="76200"/>
                          </a:lnTo>
                          <a:close/>
                          <a:moveTo>
                            <a:pt x="1543050" y="76200"/>
                          </a:moveTo>
                          <a:lnTo>
                            <a:pt x="1495425" y="76200"/>
                          </a:lnTo>
                          <a:lnTo>
                            <a:pt x="1495425" y="19050"/>
                          </a:lnTo>
                          <a:lnTo>
                            <a:pt x="1543050" y="19050"/>
                          </a:lnTo>
                          <a:lnTo>
                            <a:pt x="1543050" y="76200"/>
                          </a:lnTo>
                          <a:close/>
                          <a:moveTo>
                            <a:pt x="1600200" y="76200"/>
                          </a:moveTo>
                          <a:lnTo>
                            <a:pt x="1552575" y="76200"/>
                          </a:lnTo>
                          <a:lnTo>
                            <a:pt x="1552575" y="19050"/>
                          </a:lnTo>
                          <a:lnTo>
                            <a:pt x="1600200" y="19050"/>
                          </a:lnTo>
                          <a:lnTo>
                            <a:pt x="1600200" y="76200"/>
                          </a:lnTo>
                          <a:close/>
                          <a:moveTo>
                            <a:pt x="1657350" y="76200"/>
                          </a:moveTo>
                          <a:lnTo>
                            <a:pt x="1609725" y="76200"/>
                          </a:lnTo>
                          <a:lnTo>
                            <a:pt x="1609725" y="19050"/>
                          </a:lnTo>
                          <a:lnTo>
                            <a:pt x="1657350" y="19050"/>
                          </a:lnTo>
                          <a:lnTo>
                            <a:pt x="1657350" y="76200"/>
                          </a:lnTo>
                          <a:close/>
                          <a:moveTo>
                            <a:pt x="1714500" y="76200"/>
                          </a:moveTo>
                          <a:lnTo>
                            <a:pt x="1666875" y="76200"/>
                          </a:lnTo>
                          <a:lnTo>
                            <a:pt x="1666875" y="19050"/>
                          </a:lnTo>
                          <a:lnTo>
                            <a:pt x="1714500" y="19050"/>
                          </a:lnTo>
                          <a:lnTo>
                            <a:pt x="1714500" y="76200"/>
                          </a:lnTo>
                          <a:close/>
                          <a:moveTo>
                            <a:pt x="1771650" y="76200"/>
                          </a:moveTo>
                          <a:lnTo>
                            <a:pt x="1724025" y="76200"/>
                          </a:lnTo>
                          <a:lnTo>
                            <a:pt x="1724025" y="19050"/>
                          </a:lnTo>
                          <a:lnTo>
                            <a:pt x="1771650" y="19050"/>
                          </a:lnTo>
                          <a:lnTo>
                            <a:pt x="1771650" y="76200"/>
                          </a:lnTo>
                          <a:close/>
                          <a:moveTo>
                            <a:pt x="1828800" y="76200"/>
                          </a:moveTo>
                          <a:lnTo>
                            <a:pt x="1781175" y="76200"/>
                          </a:lnTo>
                          <a:lnTo>
                            <a:pt x="1781175" y="19050"/>
                          </a:lnTo>
                          <a:lnTo>
                            <a:pt x="1828800" y="19050"/>
                          </a:lnTo>
                          <a:lnTo>
                            <a:pt x="1828800" y="76200"/>
                          </a:lnTo>
                          <a:close/>
                          <a:moveTo>
                            <a:pt x="1885950" y="76200"/>
                          </a:moveTo>
                          <a:lnTo>
                            <a:pt x="1838325" y="76200"/>
                          </a:lnTo>
                          <a:lnTo>
                            <a:pt x="1838325" y="19050"/>
                          </a:lnTo>
                          <a:lnTo>
                            <a:pt x="1885950" y="19050"/>
                          </a:lnTo>
                          <a:lnTo>
                            <a:pt x="1885950" y="76200"/>
                          </a:lnTo>
                          <a:close/>
                          <a:moveTo>
                            <a:pt x="1943100" y="76200"/>
                          </a:moveTo>
                          <a:lnTo>
                            <a:pt x="1895475" y="76200"/>
                          </a:lnTo>
                          <a:lnTo>
                            <a:pt x="1895475" y="19050"/>
                          </a:lnTo>
                          <a:lnTo>
                            <a:pt x="1943100" y="19050"/>
                          </a:lnTo>
                          <a:lnTo>
                            <a:pt x="1943100" y="76200"/>
                          </a:lnTo>
                          <a:close/>
                          <a:moveTo>
                            <a:pt x="2000250" y="76200"/>
                          </a:moveTo>
                          <a:lnTo>
                            <a:pt x="1952625" y="76200"/>
                          </a:lnTo>
                          <a:lnTo>
                            <a:pt x="1952625" y="19050"/>
                          </a:lnTo>
                          <a:lnTo>
                            <a:pt x="2000250" y="19050"/>
                          </a:lnTo>
                          <a:lnTo>
                            <a:pt x="2000250" y="76200"/>
                          </a:lnTo>
                          <a:close/>
                          <a:moveTo>
                            <a:pt x="2057400" y="76200"/>
                          </a:moveTo>
                          <a:lnTo>
                            <a:pt x="2009775" y="76200"/>
                          </a:lnTo>
                          <a:lnTo>
                            <a:pt x="2009775" y="19050"/>
                          </a:lnTo>
                          <a:lnTo>
                            <a:pt x="2057400" y="19050"/>
                          </a:lnTo>
                          <a:lnTo>
                            <a:pt x="2057400" y="76200"/>
                          </a:lnTo>
                          <a:close/>
                          <a:moveTo>
                            <a:pt x="2114550" y="76200"/>
                          </a:moveTo>
                          <a:lnTo>
                            <a:pt x="2066925" y="76200"/>
                          </a:lnTo>
                          <a:lnTo>
                            <a:pt x="2066925" y="19050"/>
                          </a:lnTo>
                          <a:lnTo>
                            <a:pt x="2114550" y="19050"/>
                          </a:lnTo>
                          <a:lnTo>
                            <a:pt x="2114550" y="76200"/>
                          </a:lnTo>
                          <a:close/>
                          <a:moveTo>
                            <a:pt x="2171700" y="76200"/>
                          </a:moveTo>
                          <a:lnTo>
                            <a:pt x="2124075" y="76200"/>
                          </a:lnTo>
                          <a:lnTo>
                            <a:pt x="2124075" y="19050"/>
                          </a:lnTo>
                          <a:lnTo>
                            <a:pt x="2171700" y="19050"/>
                          </a:lnTo>
                          <a:lnTo>
                            <a:pt x="2171700" y="76200"/>
                          </a:lnTo>
                          <a:close/>
                          <a:moveTo>
                            <a:pt x="2228850" y="76200"/>
                          </a:moveTo>
                          <a:lnTo>
                            <a:pt x="2181225" y="76200"/>
                          </a:lnTo>
                          <a:lnTo>
                            <a:pt x="2181225" y="19050"/>
                          </a:lnTo>
                          <a:lnTo>
                            <a:pt x="2228850" y="19050"/>
                          </a:lnTo>
                          <a:lnTo>
                            <a:pt x="2228850" y="7620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3" name="Google Shape;4823;p63"/>
                    <p:cNvSpPr/>
                    <p:nvPr/>
                  </p:nvSpPr>
                  <p:spPr>
                    <a:xfrm>
                      <a:off x="8482012" y="4856607"/>
                      <a:ext cx="4667" cy="9239"/>
                    </a:xfrm>
                    <a:custGeom>
                      <a:avLst/>
                      <a:gdLst/>
                      <a:ahLst/>
                      <a:cxnLst/>
                      <a:rect l="l" t="t" r="r" b="b"/>
                      <a:pathLst>
                        <a:path w="4667" h="9239" extrusionOk="0">
                          <a:moveTo>
                            <a:pt x="0" y="0"/>
                          </a:moveTo>
                          <a:lnTo>
                            <a:pt x="0" y="9239"/>
                          </a:lnTo>
                          <a:lnTo>
                            <a:pt x="4667" y="4953"/>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4" name="Google Shape;4824;p63"/>
                    <p:cNvSpPr/>
                    <p:nvPr/>
                  </p:nvSpPr>
                  <p:spPr>
                    <a:xfrm>
                      <a:off x="3709987" y="2143125"/>
                      <a:ext cx="1360360" cy="95250"/>
                    </a:xfrm>
                    <a:custGeom>
                      <a:avLst/>
                      <a:gdLst/>
                      <a:ahLst/>
                      <a:cxnLst/>
                      <a:rect l="l" t="t" r="r" b="b"/>
                      <a:pathLst>
                        <a:path w="1360360" h="95250" extrusionOk="0">
                          <a:moveTo>
                            <a:pt x="47625" y="95250"/>
                          </a:moveTo>
                          <a:lnTo>
                            <a:pt x="57150" y="95250"/>
                          </a:lnTo>
                          <a:lnTo>
                            <a:pt x="57150" y="85725"/>
                          </a:lnTo>
                          <a:lnTo>
                            <a:pt x="104775" y="85725"/>
                          </a:lnTo>
                          <a:lnTo>
                            <a:pt x="104775" y="95250"/>
                          </a:lnTo>
                          <a:lnTo>
                            <a:pt x="114300" y="95250"/>
                          </a:lnTo>
                          <a:lnTo>
                            <a:pt x="114300" y="85725"/>
                          </a:lnTo>
                          <a:lnTo>
                            <a:pt x="161925" y="85725"/>
                          </a:lnTo>
                          <a:lnTo>
                            <a:pt x="161925" y="95250"/>
                          </a:lnTo>
                          <a:lnTo>
                            <a:pt x="171450" y="95250"/>
                          </a:lnTo>
                          <a:lnTo>
                            <a:pt x="171450" y="85725"/>
                          </a:lnTo>
                          <a:lnTo>
                            <a:pt x="219075" y="85725"/>
                          </a:lnTo>
                          <a:lnTo>
                            <a:pt x="219075" y="95250"/>
                          </a:lnTo>
                          <a:lnTo>
                            <a:pt x="228600" y="95250"/>
                          </a:lnTo>
                          <a:lnTo>
                            <a:pt x="228600" y="85725"/>
                          </a:lnTo>
                          <a:lnTo>
                            <a:pt x="276225" y="85725"/>
                          </a:lnTo>
                          <a:lnTo>
                            <a:pt x="276225" y="95250"/>
                          </a:lnTo>
                          <a:lnTo>
                            <a:pt x="285750" y="95250"/>
                          </a:lnTo>
                          <a:lnTo>
                            <a:pt x="285750" y="85725"/>
                          </a:lnTo>
                          <a:lnTo>
                            <a:pt x="333375" y="85725"/>
                          </a:lnTo>
                          <a:lnTo>
                            <a:pt x="333375" y="95250"/>
                          </a:lnTo>
                          <a:lnTo>
                            <a:pt x="342900" y="95250"/>
                          </a:lnTo>
                          <a:lnTo>
                            <a:pt x="342900" y="85725"/>
                          </a:lnTo>
                          <a:lnTo>
                            <a:pt x="390525" y="85725"/>
                          </a:lnTo>
                          <a:lnTo>
                            <a:pt x="390525" y="95250"/>
                          </a:lnTo>
                          <a:lnTo>
                            <a:pt x="400050" y="95250"/>
                          </a:lnTo>
                          <a:lnTo>
                            <a:pt x="400050" y="85725"/>
                          </a:lnTo>
                          <a:lnTo>
                            <a:pt x="447675" y="85725"/>
                          </a:lnTo>
                          <a:lnTo>
                            <a:pt x="447675" y="95250"/>
                          </a:lnTo>
                          <a:lnTo>
                            <a:pt x="457200" y="95250"/>
                          </a:lnTo>
                          <a:lnTo>
                            <a:pt x="457200" y="85725"/>
                          </a:lnTo>
                          <a:lnTo>
                            <a:pt x="504825" y="85725"/>
                          </a:lnTo>
                          <a:lnTo>
                            <a:pt x="504825" y="95250"/>
                          </a:lnTo>
                          <a:lnTo>
                            <a:pt x="514350" y="95250"/>
                          </a:lnTo>
                          <a:lnTo>
                            <a:pt x="514350" y="85725"/>
                          </a:lnTo>
                          <a:lnTo>
                            <a:pt x="561975" y="85725"/>
                          </a:lnTo>
                          <a:lnTo>
                            <a:pt x="561975" y="95250"/>
                          </a:lnTo>
                          <a:lnTo>
                            <a:pt x="571500" y="95250"/>
                          </a:lnTo>
                          <a:lnTo>
                            <a:pt x="571500" y="85725"/>
                          </a:lnTo>
                          <a:lnTo>
                            <a:pt x="619125" y="85725"/>
                          </a:lnTo>
                          <a:lnTo>
                            <a:pt x="619125" y="95250"/>
                          </a:lnTo>
                          <a:lnTo>
                            <a:pt x="628650" y="95250"/>
                          </a:lnTo>
                          <a:lnTo>
                            <a:pt x="628650" y="85725"/>
                          </a:lnTo>
                          <a:lnTo>
                            <a:pt x="676275" y="85725"/>
                          </a:lnTo>
                          <a:lnTo>
                            <a:pt x="676275" y="95250"/>
                          </a:lnTo>
                          <a:lnTo>
                            <a:pt x="685800" y="95250"/>
                          </a:lnTo>
                          <a:lnTo>
                            <a:pt x="685800" y="85725"/>
                          </a:lnTo>
                          <a:lnTo>
                            <a:pt x="733425" y="85725"/>
                          </a:lnTo>
                          <a:lnTo>
                            <a:pt x="733425" y="95250"/>
                          </a:lnTo>
                          <a:lnTo>
                            <a:pt x="742950" y="95250"/>
                          </a:lnTo>
                          <a:lnTo>
                            <a:pt x="742950" y="85725"/>
                          </a:lnTo>
                          <a:lnTo>
                            <a:pt x="790575" y="85725"/>
                          </a:lnTo>
                          <a:lnTo>
                            <a:pt x="790575" y="95250"/>
                          </a:lnTo>
                          <a:lnTo>
                            <a:pt x="800100" y="95250"/>
                          </a:lnTo>
                          <a:lnTo>
                            <a:pt x="800100" y="85725"/>
                          </a:lnTo>
                          <a:lnTo>
                            <a:pt x="847725" y="85725"/>
                          </a:lnTo>
                          <a:lnTo>
                            <a:pt x="847725" y="95250"/>
                          </a:lnTo>
                          <a:lnTo>
                            <a:pt x="857250" y="95250"/>
                          </a:lnTo>
                          <a:lnTo>
                            <a:pt x="857250" y="85725"/>
                          </a:lnTo>
                          <a:lnTo>
                            <a:pt x="904875" y="85725"/>
                          </a:lnTo>
                          <a:lnTo>
                            <a:pt x="904875" y="95250"/>
                          </a:lnTo>
                          <a:lnTo>
                            <a:pt x="914400" y="95250"/>
                          </a:lnTo>
                          <a:lnTo>
                            <a:pt x="914400" y="85725"/>
                          </a:lnTo>
                          <a:lnTo>
                            <a:pt x="962025" y="85725"/>
                          </a:lnTo>
                          <a:lnTo>
                            <a:pt x="962025" y="95250"/>
                          </a:lnTo>
                          <a:lnTo>
                            <a:pt x="971550" y="95250"/>
                          </a:lnTo>
                          <a:lnTo>
                            <a:pt x="971550" y="85725"/>
                          </a:lnTo>
                          <a:lnTo>
                            <a:pt x="1019175" y="85725"/>
                          </a:lnTo>
                          <a:lnTo>
                            <a:pt x="1019175" y="95250"/>
                          </a:lnTo>
                          <a:lnTo>
                            <a:pt x="1028700" y="95250"/>
                          </a:lnTo>
                          <a:lnTo>
                            <a:pt x="1028700" y="85725"/>
                          </a:lnTo>
                          <a:lnTo>
                            <a:pt x="1076325" y="85725"/>
                          </a:lnTo>
                          <a:lnTo>
                            <a:pt x="1076325" y="95250"/>
                          </a:lnTo>
                          <a:lnTo>
                            <a:pt x="1085850" y="95250"/>
                          </a:lnTo>
                          <a:lnTo>
                            <a:pt x="1085850" y="85725"/>
                          </a:lnTo>
                          <a:lnTo>
                            <a:pt x="1133475" y="85725"/>
                          </a:lnTo>
                          <a:lnTo>
                            <a:pt x="1133475" y="95250"/>
                          </a:lnTo>
                          <a:lnTo>
                            <a:pt x="1143000" y="95250"/>
                          </a:lnTo>
                          <a:lnTo>
                            <a:pt x="1143000" y="85725"/>
                          </a:lnTo>
                          <a:lnTo>
                            <a:pt x="1190625" y="85725"/>
                          </a:lnTo>
                          <a:lnTo>
                            <a:pt x="1190625" y="95250"/>
                          </a:lnTo>
                          <a:lnTo>
                            <a:pt x="1200150" y="95250"/>
                          </a:lnTo>
                          <a:lnTo>
                            <a:pt x="1200150" y="85725"/>
                          </a:lnTo>
                          <a:lnTo>
                            <a:pt x="1247775" y="85725"/>
                          </a:lnTo>
                          <a:lnTo>
                            <a:pt x="1247775" y="95250"/>
                          </a:lnTo>
                          <a:lnTo>
                            <a:pt x="1257300" y="95250"/>
                          </a:lnTo>
                          <a:lnTo>
                            <a:pt x="1257300" y="85725"/>
                          </a:lnTo>
                          <a:lnTo>
                            <a:pt x="1304925" y="85725"/>
                          </a:lnTo>
                          <a:lnTo>
                            <a:pt x="1304925" y="95250"/>
                          </a:lnTo>
                          <a:lnTo>
                            <a:pt x="1314450" y="95250"/>
                          </a:lnTo>
                          <a:lnTo>
                            <a:pt x="1314450" y="85725"/>
                          </a:lnTo>
                          <a:lnTo>
                            <a:pt x="1359980" y="85725"/>
                          </a:lnTo>
                          <a:lnTo>
                            <a:pt x="1359980" y="76200"/>
                          </a:lnTo>
                          <a:cubicBezTo>
                            <a:pt x="1359980" y="76200"/>
                            <a:pt x="1314450" y="76200"/>
                            <a:pt x="1314450" y="76200"/>
                          </a:cubicBezTo>
                          <a:lnTo>
                            <a:pt x="1314450" y="19050"/>
                          </a:lnTo>
                          <a:lnTo>
                            <a:pt x="1360361" y="19050"/>
                          </a:lnTo>
                          <a:lnTo>
                            <a:pt x="1360361" y="9525"/>
                          </a:lnTo>
                          <a:cubicBezTo>
                            <a:pt x="1360361" y="9525"/>
                            <a:pt x="1314450" y="9525"/>
                            <a:pt x="1314450" y="9525"/>
                          </a:cubicBezTo>
                          <a:lnTo>
                            <a:pt x="1314450" y="0"/>
                          </a:lnTo>
                          <a:lnTo>
                            <a:pt x="1304925" y="0"/>
                          </a:lnTo>
                          <a:lnTo>
                            <a:pt x="1304925" y="9525"/>
                          </a:lnTo>
                          <a:lnTo>
                            <a:pt x="1257300" y="9525"/>
                          </a:lnTo>
                          <a:lnTo>
                            <a:pt x="1257300" y="0"/>
                          </a:lnTo>
                          <a:lnTo>
                            <a:pt x="1247775" y="0"/>
                          </a:lnTo>
                          <a:lnTo>
                            <a:pt x="1247775" y="9525"/>
                          </a:lnTo>
                          <a:lnTo>
                            <a:pt x="1200150" y="9525"/>
                          </a:lnTo>
                          <a:lnTo>
                            <a:pt x="1200150" y="0"/>
                          </a:lnTo>
                          <a:lnTo>
                            <a:pt x="1190625" y="0"/>
                          </a:lnTo>
                          <a:lnTo>
                            <a:pt x="1190625" y="9525"/>
                          </a:lnTo>
                          <a:lnTo>
                            <a:pt x="1143000" y="9525"/>
                          </a:lnTo>
                          <a:lnTo>
                            <a:pt x="1143000" y="0"/>
                          </a:lnTo>
                          <a:lnTo>
                            <a:pt x="1133475" y="0"/>
                          </a:lnTo>
                          <a:lnTo>
                            <a:pt x="1133475" y="9525"/>
                          </a:lnTo>
                          <a:lnTo>
                            <a:pt x="1085850" y="9525"/>
                          </a:lnTo>
                          <a:lnTo>
                            <a:pt x="1085850" y="0"/>
                          </a:lnTo>
                          <a:lnTo>
                            <a:pt x="1076325" y="0"/>
                          </a:lnTo>
                          <a:lnTo>
                            <a:pt x="1076325" y="9525"/>
                          </a:lnTo>
                          <a:lnTo>
                            <a:pt x="1028700" y="9525"/>
                          </a:lnTo>
                          <a:lnTo>
                            <a:pt x="1028700" y="0"/>
                          </a:lnTo>
                          <a:lnTo>
                            <a:pt x="1019175" y="0"/>
                          </a:lnTo>
                          <a:lnTo>
                            <a:pt x="1019175" y="9525"/>
                          </a:lnTo>
                          <a:lnTo>
                            <a:pt x="971550" y="9525"/>
                          </a:lnTo>
                          <a:lnTo>
                            <a:pt x="971550" y="0"/>
                          </a:lnTo>
                          <a:lnTo>
                            <a:pt x="962025" y="0"/>
                          </a:lnTo>
                          <a:lnTo>
                            <a:pt x="962025" y="9525"/>
                          </a:lnTo>
                          <a:lnTo>
                            <a:pt x="914400" y="9525"/>
                          </a:lnTo>
                          <a:lnTo>
                            <a:pt x="914400" y="0"/>
                          </a:lnTo>
                          <a:lnTo>
                            <a:pt x="904875" y="0"/>
                          </a:lnTo>
                          <a:lnTo>
                            <a:pt x="904875" y="9525"/>
                          </a:lnTo>
                          <a:lnTo>
                            <a:pt x="857250" y="9525"/>
                          </a:lnTo>
                          <a:lnTo>
                            <a:pt x="857250" y="0"/>
                          </a:lnTo>
                          <a:lnTo>
                            <a:pt x="847725" y="0"/>
                          </a:lnTo>
                          <a:lnTo>
                            <a:pt x="847725" y="9525"/>
                          </a:lnTo>
                          <a:lnTo>
                            <a:pt x="800100" y="9525"/>
                          </a:lnTo>
                          <a:lnTo>
                            <a:pt x="800100" y="0"/>
                          </a:lnTo>
                          <a:lnTo>
                            <a:pt x="790575" y="0"/>
                          </a:lnTo>
                          <a:lnTo>
                            <a:pt x="790575" y="9525"/>
                          </a:lnTo>
                          <a:lnTo>
                            <a:pt x="742950" y="9525"/>
                          </a:lnTo>
                          <a:lnTo>
                            <a:pt x="742950" y="0"/>
                          </a:lnTo>
                          <a:lnTo>
                            <a:pt x="733425" y="0"/>
                          </a:lnTo>
                          <a:lnTo>
                            <a:pt x="733425" y="9525"/>
                          </a:lnTo>
                          <a:lnTo>
                            <a:pt x="685800" y="9525"/>
                          </a:lnTo>
                          <a:lnTo>
                            <a:pt x="685800" y="0"/>
                          </a:lnTo>
                          <a:lnTo>
                            <a:pt x="676275" y="0"/>
                          </a:lnTo>
                          <a:lnTo>
                            <a:pt x="676275" y="9525"/>
                          </a:lnTo>
                          <a:lnTo>
                            <a:pt x="628650" y="9525"/>
                          </a:lnTo>
                          <a:lnTo>
                            <a:pt x="628650" y="0"/>
                          </a:lnTo>
                          <a:lnTo>
                            <a:pt x="619125" y="0"/>
                          </a:lnTo>
                          <a:lnTo>
                            <a:pt x="619125" y="9525"/>
                          </a:lnTo>
                          <a:lnTo>
                            <a:pt x="571500" y="9525"/>
                          </a:lnTo>
                          <a:lnTo>
                            <a:pt x="571500" y="0"/>
                          </a:lnTo>
                          <a:lnTo>
                            <a:pt x="561975" y="0"/>
                          </a:lnTo>
                          <a:lnTo>
                            <a:pt x="561975" y="9525"/>
                          </a:lnTo>
                          <a:lnTo>
                            <a:pt x="514350" y="9525"/>
                          </a:lnTo>
                          <a:lnTo>
                            <a:pt x="514350" y="0"/>
                          </a:lnTo>
                          <a:lnTo>
                            <a:pt x="504825" y="0"/>
                          </a:lnTo>
                          <a:lnTo>
                            <a:pt x="504825" y="9525"/>
                          </a:lnTo>
                          <a:lnTo>
                            <a:pt x="457200" y="9525"/>
                          </a:lnTo>
                          <a:lnTo>
                            <a:pt x="457200" y="0"/>
                          </a:lnTo>
                          <a:lnTo>
                            <a:pt x="447675" y="0"/>
                          </a:lnTo>
                          <a:lnTo>
                            <a:pt x="447675" y="9525"/>
                          </a:lnTo>
                          <a:lnTo>
                            <a:pt x="400050" y="9525"/>
                          </a:lnTo>
                          <a:lnTo>
                            <a:pt x="400050" y="0"/>
                          </a:lnTo>
                          <a:lnTo>
                            <a:pt x="390525" y="0"/>
                          </a:lnTo>
                          <a:lnTo>
                            <a:pt x="390525" y="9525"/>
                          </a:lnTo>
                          <a:lnTo>
                            <a:pt x="342900" y="9525"/>
                          </a:lnTo>
                          <a:lnTo>
                            <a:pt x="342900" y="0"/>
                          </a:lnTo>
                          <a:lnTo>
                            <a:pt x="333375" y="0"/>
                          </a:lnTo>
                          <a:lnTo>
                            <a:pt x="333375" y="9525"/>
                          </a:lnTo>
                          <a:lnTo>
                            <a:pt x="285750" y="9525"/>
                          </a:lnTo>
                          <a:lnTo>
                            <a:pt x="285750" y="0"/>
                          </a:lnTo>
                          <a:lnTo>
                            <a:pt x="276225" y="0"/>
                          </a:lnTo>
                          <a:lnTo>
                            <a:pt x="276225" y="9525"/>
                          </a:lnTo>
                          <a:lnTo>
                            <a:pt x="228600" y="9525"/>
                          </a:lnTo>
                          <a:lnTo>
                            <a:pt x="228600" y="0"/>
                          </a:lnTo>
                          <a:lnTo>
                            <a:pt x="219075" y="0"/>
                          </a:lnTo>
                          <a:lnTo>
                            <a:pt x="219075" y="9525"/>
                          </a:lnTo>
                          <a:lnTo>
                            <a:pt x="171450" y="9525"/>
                          </a:lnTo>
                          <a:lnTo>
                            <a:pt x="171450" y="0"/>
                          </a:lnTo>
                          <a:lnTo>
                            <a:pt x="161925" y="0"/>
                          </a:lnTo>
                          <a:lnTo>
                            <a:pt x="161925" y="9525"/>
                          </a:lnTo>
                          <a:lnTo>
                            <a:pt x="114300" y="9525"/>
                          </a:lnTo>
                          <a:lnTo>
                            <a:pt x="114300" y="0"/>
                          </a:lnTo>
                          <a:lnTo>
                            <a:pt x="104775" y="0"/>
                          </a:lnTo>
                          <a:lnTo>
                            <a:pt x="104775" y="9525"/>
                          </a:lnTo>
                          <a:lnTo>
                            <a:pt x="57150" y="9525"/>
                          </a:lnTo>
                          <a:lnTo>
                            <a:pt x="57150" y="0"/>
                          </a:lnTo>
                          <a:lnTo>
                            <a:pt x="47625" y="0"/>
                          </a:lnTo>
                          <a:lnTo>
                            <a:pt x="47625" y="9525"/>
                          </a:lnTo>
                          <a:lnTo>
                            <a:pt x="0" y="9525"/>
                          </a:lnTo>
                          <a:lnTo>
                            <a:pt x="0" y="19050"/>
                          </a:lnTo>
                          <a:lnTo>
                            <a:pt x="47625" y="19050"/>
                          </a:lnTo>
                          <a:lnTo>
                            <a:pt x="47625" y="76200"/>
                          </a:lnTo>
                          <a:lnTo>
                            <a:pt x="0" y="76200"/>
                          </a:lnTo>
                          <a:lnTo>
                            <a:pt x="0" y="85725"/>
                          </a:lnTo>
                          <a:lnTo>
                            <a:pt x="47625" y="85725"/>
                          </a:lnTo>
                          <a:lnTo>
                            <a:pt x="47625" y="95250"/>
                          </a:lnTo>
                          <a:close/>
                          <a:moveTo>
                            <a:pt x="1257300" y="19050"/>
                          </a:moveTo>
                          <a:lnTo>
                            <a:pt x="1304925" y="19050"/>
                          </a:lnTo>
                          <a:lnTo>
                            <a:pt x="1304925" y="76200"/>
                          </a:lnTo>
                          <a:lnTo>
                            <a:pt x="1257300" y="76200"/>
                          </a:lnTo>
                          <a:lnTo>
                            <a:pt x="1257300" y="19050"/>
                          </a:lnTo>
                          <a:close/>
                          <a:moveTo>
                            <a:pt x="1200150" y="19050"/>
                          </a:moveTo>
                          <a:lnTo>
                            <a:pt x="1247775" y="19050"/>
                          </a:lnTo>
                          <a:lnTo>
                            <a:pt x="1247775" y="76200"/>
                          </a:lnTo>
                          <a:lnTo>
                            <a:pt x="1200150" y="76200"/>
                          </a:lnTo>
                          <a:lnTo>
                            <a:pt x="1200150" y="19050"/>
                          </a:lnTo>
                          <a:close/>
                          <a:moveTo>
                            <a:pt x="1143000" y="19050"/>
                          </a:moveTo>
                          <a:lnTo>
                            <a:pt x="1190625" y="19050"/>
                          </a:lnTo>
                          <a:lnTo>
                            <a:pt x="1190625" y="76200"/>
                          </a:lnTo>
                          <a:lnTo>
                            <a:pt x="1143000" y="76200"/>
                          </a:lnTo>
                          <a:lnTo>
                            <a:pt x="1143000" y="19050"/>
                          </a:lnTo>
                          <a:close/>
                          <a:moveTo>
                            <a:pt x="1085850" y="19050"/>
                          </a:moveTo>
                          <a:lnTo>
                            <a:pt x="1133475" y="19050"/>
                          </a:lnTo>
                          <a:lnTo>
                            <a:pt x="1133475" y="76200"/>
                          </a:lnTo>
                          <a:lnTo>
                            <a:pt x="1085850" y="76200"/>
                          </a:lnTo>
                          <a:lnTo>
                            <a:pt x="1085850" y="19050"/>
                          </a:lnTo>
                          <a:close/>
                          <a:moveTo>
                            <a:pt x="1028700" y="19050"/>
                          </a:moveTo>
                          <a:lnTo>
                            <a:pt x="1076325" y="19050"/>
                          </a:lnTo>
                          <a:lnTo>
                            <a:pt x="1076325" y="76200"/>
                          </a:lnTo>
                          <a:lnTo>
                            <a:pt x="1028700" y="76200"/>
                          </a:lnTo>
                          <a:lnTo>
                            <a:pt x="1028700" y="19050"/>
                          </a:lnTo>
                          <a:close/>
                          <a:moveTo>
                            <a:pt x="971550" y="19050"/>
                          </a:moveTo>
                          <a:lnTo>
                            <a:pt x="1019175" y="19050"/>
                          </a:lnTo>
                          <a:lnTo>
                            <a:pt x="1019175" y="76200"/>
                          </a:lnTo>
                          <a:lnTo>
                            <a:pt x="971550" y="76200"/>
                          </a:lnTo>
                          <a:lnTo>
                            <a:pt x="971550" y="19050"/>
                          </a:lnTo>
                          <a:close/>
                          <a:moveTo>
                            <a:pt x="914400" y="19050"/>
                          </a:moveTo>
                          <a:lnTo>
                            <a:pt x="962025" y="19050"/>
                          </a:lnTo>
                          <a:lnTo>
                            <a:pt x="962025" y="76200"/>
                          </a:lnTo>
                          <a:lnTo>
                            <a:pt x="914400" y="76200"/>
                          </a:lnTo>
                          <a:lnTo>
                            <a:pt x="914400" y="19050"/>
                          </a:lnTo>
                          <a:close/>
                          <a:moveTo>
                            <a:pt x="857250" y="19050"/>
                          </a:moveTo>
                          <a:lnTo>
                            <a:pt x="904875" y="19050"/>
                          </a:lnTo>
                          <a:lnTo>
                            <a:pt x="904875" y="76200"/>
                          </a:lnTo>
                          <a:lnTo>
                            <a:pt x="857250" y="76200"/>
                          </a:lnTo>
                          <a:lnTo>
                            <a:pt x="857250" y="19050"/>
                          </a:lnTo>
                          <a:close/>
                          <a:moveTo>
                            <a:pt x="800100" y="19050"/>
                          </a:moveTo>
                          <a:lnTo>
                            <a:pt x="847725" y="19050"/>
                          </a:lnTo>
                          <a:lnTo>
                            <a:pt x="847725" y="76200"/>
                          </a:lnTo>
                          <a:lnTo>
                            <a:pt x="800100" y="76200"/>
                          </a:lnTo>
                          <a:lnTo>
                            <a:pt x="800100" y="19050"/>
                          </a:lnTo>
                          <a:close/>
                          <a:moveTo>
                            <a:pt x="742950" y="19050"/>
                          </a:moveTo>
                          <a:lnTo>
                            <a:pt x="790575" y="19050"/>
                          </a:lnTo>
                          <a:lnTo>
                            <a:pt x="790575" y="76200"/>
                          </a:lnTo>
                          <a:lnTo>
                            <a:pt x="742950" y="76200"/>
                          </a:lnTo>
                          <a:lnTo>
                            <a:pt x="742950" y="19050"/>
                          </a:lnTo>
                          <a:close/>
                          <a:moveTo>
                            <a:pt x="685800" y="19050"/>
                          </a:moveTo>
                          <a:lnTo>
                            <a:pt x="733425" y="19050"/>
                          </a:lnTo>
                          <a:lnTo>
                            <a:pt x="733425" y="76200"/>
                          </a:lnTo>
                          <a:lnTo>
                            <a:pt x="685800" y="76200"/>
                          </a:lnTo>
                          <a:lnTo>
                            <a:pt x="685800" y="19050"/>
                          </a:lnTo>
                          <a:close/>
                          <a:moveTo>
                            <a:pt x="628650" y="19050"/>
                          </a:moveTo>
                          <a:lnTo>
                            <a:pt x="676275" y="19050"/>
                          </a:lnTo>
                          <a:lnTo>
                            <a:pt x="676275" y="76200"/>
                          </a:lnTo>
                          <a:lnTo>
                            <a:pt x="628650" y="76200"/>
                          </a:lnTo>
                          <a:lnTo>
                            <a:pt x="628650" y="19050"/>
                          </a:lnTo>
                          <a:close/>
                          <a:moveTo>
                            <a:pt x="571500" y="19050"/>
                          </a:moveTo>
                          <a:lnTo>
                            <a:pt x="619125" y="19050"/>
                          </a:lnTo>
                          <a:lnTo>
                            <a:pt x="619125" y="76200"/>
                          </a:lnTo>
                          <a:lnTo>
                            <a:pt x="571500" y="76200"/>
                          </a:lnTo>
                          <a:lnTo>
                            <a:pt x="571500" y="19050"/>
                          </a:lnTo>
                          <a:close/>
                          <a:moveTo>
                            <a:pt x="514350" y="19050"/>
                          </a:moveTo>
                          <a:lnTo>
                            <a:pt x="561975" y="19050"/>
                          </a:lnTo>
                          <a:lnTo>
                            <a:pt x="561975" y="76200"/>
                          </a:lnTo>
                          <a:lnTo>
                            <a:pt x="514350" y="76200"/>
                          </a:lnTo>
                          <a:lnTo>
                            <a:pt x="514350" y="19050"/>
                          </a:lnTo>
                          <a:close/>
                          <a:moveTo>
                            <a:pt x="457200" y="19050"/>
                          </a:moveTo>
                          <a:lnTo>
                            <a:pt x="504825" y="19050"/>
                          </a:lnTo>
                          <a:lnTo>
                            <a:pt x="504825" y="76200"/>
                          </a:lnTo>
                          <a:lnTo>
                            <a:pt x="457200" y="76200"/>
                          </a:lnTo>
                          <a:lnTo>
                            <a:pt x="457200" y="19050"/>
                          </a:lnTo>
                          <a:close/>
                          <a:moveTo>
                            <a:pt x="400050" y="19050"/>
                          </a:moveTo>
                          <a:lnTo>
                            <a:pt x="447675" y="19050"/>
                          </a:lnTo>
                          <a:lnTo>
                            <a:pt x="447675" y="76200"/>
                          </a:lnTo>
                          <a:lnTo>
                            <a:pt x="400050" y="76200"/>
                          </a:lnTo>
                          <a:lnTo>
                            <a:pt x="400050" y="19050"/>
                          </a:lnTo>
                          <a:close/>
                          <a:moveTo>
                            <a:pt x="342900" y="19050"/>
                          </a:moveTo>
                          <a:lnTo>
                            <a:pt x="390525" y="19050"/>
                          </a:lnTo>
                          <a:lnTo>
                            <a:pt x="390525" y="76200"/>
                          </a:lnTo>
                          <a:lnTo>
                            <a:pt x="342900" y="76200"/>
                          </a:lnTo>
                          <a:lnTo>
                            <a:pt x="342900" y="19050"/>
                          </a:lnTo>
                          <a:close/>
                          <a:moveTo>
                            <a:pt x="285750" y="19050"/>
                          </a:moveTo>
                          <a:lnTo>
                            <a:pt x="333375" y="19050"/>
                          </a:lnTo>
                          <a:lnTo>
                            <a:pt x="333375" y="76200"/>
                          </a:lnTo>
                          <a:lnTo>
                            <a:pt x="285750" y="76200"/>
                          </a:lnTo>
                          <a:lnTo>
                            <a:pt x="285750" y="19050"/>
                          </a:lnTo>
                          <a:close/>
                          <a:moveTo>
                            <a:pt x="228600" y="19050"/>
                          </a:moveTo>
                          <a:lnTo>
                            <a:pt x="276225" y="19050"/>
                          </a:lnTo>
                          <a:lnTo>
                            <a:pt x="276225" y="76200"/>
                          </a:lnTo>
                          <a:lnTo>
                            <a:pt x="228600" y="76200"/>
                          </a:lnTo>
                          <a:lnTo>
                            <a:pt x="228600" y="19050"/>
                          </a:lnTo>
                          <a:close/>
                          <a:moveTo>
                            <a:pt x="171450" y="19050"/>
                          </a:moveTo>
                          <a:lnTo>
                            <a:pt x="219075" y="19050"/>
                          </a:lnTo>
                          <a:lnTo>
                            <a:pt x="219075" y="76200"/>
                          </a:lnTo>
                          <a:lnTo>
                            <a:pt x="171450" y="76200"/>
                          </a:lnTo>
                          <a:lnTo>
                            <a:pt x="171450" y="19050"/>
                          </a:lnTo>
                          <a:close/>
                          <a:moveTo>
                            <a:pt x="114300" y="19050"/>
                          </a:moveTo>
                          <a:lnTo>
                            <a:pt x="161925" y="19050"/>
                          </a:lnTo>
                          <a:lnTo>
                            <a:pt x="161925" y="76200"/>
                          </a:lnTo>
                          <a:lnTo>
                            <a:pt x="114300" y="76200"/>
                          </a:lnTo>
                          <a:lnTo>
                            <a:pt x="114300" y="19050"/>
                          </a:lnTo>
                          <a:close/>
                          <a:moveTo>
                            <a:pt x="57150" y="19050"/>
                          </a:moveTo>
                          <a:lnTo>
                            <a:pt x="104775" y="19050"/>
                          </a:lnTo>
                          <a:lnTo>
                            <a:pt x="104775" y="76200"/>
                          </a:lnTo>
                          <a:lnTo>
                            <a:pt x="57150" y="76200"/>
                          </a:lnTo>
                          <a:lnTo>
                            <a:pt x="57150" y="190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5" name="Google Shape;4825;p63"/>
                    <p:cNvSpPr/>
                    <p:nvPr/>
                  </p:nvSpPr>
                  <p:spPr>
                    <a:xfrm>
                      <a:off x="7006113" y="5810250"/>
                      <a:ext cx="12191" cy="6096"/>
                    </a:xfrm>
                    <a:custGeom>
                      <a:avLst/>
                      <a:gdLst/>
                      <a:ahLst/>
                      <a:cxnLst/>
                      <a:rect l="l" t="t" r="r" b="b"/>
                      <a:pathLst>
                        <a:path w="12191" h="6096" extrusionOk="0">
                          <a:moveTo>
                            <a:pt x="5429" y="6096"/>
                          </a:moveTo>
                          <a:lnTo>
                            <a:pt x="12192" y="0"/>
                          </a:lnTo>
                          <a:lnTo>
                            <a:pt x="0" y="0"/>
                          </a:lnTo>
                          <a:lnTo>
                            <a:pt x="5429" y="609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6" name="Google Shape;4826;p63"/>
                    <p:cNvSpPr/>
                    <p:nvPr/>
                  </p:nvSpPr>
                  <p:spPr>
                    <a:xfrm>
                      <a:off x="7125461" y="4048887"/>
                      <a:ext cx="585787" cy="585787"/>
                    </a:xfrm>
                    <a:custGeom>
                      <a:avLst/>
                      <a:gdLst/>
                      <a:ahLst/>
                      <a:cxnLst/>
                      <a:rect l="l" t="t" r="r" b="b"/>
                      <a:pathLst>
                        <a:path w="585787" h="585787" extrusionOk="0">
                          <a:moveTo>
                            <a:pt x="585787" y="292894"/>
                          </a:moveTo>
                          <a:cubicBezTo>
                            <a:pt x="585787" y="454654"/>
                            <a:pt x="454654" y="585787"/>
                            <a:pt x="292894" y="585787"/>
                          </a:cubicBezTo>
                          <a:cubicBezTo>
                            <a:pt x="131133" y="585787"/>
                            <a:pt x="0" y="454654"/>
                            <a:pt x="0" y="292894"/>
                          </a:cubicBezTo>
                          <a:cubicBezTo>
                            <a:pt x="0" y="131133"/>
                            <a:pt x="131133" y="0"/>
                            <a:pt x="292894" y="0"/>
                          </a:cubicBezTo>
                          <a:cubicBezTo>
                            <a:pt x="454654" y="0"/>
                            <a:pt x="585787" y="131133"/>
                            <a:pt x="585787" y="2928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7" name="Google Shape;4827;p63"/>
                    <p:cNvSpPr/>
                    <p:nvPr/>
                  </p:nvSpPr>
                  <p:spPr>
                    <a:xfrm>
                      <a:off x="3709994" y="1038238"/>
                      <a:ext cx="4762595" cy="4774406"/>
                    </a:xfrm>
                    <a:custGeom>
                      <a:avLst/>
                      <a:gdLst/>
                      <a:ahLst/>
                      <a:cxnLst/>
                      <a:rect l="l" t="t" r="r" b="b"/>
                      <a:pathLst>
                        <a:path w="4762595" h="4762500" extrusionOk="0">
                          <a:moveTo>
                            <a:pt x="2505075" y="529019"/>
                          </a:moveTo>
                          <a:lnTo>
                            <a:pt x="4004310" y="0"/>
                          </a:lnTo>
                          <a:lnTo>
                            <a:pt x="3718084" y="0"/>
                          </a:lnTo>
                          <a:lnTo>
                            <a:pt x="2505075" y="427958"/>
                          </a:lnTo>
                          <a:lnTo>
                            <a:pt x="2505075" y="0"/>
                          </a:lnTo>
                          <a:lnTo>
                            <a:pt x="2409825" y="0"/>
                          </a:lnTo>
                          <a:lnTo>
                            <a:pt x="2409825" y="463963"/>
                          </a:lnTo>
                          <a:lnTo>
                            <a:pt x="1477899" y="0"/>
                          </a:lnTo>
                          <a:lnTo>
                            <a:pt x="1371029" y="0"/>
                          </a:lnTo>
                          <a:lnTo>
                            <a:pt x="1960912" y="293656"/>
                          </a:lnTo>
                          <a:lnTo>
                            <a:pt x="1759363" y="822865"/>
                          </a:lnTo>
                          <a:lnTo>
                            <a:pt x="687896" y="677132"/>
                          </a:lnTo>
                          <a:cubicBezTo>
                            <a:pt x="709041" y="539877"/>
                            <a:pt x="746188" y="261461"/>
                            <a:pt x="780288" y="0"/>
                          </a:cubicBezTo>
                          <a:lnTo>
                            <a:pt x="732187" y="0"/>
                          </a:lnTo>
                          <a:cubicBezTo>
                            <a:pt x="697230" y="267557"/>
                            <a:pt x="660463" y="542354"/>
                            <a:pt x="641128" y="670751"/>
                          </a:cubicBezTo>
                          <a:lnTo>
                            <a:pt x="0" y="583597"/>
                          </a:lnTo>
                          <a:lnTo>
                            <a:pt x="0" y="679704"/>
                          </a:lnTo>
                          <a:lnTo>
                            <a:pt x="1361789" y="864965"/>
                          </a:lnTo>
                          <a:lnTo>
                            <a:pt x="1360361" y="1114425"/>
                          </a:lnTo>
                          <a:lnTo>
                            <a:pt x="1360361" y="1123950"/>
                          </a:lnTo>
                          <a:cubicBezTo>
                            <a:pt x="1360361" y="1123950"/>
                            <a:pt x="1359980" y="1181100"/>
                            <a:pt x="1359980" y="1181100"/>
                          </a:cubicBezTo>
                          <a:lnTo>
                            <a:pt x="1359980" y="1190625"/>
                          </a:lnTo>
                          <a:cubicBezTo>
                            <a:pt x="1359980" y="1190625"/>
                            <a:pt x="1352741" y="2477643"/>
                            <a:pt x="1352741" y="2477643"/>
                          </a:cubicBezTo>
                          <a:cubicBezTo>
                            <a:pt x="1306639" y="2479834"/>
                            <a:pt x="1263777" y="2494503"/>
                            <a:pt x="1227201" y="2518124"/>
                          </a:cubicBezTo>
                          <a:lnTo>
                            <a:pt x="1227582" y="2514886"/>
                          </a:lnTo>
                          <a:lnTo>
                            <a:pt x="0" y="2379821"/>
                          </a:lnTo>
                          <a:lnTo>
                            <a:pt x="0" y="2475643"/>
                          </a:lnTo>
                          <a:lnTo>
                            <a:pt x="545878" y="2535746"/>
                          </a:lnTo>
                          <a:cubicBezTo>
                            <a:pt x="569214" y="2616613"/>
                            <a:pt x="642938" y="2865025"/>
                            <a:pt x="672751" y="2965228"/>
                          </a:cubicBezTo>
                          <a:lnTo>
                            <a:pt x="334328" y="3106674"/>
                          </a:lnTo>
                          <a:lnTo>
                            <a:pt x="109633" y="4762500"/>
                          </a:lnTo>
                          <a:lnTo>
                            <a:pt x="205740" y="4762500"/>
                          </a:lnTo>
                          <a:lnTo>
                            <a:pt x="421386" y="3173540"/>
                          </a:lnTo>
                          <a:lnTo>
                            <a:pt x="1150430" y="2868740"/>
                          </a:lnTo>
                          <a:cubicBezTo>
                            <a:pt x="1164717" y="2891123"/>
                            <a:pt x="1182434" y="2911221"/>
                            <a:pt x="1202817" y="2928176"/>
                          </a:cubicBezTo>
                          <a:cubicBezTo>
                            <a:pt x="1158621" y="3025521"/>
                            <a:pt x="1108043" y="3151346"/>
                            <a:pt x="1060323" y="3303651"/>
                          </a:cubicBezTo>
                          <a:cubicBezTo>
                            <a:pt x="958406" y="3628835"/>
                            <a:pt x="853059" y="4134993"/>
                            <a:pt x="896969" y="4762500"/>
                          </a:cubicBezTo>
                          <a:lnTo>
                            <a:pt x="992600" y="4762500"/>
                          </a:lnTo>
                          <a:cubicBezTo>
                            <a:pt x="982980" y="4628198"/>
                            <a:pt x="980313" y="4499515"/>
                            <a:pt x="983075" y="4377214"/>
                          </a:cubicBezTo>
                          <a:lnTo>
                            <a:pt x="3415094" y="3557302"/>
                          </a:lnTo>
                          <a:cubicBezTo>
                            <a:pt x="3486341" y="3639503"/>
                            <a:pt x="3591401" y="3691699"/>
                            <a:pt x="3708464" y="3691699"/>
                          </a:cubicBezTo>
                          <a:cubicBezTo>
                            <a:pt x="3922490" y="3691699"/>
                            <a:pt x="4096607" y="3517583"/>
                            <a:pt x="4096607" y="3303556"/>
                          </a:cubicBezTo>
                          <a:cubicBezTo>
                            <a:pt x="4096607" y="3256598"/>
                            <a:pt x="4088225" y="3211545"/>
                            <a:pt x="4072795" y="3169825"/>
                          </a:cubicBezTo>
                          <a:lnTo>
                            <a:pt x="4762596" y="2893124"/>
                          </a:lnTo>
                          <a:lnTo>
                            <a:pt x="4762596" y="2841784"/>
                          </a:lnTo>
                          <a:lnTo>
                            <a:pt x="4053554" y="3126296"/>
                          </a:lnTo>
                          <a:cubicBezTo>
                            <a:pt x="3989070" y="3001232"/>
                            <a:pt x="3858673" y="2915507"/>
                            <a:pt x="3708464" y="2915507"/>
                          </a:cubicBezTo>
                          <a:cubicBezTo>
                            <a:pt x="3707987" y="2915507"/>
                            <a:pt x="3707511" y="2915507"/>
                            <a:pt x="3707035" y="2915507"/>
                          </a:cubicBezTo>
                          <a:lnTo>
                            <a:pt x="3568351" y="2775585"/>
                          </a:lnTo>
                          <a:lnTo>
                            <a:pt x="3921728" y="2205228"/>
                          </a:lnTo>
                          <a:lnTo>
                            <a:pt x="4762596" y="2213896"/>
                          </a:lnTo>
                          <a:lnTo>
                            <a:pt x="4762596" y="2166271"/>
                          </a:lnTo>
                          <a:lnTo>
                            <a:pt x="3895344" y="2157317"/>
                          </a:lnTo>
                          <a:lnTo>
                            <a:pt x="3875532" y="2189226"/>
                          </a:lnTo>
                          <a:lnTo>
                            <a:pt x="3010091" y="2212467"/>
                          </a:lnTo>
                          <a:lnTo>
                            <a:pt x="3010091" y="2212467"/>
                          </a:lnTo>
                          <a:lnTo>
                            <a:pt x="2505075" y="2097786"/>
                          </a:lnTo>
                          <a:lnTo>
                            <a:pt x="2505075" y="814483"/>
                          </a:lnTo>
                          <a:lnTo>
                            <a:pt x="4762500" y="488251"/>
                          </a:lnTo>
                          <a:lnTo>
                            <a:pt x="4762500" y="440150"/>
                          </a:lnTo>
                          <a:lnTo>
                            <a:pt x="2505075" y="766382"/>
                          </a:lnTo>
                          <a:lnTo>
                            <a:pt x="2505075" y="529019"/>
                          </a:lnTo>
                          <a:close/>
                          <a:moveTo>
                            <a:pt x="1115092" y="2780253"/>
                          </a:moveTo>
                          <a:lnTo>
                            <a:pt x="716947" y="2946654"/>
                          </a:lnTo>
                          <a:cubicBezTo>
                            <a:pt x="677513" y="2813971"/>
                            <a:pt x="621602" y="2625090"/>
                            <a:pt x="597122" y="2541270"/>
                          </a:cubicBezTo>
                          <a:lnTo>
                            <a:pt x="1146429" y="2601754"/>
                          </a:lnTo>
                          <a:cubicBezTo>
                            <a:pt x="1123664" y="2639949"/>
                            <a:pt x="1110425" y="2684431"/>
                            <a:pt x="1110425" y="2732056"/>
                          </a:cubicBezTo>
                          <a:cubicBezTo>
                            <a:pt x="1110425" y="2748534"/>
                            <a:pt x="1112044" y="2764631"/>
                            <a:pt x="1115092" y="2780253"/>
                          </a:cubicBezTo>
                          <a:close/>
                          <a:moveTo>
                            <a:pt x="2003870" y="314992"/>
                          </a:moveTo>
                          <a:lnTo>
                            <a:pt x="2408777" y="516541"/>
                          </a:lnTo>
                          <a:lnTo>
                            <a:pt x="2409825" y="514350"/>
                          </a:lnTo>
                          <a:lnTo>
                            <a:pt x="2409825" y="911257"/>
                          </a:lnTo>
                          <a:lnTo>
                            <a:pt x="1807940" y="829342"/>
                          </a:lnTo>
                          <a:lnTo>
                            <a:pt x="2003870" y="314897"/>
                          </a:lnTo>
                          <a:close/>
                          <a:moveTo>
                            <a:pt x="1455230" y="1190625"/>
                          </a:moveTo>
                          <a:lnTo>
                            <a:pt x="1455230" y="1181100"/>
                          </a:lnTo>
                          <a:cubicBezTo>
                            <a:pt x="1455230" y="1181100"/>
                            <a:pt x="1455611" y="1123950"/>
                            <a:pt x="1455611" y="1123950"/>
                          </a:cubicBezTo>
                          <a:lnTo>
                            <a:pt x="1455611" y="1114425"/>
                          </a:lnTo>
                          <a:cubicBezTo>
                            <a:pt x="1455611" y="1114425"/>
                            <a:pt x="1456944" y="877919"/>
                            <a:pt x="1456944" y="877919"/>
                          </a:cubicBezTo>
                          <a:lnTo>
                            <a:pt x="2409825" y="1007555"/>
                          </a:lnTo>
                          <a:lnTo>
                            <a:pt x="2409825" y="2431733"/>
                          </a:lnTo>
                          <a:lnTo>
                            <a:pt x="1591723" y="2615660"/>
                          </a:lnTo>
                          <a:cubicBezTo>
                            <a:pt x="1561814" y="2557748"/>
                            <a:pt x="1510284" y="2512695"/>
                            <a:pt x="1447991" y="2491264"/>
                          </a:cubicBezTo>
                          <a:lnTo>
                            <a:pt x="1455230" y="1190720"/>
                          </a:lnTo>
                          <a:close/>
                          <a:moveTo>
                            <a:pt x="1612964" y="2791587"/>
                          </a:moveTo>
                          <a:cubicBezTo>
                            <a:pt x="1617536" y="2772442"/>
                            <a:pt x="1620012" y="2752535"/>
                            <a:pt x="1620012" y="2732056"/>
                          </a:cubicBezTo>
                          <a:cubicBezTo>
                            <a:pt x="1620012" y="2723674"/>
                            <a:pt x="1619536" y="2715292"/>
                            <a:pt x="1618774" y="2707100"/>
                          </a:cubicBezTo>
                          <a:lnTo>
                            <a:pt x="2409825" y="2529269"/>
                          </a:lnTo>
                          <a:lnTo>
                            <a:pt x="2409825" y="3031331"/>
                          </a:lnTo>
                          <a:lnTo>
                            <a:pt x="2054638" y="3050762"/>
                          </a:lnTo>
                          <a:lnTo>
                            <a:pt x="1612868" y="2791587"/>
                          </a:lnTo>
                          <a:close/>
                          <a:moveTo>
                            <a:pt x="1882521" y="3060192"/>
                          </a:moveTo>
                          <a:lnTo>
                            <a:pt x="1235202" y="3095625"/>
                          </a:lnTo>
                          <a:cubicBezTo>
                            <a:pt x="1252918" y="3051239"/>
                            <a:pt x="1270254" y="3010853"/>
                            <a:pt x="1286732" y="2974467"/>
                          </a:cubicBezTo>
                          <a:cubicBezTo>
                            <a:pt x="1311497" y="2982563"/>
                            <a:pt x="1337882" y="2986945"/>
                            <a:pt x="1365314" y="2986945"/>
                          </a:cubicBezTo>
                          <a:cubicBezTo>
                            <a:pt x="1451229" y="2986945"/>
                            <a:pt x="1527239" y="2944178"/>
                            <a:pt x="1573435" y="2878836"/>
                          </a:cubicBezTo>
                          <a:lnTo>
                            <a:pt x="1882616" y="3060192"/>
                          </a:lnTo>
                          <a:close/>
                          <a:moveTo>
                            <a:pt x="1173004" y="2732246"/>
                          </a:moveTo>
                          <a:cubicBezTo>
                            <a:pt x="1173004" y="2685669"/>
                            <a:pt x="1189577" y="2638425"/>
                            <a:pt x="1217105" y="2609850"/>
                          </a:cubicBezTo>
                          <a:lnTo>
                            <a:pt x="1219200" y="2609850"/>
                          </a:lnTo>
                          <a:lnTo>
                            <a:pt x="1219200" y="2609469"/>
                          </a:lnTo>
                          <a:cubicBezTo>
                            <a:pt x="1247775" y="2566892"/>
                            <a:pt x="1306639" y="2539841"/>
                            <a:pt x="1366266" y="2539841"/>
                          </a:cubicBezTo>
                          <a:cubicBezTo>
                            <a:pt x="1472470" y="2539841"/>
                            <a:pt x="1558004" y="2625947"/>
                            <a:pt x="1558004" y="2732056"/>
                          </a:cubicBezTo>
                          <a:cubicBezTo>
                            <a:pt x="1558004" y="2838164"/>
                            <a:pt x="1471708" y="2924366"/>
                            <a:pt x="1365504" y="2924366"/>
                          </a:cubicBezTo>
                          <a:cubicBezTo>
                            <a:pt x="1345597" y="2924366"/>
                            <a:pt x="1326356" y="2921318"/>
                            <a:pt x="1308259" y="2915698"/>
                          </a:cubicBezTo>
                          <a:cubicBezTo>
                            <a:pt x="1229963" y="2891409"/>
                            <a:pt x="1173004" y="2818543"/>
                            <a:pt x="1173004" y="2732151"/>
                          </a:cubicBezTo>
                          <a:close/>
                          <a:moveTo>
                            <a:pt x="984504" y="4326541"/>
                          </a:moveTo>
                          <a:cubicBezTo>
                            <a:pt x="999268" y="3912775"/>
                            <a:pt x="1075563" y="3574352"/>
                            <a:pt x="1149953" y="3335941"/>
                          </a:cubicBezTo>
                          <a:cubicBezTo>
                            <a:pt x="1165765" y="3285363"/>
                            <a:pt x="1181957" y="3237643"/>
                            <a:pt x="1198150" y="3193066"/>
                          </a:cubicBezTo>
                          <a:lnTo>
                            <a:pt x="2409920" y="3126772"/>
                          </a:lnTo>
                          <a:lnTo>
                            <a:pt x="2409920" y="3453860"/>
                          </a:lnTo>
                          <a:lnTo>
                            <a:pt x="3334036" y="3405473"/>
                          </a:lnTo>
                          <a:cubicBezTo>
                            <a:pt x="3344990" y="3445764"/>
                            <a:pt x="3362230" y="3483388"/>
                            <a:pt x="3384709" y="3517392"/>
                          </a:cubicBezTo>
                          <a:lnTo>
                            <a:pt x="984504" y="4326636"/>
                          </a:lnTo>
                          <a:close/>
                          <a:moveTo>
                            <a:pt x="3708464" y="3010757"/>
                          </a:moveTo>
                          <a:cubicBezTo>
                            <a:pt x="3870198" y="3010757"/>
                            <a:pt x="4001357" y="3141916"/>
                            <a:pt x="4001357" y="3303651"/>
                          </a:cubicBezTo>
                          <a:cubicBezTo>
                            <a:pt x="4001357" y="3465386"/>
                            <a:pt x="3870198" y="3596545"/>
                            <a:pt x="3708464" y="3596545"/>
                          </a:cubicBezTo>
                          <a:cubicBezTo>
                            <a:pt x="3546729" y="3596545"/>
                            <a:pt x="3415570" y="3465386"/>
                            <a:pt x="3415570" y="3303651"/>
                          </a:cubicBezTo>
                          <a:cubicBezTo>
                            <a:pt x="3415570" y="3141916"/>
                            <a:pt x="3546729" y="3010757"/>
                            <a:pt x="3708464" y="3010757"/>
                          </a:cubicBezTo>
                          <a:close/>
                          <a:moveTo>
                            <a:pt x="3590925" y="2933700"/>
                          </a:moveTo>
                          <a:cubicBezTo>
                            <a:pt x="3434239" y="2983611"/>
                            <a:pt x="3320320" y="3130582"/>
                            <a:pt x="3320320" y="3303556"/>
                          </a:cubicBezTo>
                          <a:cubicBezTo>
                            <a:pt x="3320320" y="3305937"/>
                            <a:pt x="3320415" y="3308318"/>
                            <a:pt x="3320510" y="3310699"/>
                          </a:cubicBezTo>
                          <a:lnTo>
                            <a:pt x="2505170" y="3353372"/>
                          </a:lnTo>
                          <a:lnTo>
                            <a:pt x="2505170" y="2829401"/>
                          </a:lnTo>
                          <a:lnTo>
                            <a:pt x="3336227" y="2676620"/>
                          </a:lnTo>
                          <a:lnTo>
                            <a:pt x="3591020" y="2933700"/>
                          </a:lnTo>
                          <a:close/>
                          <a:moveTo>
                            <a:pt x="3533775" y="2740819"/>
                          </a:moveTo>
                          <a:lnTo>
                            <a:pt x="3262027" y="2466594"/>
                          </a:lnTo>
                          <a:lnTo>
                            <a:pt x="3768376" y="2362200"/>
                          </a:lnTo>
                          <a:lnTo>
                            <a:pt x="3533775" y="2740819"/>
                          </a:lnTo>
                          <a:close/>
                          <a:moveTo>
                            <a:pt x="3845528" y="2237708"/>
                          </a:moveTo>
                          <a:lnTo>
                            <a:pt x="3802952" y="2306479"/>
                          </a:lnTo>
                          <a:lnTo>
                            <a:pt x="3222022" y="2426303"/>
                          </a:lnTo>
                          <a:lnTo>
                            <a:pt x="3056191" y="2258949"/>
                          </a:lnTo>
                          <a:lnTo>
                            <a:pt x="3845624" y="2237804"/>
                          </a:lnTo>
                          <a:close/>
                          <a:moveTo>
                            <a:pt x="2957417" y="2294668"/>
                          </a:moveTo>
                          <a:lnTo>
                            <a:pt x="3295555" y="2635758"/>
                          </a:lnTo>
                          <a:lnTo>
                            <a:pt x="2505170" y="2781014"/>
                          </a:lnTo>
                          <a:lnTo>
                            <a:pt x="2505170" y="2195322"/>
                          </a:lnTo>
                          <a:lnTo>
                            <a:pt x="2957513" y="229457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8" name="Google Shape;4828;p63"/>
                    <p:cNvSpPr/>
                    <p:nvPr/>
                  </p:nvSpPr>
                  <p:spPr>
                    <a:xfrm>
                      <a:off x="4882990" y="3578161"/>
                      <a:ext cx="384524" cy="384428"/>
                    </a:xfrm>
                    <a:custGeom>
                      <a:avLst/>
                      <a:gdLst/>
                      <a:ahLst/>
                      <a:cxnLst/>
                      <a:rect l="l" t="t" r="r" b="b"/>
                      <a:pathLst>
                        <a:path w="384524" h="384428" extrusionOk="0">
                          <a:moveTo>
                            <a:pt x="135255" y="375856"/>
                          </a:moveTo>
                          <a:cubicBezTo>
                            <a:pt x="153257" y="381476"/>
                            <a:pt x="172402" y="384429"/>
                            <a:pt x="192310" y="384429"/>
                          </a:cubicBezTo>
                          <a:cubicBezTo>
                            <a:pt x="298514" y="384429"/>
                            <a:pt x="384524" y="298323"/>
                            <a:pt x="384524" y="192214"/>
                          </a:cubicBezTo>
                          <a:cubicBezTo>
                            <a:pt x="384524" y="86106"/>
                            <a:pt x="299466" y="0"/>
                            <a:pt x="193262" y="0"/>
                          </a:cubicBezTo>
                          <a:cubicBezTo>
                            <a:pt x="133731" y="0"/>
                            <a:pt x="74771" y="27146"/>
                            <a:pt x="46196" y="69628"/>
                          </a:cubicBezTo>
                          <a:lnTo>
                            <a:pt x="46196" y="70009"/>
                          </a:lnTo>
                          <a:lnTo>
                            <a:pt x="44101" y="70009"/>
                          </a:lnTo>
                          <a:cubicBezTo>
                            <a:pt x="16573" y="98584"/>
                            <a:pt x="0" y="145828"/>
                            <a:pt x="0" y="192405"/>
                          </a:cubicBezTo>
                          <a:cubicBezTo>
                            <a:pt x="0" y="278702"/>
                            <a:pt x="56864" y="351663"/>
                            <a:pt x="135255" y="37595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29" name="Google Shape;4829;p63"/>
                  <p:cNvGrpSpPr/>
                  <p:nvPr/>
                </p:nvGrpSpPr>
                <p:grpSpPr>
                  <a:xfrm>
                    <a:off x="3795521" y="3119246"/>
                    <a:ext cx="2103119" cy="2665666"/>
                    <a:chOff x="3795521" y="3119246"/>
                    <a:chExt cx="2103119" cy="2665666"/>
                  </a:xfrm>
                </p:grpSpPr>
                <p:sp>
                  <p:nvSpPr>
                    <p:cNvPr id="4830" name="Google Shape;4830;p63"/>
                    <p:cNvSpPr/>
                    <p:nvPr/>
                  </p:nvSpPr>
                  <p:spPr>
                    <a:xfrm>
                      <a:off x="4081176" y="4187951"/>
                      <a:ext cx="718851" cy="1596961"/>
                    </a:xfrm>
                    <a:custGeom>
                      <a:avLst/>
                      <a:gdLst/>
                      <a:ahLst/>
                      <a:cxnLst/>
                      <a:rect l="l" t="t" r="r" b="b"/>
                      <a:pathLst>
                        <a:path w="718851" h="1596961" extrusionOk="0">
                          <a:moveTo>
                            <a:pt x="610457" y="23813"/>
                          </a:moveTo>
                          <a:lnTo>
                            <a:pt x="209074" y="217170"/>
                          </a:lnTo>
                          <a:lnTo>
                            <a:pt x="101441" y="551307"/>
                          </a:lnTo>
                          <a:lnTo>
                            <a:pt x="571" y="544354"/>
                          </a:lnTo>
                          <a:lnTo>
                            <a:pt x="0" y="553879"/>
                          </a:lnTo>
                          <a:lnTo>
                            <a:pt x="347948" y="577596"/>
                          </a:lnTo>
                          <a:lnTo>
                            <a:pt x="352711" y="1220438"/>
                          </a:lnTo>
                          <a:lnTo>
                            <a:pt x="9525" y="1590485"/>
                          </a:lnTo>
                          <a:lnTo>
                            <a:pt x="16478" y="1596962"/>
                          </a:lnTo>
                          <a:lnTo>
                            <a:pt x="362236" y="1224058"/>
                          </a:lnTo>
                          <a:lnTo>
                            <a:pt x="357473" y="578263"/>
                          </a:lnTo>
                          <a:lnTo>
                            <a:pt x="558736" y="591979"/>
                          </a:lnTo>
                          <a:lnTo>
                            <a:pt x="559403" y="582454"/>
                          </a:lnTo>
                          <a:lnTo>
                            <a:pt x="111252" y="551974"/>
                          </a:lnTo>
                          <a:lnTo>
                            <a:pt x="216884" y="223933"/>
                          </a:lnTo>
                          <a:lnTo>
                            <a:pt x="613029" y="32957"/>
                          </a:lnTo>
                          <a:lnTo>
                            <a:pt x="718852" y="9335"/>
                          </a:lnTo>
                          <a:lnTo>
                            <a:pt x="716756" y="0"/>
                          </a:lnTo>
                          <a:lnTo>
                            <a:pt x="610457" y="2381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1" name="Google Shape;4831;p63"/>
                    <p:cNvSpPr/>
                    <p:nvPr/>
                  </p:nvSpPr>
                  <p:spPr>
                    <a:xfrm>
                      <a:off x="3795521" y="3848290"/>
                      <a:ext cx="515873" cy="1322927"/>
                    </a:xfrm>
                    <a:custGeom>
                      <a:avLst/>
                      <a:gdLst/>
                      <a:ahLst/>
                      <a:cxnLst/>
                      <a:rect l="l" t="t" r="r" b="b"/>
                      <a:pathLst>
                        <a:path w="515873" h="1322927" extrusionOk="0">
                          <a:moveTo>
                            <a:pt x="515874" y="9144"/>
                          </a:moveTo>
                          <a:lnTo>
                            <a:pt x="513207" y="0"/>
                          </a:lnTo>
                          <a:lnTo>
                            <a:pt x="76581" y="124778"/>
                          </a:lnTo>
                          <a:lnTo>
                            <a:pt x="0" y="1269016"/>
                          </a:lnTo>
                          <a:lnTo>
                            <a:pt x="78486" y="1322927"/>
                          </a:lnTo>
                          <a:lnTo>
                            <a:pt x="83820" y="1315117"/>
                          </a:lnTo>
                          <a:lnTo>
                            <a:pt x="9906" y="1264253"/>
                          </a:lnTo>
                          <a:lnTo>
                            <a:pt x="85725" y="132017"/>
                          </a:lnTo>
                          <a:lnTo>
                            <a:pt x="515874" y="914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2" name="Google Shape;4832;p63"/>
                    <p:cNvSpPr/>
                    <p:nvPr/>
                  </p:nvSpPr>
                  <p:spPr>
                    <a:xfrm>
                      <a:off x="4179188" y="3242595"/>
                      <a:ext cx="862012" cy="214407"/>
                    </a:xfrm>
                    <a:custGeom>
                      <a:avLst/>
                      <a:gdLst/>
                      <a:ahLst/>
                      <a:cxnLst/>
                      <a:rect l="l" t="t" r="r" b="b"/>
                      <a:pathLst>
                        <a:path w="862012" h="214407" extrusionOk="0">
                          <a:moveTo>
                            <a:pt x="697421" y="171355"/>
                          </a:moveTo>
                          <a:lnTo>
                            <a:pt x="378524" y="0"/>
                          </a:lnTo>
                          <a:lnTo>
                            <a:pt x="0" y="206026"/>
                          </a:lnTo>
                          <a:lnTo>
                            <a:pt x="4572" y="214408"/>
                          </a:lnTo>
                          <a:lnTo>
                            <a:pt x="378524" y="10859"/>
                          </a:lnTo>
                          <a:lnTo>
                            <a:pt x="697802" y="182404"/>
                          </a:lnTo>
                          <a:lnTo>
                            <a:pt x="862012" y="80963"/>
                          </a:lnTo>
                          <a:lnTo>
                            <a:pt x="857060" y="72771"/>
                          </a:lnTo>
                          <a:lnTo>
                            <a:pt x="697421" y="1713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3" name="Google Shape;4833;p63"/>
                    <p:cNvSpPr/>
                    <p:nvPr/>
                  </p:nvSpPr>
                  <p:spPr>
                    <a:xfrm>
                      <a:off x="5181408" y="3119246"/>
                      <a:ext cx="717232" cy="375570"/>
                    </a:xfrm>
                    <a:custGeom>
                      <a:avLst/>
                      <a:gdLst/>
                      <a:ahLst/>
                      <a:cxnLst/>
                      <a:rect l="l" t="t" r="r" b="b"/>
                      <a:pathLst>
                        <a:path w="717232" h="375570" extrusionOk="0">
                          <a:moveTo>
                            <a:pt x="480917" y="207074"/>
                          </a:moveTo>
                          <a:lnTo>
                            <a:pt x="456819" y="0"/>
                          </a:lnTo>
                          <a:lnTo>
                            <a:pt x="0" y="19241"/>
                          </a:lnTo>
                          <a:lnTo>
                            <a:pt x="381" y="28766"/>
                          </a:lnTo>
                          <a:lnTo>
                            <a:pt x="448437" y="9906"/>
                          </a:lnTo>
                          <a:lnTo>
                            <a:pt x="471964" y="212408"/>
                          </a:lnTo>
                          <a:lnTo>
                            <a:pt x="711899" y="375571"/>
                          </a:lnTo>
                          <a:lnTo>
                            <a:pt x="717233" y="367760"/>
                          </a:lnTo>
                          <a:lnTo>
                            <a:pt x="480917" y="20707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834" name="Google Shape;4834;p63"/>
                <p:cNvSpPr/>
                <p:nvPr/>
              </p:nvSpPr>
              <p:spPr>
                <a:xfrm>
                  <a:off x="5646482" y="3728789"/>
                  <a:ext cx="840105" cy="7001"/>
                </a:xfrm>
                <a:custGeom>
                  <a:avLst/>
                  <a:gdLst/>
                  <a:ahLst/>
                  <a:cxnLst/>
                  <a:rect l="l" t="t" r="r" b="b"/>
                  <a:pathLst>
                    <a:path w="1143000" h="9525" extrusionOk="0">
                      <a:moveTo>
                        <a:pt x="0" y="0"/>
                      </a:moveTo>
                      <a:lnTo>
                        <a:pt x="1143000" y="0"/>
                      </a:lnTo>
                    </a:path>
                  </a:pathLst>
                </a:custGeom>
                <a:solidFill>
                  <a:schemeClr val="lt1"/>
                </a:solidFill>
                <a:ln w="381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835" name="Google Shape;4835;p63"/>
              <p:cNvSpPr/>
              <p:nvPr/>
            </p:nvSpPr>
            <p:spPr>
              <a:xfrm>
                <a:off x="7552675" y="3532350"/>
                <a:ext cx="871875" cy="801125"/>
              </a:xfrm>
              <a:custGeom>
                <a:avLst/>
                <a:gdLst/>
                <a:ahLst/>
                <a:cxnLst/>
                <a:rect l="l" t="t" r="r" b="b"/>
                <a:pathLst>
                  <a:path w="34875" h="32045" extrusionOk="0">
                    <a:moveTo>
                      <a:pt x="34800" y="0"/>
                    </a:moveTo>
                    <a:lnTo>
                      <a:pt x="34875" y="6225"/>
                    </a:lnTo>
                    <a:lnTo>
                      <a:pt x="6675" y="32045"/>
                    </a:lnTo>
                    <a:lnTo>
                      <a:pt x="0" y="31895"/>
                    </a:lnTo>
                    <a:close/>
                  </a:path>
                </a:pathLst>
              </a:custGeom>
              <a:solidFill>
                <a:schemeClr val="accent4"/>
              </a:solidFill>
              <a:ln>
                <a:noFill/>
              </a:ln>
            </p:spPr>
            <p:txBody>
              <a:bodyPr/>
              <a:lstStyle/>
              <a:p>
                <a:endParaRPr lang="en-GB"/>
              </a:p>
            </p:txBody>
          </p:sp>
        </p:grpSp>
        <p:sp>
          <p:nvSpPr>
            <p:cNvPr id="4836" name="Google Shape;4836;p63"/>
            <p:cNvSpPr/>
            <p:nvPr/>
          </p:nvSpPr>
          <p:spPr>
            <a:xfrm flipH="1">
              <a:off x="4923950" y="1066097"/>
              <a:ext cx="3502200" cy="3514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4837" name="Google Shape;4837;p63"/>
            <p:cNvGrpSpPr/>
            <p:nvPr/>
          </p:nvGrpSpPr>
          <p:grpSpPr>
            <a:xfrm flipH="1">
              <a:off x="7639583" y="1231206"/>
              <a:ext cx="287192" cy="523600"/>
              <a:chOff x="4883276" y="4279106"/>
              <a:chExt cx="390525" cy="711993"/>
            </a:xfrm>
          </p:grpSpPr>
          <p:sp>
            <p:nvSpPr>
              <p:cNvPr id="4838" name="Google Shape;4838;p63"/>
              <p:cNvSpPr/>
              <p:nvPr/>
            </p:nvSpPr>
            <p:spPr>
              <a:xfrm>
                <a:off x="4883276" y="4752498"/>
                <a:ext cx="390525" cy="238601"/>
              </a:xfrm>
              <a:custGeom>
                <a:avLst/>
                <a:gdLst/>
                <a:ahLst/>
                <a:cxnLst/>
                <a:rect l="l" t="t" r="r" b="b"/>
                <a:pathLst>
                  <a:path w="390525" h="238601" extrusionOk="0">
                    <a:moveTo>
                      <a:pt x="0" y="0"/>
                    </a:moveTo>
                    <a:lnTo>
                      <a:pt x="390525" y="0"/>
                    </a:lnTo>
                    <a:lnTo>
                      <a:pt x="390525" y="238601"/>
                    </a:lnTo>
                    <a:lnTo>
                      <a:pt x="0" y="23860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9" name="Google Shape;4839;p63"/>
              <p:cNvSpPr/>
              <p:nvPr/>
            </p:nvSpPr>
            <p:spPr>
              <a:xfrm>
                <a:off x="4883276" y="4667250"/>
                <a:ext cx="390524" cy="85725"/>
              </a:xfrm>
              <a:custGeom>
                <a:avLst/>
                <a:gdLst/>
                <a:ahLst/>
                <a:cxnLst/>
                <a:rect l="l" t="t" r="r" b="b"/>
                <a:pathLst>
                  <a:path w="390524" h="85725" extrusionOk="0">
                    <a:moveTo>
                      <a:pt x="390525" y="85725"/>
                    </a:moveTo>
                    <a:lnTo>
                      <a:pt x="0" y="85725"/>
                    </a:lnTo>
                    <a:lnTo>
                      <a:pt x="28575" y="0"/>
                    </a:lnTo>
                    <a:lnTo>
                      <a:pt x="361950" y="0"/>
                    </a:lnTo>
                    <a:lnTo>
                      <a:pt x="390525"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0" name="Google Shape;4840;p63"/>
              <p:cNvSpPr/>
              <p:nvPr/>
            </p:nvSpPr>
            <p:spPr>
              <a:xfrm>
                <a:off x="4945188" y="4505325"/>
                <a:ext cx="266700" cy="457200"/>
              </a:xfrm>
              <a:custGeom>
                <a:avLst/>
                <a:gdLst/>
                <a:ahLst/>
                <a:cxnLst/>
                <a:rect l="l" t="t" r="r" b="b"/>
                <a:pathLst>
                  <a:path w="266700" h="457200" extrusionOk="0">
                    <a:moveTo>
                      <a:pt x="0" y="457200"/>
                    </a:moveTo>
                    <a:lnTo>
                      <a:pt x="0" y="66675"/>
                    </a:lnTo>
                    <a:lnTo>
                      <a:pt x="123825" y="0"/>
                    </a:lnTo>
                    <a:lnTo>
                      <a:pt x="266700" y="66675"/>
                    </a:lnTo>
                    <a:lnTo>
                      <a:pt x="266700" y="457200"/>
                    </a:lnTo>
                    <a:lnTo>
                      <a:pt x="0" y="45720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1" name="Google Shape;4841;p63"/>
              <p:cNvSpPr/>
              <p:nvPr/>
            </p:nvSpPr>
            <p:spPr>
              <a:xfrm>
                <a:off x="4941093" y="4481512"/>
                <a:ext cx="280987" cy="103155"/>
              </a:xfrm>
              <a:custGeom>
                <a:avLst/>
                <a:gdLst/>
                <a:ahLst/>
                <a:cxnLst/>
                <a:rect l="l" t="t" r="r" b="b"/>
                <a:pathLst>
                  <a:path w="280987" h="103155" extrusionOk="0">
                    <a:moveTo>
                      <a:pt x="3143" y="103156"/>
                    </a:moveTo>
                    <a:lnTo>
                      <a:pt x="130969" y="33909"/>
                    </a:lnTo>
                    <a:lnTo>
                      <a:pt x="270796" y="100013"/>
                    </a:lnTo>
                    <a:lnTo>
                      <a:pt x="280988" y="71438"/>
                    </a:lnTo>
                    <a:lnTo>
                      <a:pt x="133350" y="0"/>
                    </a:lnTo>
                    <a:lnTo>
                      <a:pt x="0" y="76200"/>
                    </a:lnTo>
                    <a:lnTo>
                      <a:pt x="3143" y="1031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2" name="Google Shape;4842;p63"/>
              <p:cNvSpPr/>
              <p:nvPr/>
            </p:nvSpPr>
            <p:spPr>
              <a:xfrm>
                <a:off x="5168454" y="4585144"/>
                <a:ext cx="25050" cy="405955"/>
              </a:xfrm>
              <a:custGeom>
                <a:avLst/>
                <a:gdLst/>
                <a:ahLst/>
                <a:cxnLst/>
                <a:rect l="l" t="t" r="r" b="b"/>
                <a:pathLst>
                  <a:path w="25050" h="405955" extrusionOk="0">
                    <a:moveTo>
                      <a:pt x="25051" y="9525"/>
                    </a:moveTo>
                    <a:lnTo>
                      <a:pt x="0" y="0"/>
                    </a:lnTo>
                    <a:lnTo>
                      <a:pt x="0" y="405955"/>
                    </a:lnTo>
                    <a:lnTo>
                      <a:pt x="25051" y="405955"/>
                    </a:lnTo>
                    <a:lnTo>
                      <a:pt x="25051" y="9525"/>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3" name="Google Shape;4843;p63"/>
              <p:cNvSpPr/>
              <p:nvPr/>
            </p:nvSpPr>
            <p:spPr>
              <a:xfrm>
                <a:off x="4963667" y="4585144"/>
                <a:ext cx="25050" cy="405955"/>
              </a:xfrm>
              <a:custGeom>
                <a:avLst/>
                <a:gdLst/>
                <a:ahLst/>
                <a:cxnLst/>
                <a:rect l="l" t="t" r="r" b="b"/>
                <a:pathLst>
                  <a:path w="25050" h="405955" extrusionOk="0">
                    <a:moveTo>
                      <a:pt x="25051" y="0"/>
                    </a:moveTo>
                    <a:lnTo>
                      <a:pt x="0" y="9525"/>
                    </a:lnTo>
                    <a:lnTo>
                      <a:pt x="0" y="405955"/>
                    </a:lnTo>
                    <a:lnTo>
                      <a:pt x="25051" y="405955"/>
                    </a:lnTo>
                    <a:lnTo>
                      <a:pt x="25051" y="0"/>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4" name="Google Shape;4844;p63"/>
              <p:cNvSpPr/>
              <p:nvPr/>
            </p:nvSpPr>
            <p:spPr>
              <a:xfrm>
                <a:off x="5009101" y="4340161"/>
                <a:ext cx="138969" cy="238220"/>
              </a:xfrm>
              <a:custGeom>
                <a:avLst/>
                <a:gdLst/>
                <a:ahLst/>
                <a:cxnLst/>
                <a:rect l="l" t="t" r="r" b="b"/>
                <a:pathLst>
                  <a:path w="138969" h="238220" extrusionOk="0">
                    <a:moveTo>
                      <a:pt x="0" y="238220"/>
                    </a:moveTo>
                    <a:lnTo>
                      <a:pt x="0" y="34766"/>
                    </a:lnTo>
                    <a:lnTo>
                      <a:pt x="64484" y="0"/>
                    </a:lnTo>
                    <a:lnTo>
                      <a:pt x="138970" y="34766"/>
                    </a:lnTo>
                    <a:lnTo>
                      <a:pt x="138970" y="238220"/>
                    </a:lnTo>
                    <a:lnTo>
                      <a:pt x="0" y="2382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5" name="Google Shape;4845;p63"/>
              <p:cNvSpPr/>
              <p:nvPr/>
            </p:nvSpPr>
            <p:spPr>
              <a:xfrm>
                <a:off x="5005387" y="4322730"/>
                <a:ext cx="146399" cy="52768"/>
              </a:xfrm>
              <a:custGeom>
                <a:avLst/>
                <a:gdLst/>
                <a:ahLst/>
                <a:cxnLst/>
                <a:rect l="l" t="t" r="r" b="b"/>
                <a:pathLst>
                  <a:path w="146399" h="52768" extrusionOk="0">
                    <a:moveTo>
                      <a:pt x="3715" y="52769"/>
                    </a:moveTo>
                    <a:lnTo>
                      <a:pt x="68199" y="17717"/>
                    </a:lnTo>
                    <a:lnTo>
                      <a:pt x="142684" y="52197"/>
                    </a:lnTo>
                    <a:lnTo>
                      <a:pt x="146399" y="37243"/>
                    </a:lnTo>
                    <a:lnTo>
                      <a:pt x="69437" y="0"/>
                    </a:lnTo>
                    <a:lnTo>
                      <a:pt x="0" y="39719"/>
                    </a:lnTo>
                    <a:lnTo>
                      <a:pt x="3715" y="5276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6" name="Google Shape;4846;p63"/>
              <p:cNvSpPr/>
              <p:nvPr/>
            </p:nvSpPr>
            <p:spPr>
              <a:xfrm>
                <a:off x="5008720" y="4543425"/>
                <a:ext cx="139731" cy="447579"/>
              </a:xfrm>
              <a:custGeom>
                <a:avLst/>
                <a:gdLst/>
                <a:ahLst/>
                <a:cxnLst/>
                <a:rect l="l" t="t" r="r" b="b"/>
                <a:pathLst>
                  <a:path w="139731" h="447579" extrusionOk="0">
                    <a:moveTo>
                      <a:pt x="139732" y="447580"/>
                    </a:moveTo>
                    <a:lnTo>
                      <a:pt x="0" y="447580"/>
                    </a:lnTo>
                    <a:lnTo>
                      <a:pt x="0" y="69818"/>
                    </a:lnTo>
                    <a:cubicBezTo>
                      <a:pt x="0" y="31242"/>
                      <a:pt x="31242" y="0"/>
                      <a:pt x="69818" y="0"/>
                    </a:cubicBezTo>
                    <a:lnTo>
                      <a:pt x="69818" y="0"/>
                    </a:lnTo>
                    <a:cubicBezTo>
                      <a:pt x="108394" y="0"/>
                      <a:pt x="139636" y="31242"/>
                      <a:pt x="139636" y="69818"/>
                    </a:cubicBezTo>
                    <a:lnTo>
                      <a:pt x="139636" y="447580"/>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7" name="Google Shape;4847;p63"/>
              <p:cNvSpPr/>
              <p:nvPr/>
            </p:nvSpPr>
            <p:spPr>
              <a:xfrm>
                <a:off x="4912422" y="4773167"/>
                <a:ext cx="41719" cy="157162"/>
              </a:xfrm>
              <a:custGeom>
                <a:avLst/>
                <a:gdLst/>
                <a:ahLst/>
                <a:cxnLst/>
                <a:rect l="l" t="t" r="r" b="b"/>
                <a:pathLst>
                  <a:path w="41719" h="157162" extrusionOk="0">
                    <a:moveTo>
                      <a:pt x="41719" y="157163"/>
                    </a:moveTo>
                    <a:lnTo>
                      <a:pt x="0" y="157163"/>
                    </a:lnTo>
                    <a:lnTo>
                      <a:pt x="0" y="20860"/>
                    </a:lnTo>
                    <a:cubicBezTo>
                      <a:pt x="0" y="9335"/>
                      <a:pt x="9335" y="0"/>
                      <a:pt x="20860" y="0"/>
                    </a:cubicBezTo>
                    <a:lnTo>
                      <a:pt x="20860" y="0"/>
                    </a:lnTo>
                    <a:cubicBezTo>
                      <a:pt x="32385" y="0"/>
                      <a:pt x="41719" y="9335"/>
                      <a:pt x="41719" y="20860"/>
                    </a:cubicBezTo>
                    <a:lnTo>
                      <a:pt x="41719" y="15716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8" name="Google Shape;4848;p63"/>
              <p:cNvSpPr/>
              <p:nvPr/>
            </p:nvSpPr>
            <p:spPr>
              <a:xfrm>
                <a:off x="5221985" y="4773167"/>
                <a:ext cx="41719" cy="157162"/>
              </a:xfrm>
              <a:custGeom>
                <a:avLst/>
                <a:gdLst/>
                <a:ahLst/>
                <a:cxnLst/>
                <a:rect l="l" t="t" r="r" b="b"/>
                <a:pathLst>
                  <a:path w="41719" h="157162" extrusionOk="0">
                    <a:moveTo>
                      <a:pt x="41719" y="157163"/>
                    </a:moveTo>
                    <a:lnTo>
                      <a:pt x="0" y="157163"/>
                    </a:lnTo>
                    <a:lnTo>
                      <a:pt x="0" y="20860"/>
                    </a:lnTo>
                    <a:cubicBezTo>
                      <a:pt x="0" y="9335"/>
                      <a:pt x="9334" y="0"/>
                      <a:pt x="20860" y="0"/>
                    </a:cubicBezTo>
                    <a:lnTo>
                      <a:pt x="20860" y="0"/>
                    </a:lnTo>
                    <a:cubicBezTo>
                      <a:pt x="32385" y="0"/>
                      <a:pt x="41719" y="9335"/>
                      <a:pt x="41719" y="20860"/>
                    </a:cubicBezTo>
                    <a:lnTo>
                      <a:pt x="41719" y="15716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49" name="Google Shape;4849;p63"/>
              <p:cNvGrpSpPr/>
              <p:nvPr/>
            </p:nvGrpSpPr>
            <p:grpSpPr>
              <a:xfrm>
                <a:off x="5030628" y="4743450"/>
                <a:ext cx="97249" cy="240887"/>
                <a:chOff x="5030628" y="4743450"/>
                <a:chExt cx="97249" cy="240887"/>
              </a:xfrm>
            </p:grpSpPr>
            <p:sp>
              <p:nvSpPr>
                <p:cNvPr id="4850" name="Google Shape;4850;p63"/>
                <p:cNvSpPr/>
                <p:nvPr/>
              </p:nvSpPr>
              <p:spPr>
                <a:xfrm>
                  <a:off x="5030628" y="4743450"/>
                  <a:ext cx="41719" cy="240887"/>
                </a:xfrm>
                <a:custGeom>
                  <a:avLst/>
                  <a:gdLst/>
                  <a:ahLst/>
                  <a:cxnLst/>
                  <a:rect l="l" t="t" r="r" b="b"/>
                  <a:pathLst>
                    <a:path w="41719" h="240887" extrusionOk="0">
                      <a:moveTo>
                        <a:pt x="41624" y="240887"/>
                      </a:moveTo>
                      <a:lnTo>
                        <a:pt x="0" y="240887"/>
                      </a:lnTo>
                      <a:lnTo>
                        <a:pt x="0" y="20860"/>
                      </a:lnTo>
                      <a:cubicBezTo>
                        <a:pt x="0" y="9335"/>
                        <a:pt x="9335" y="0"/>
                        <a:pt x="20860" y="0"/>
                      </a:cubicBezTo>
                      <a:lnTo>
                        <a:pt x="20860" y="0"/>
                      </a:lnTo>
                      <a:cubicBezTo>
                        <a:pt x="32385" y="0"/>
                        <a:pt x="41720" y="9335"/>
                        <a:pt x="41720" y="20860"/>
                      </a:cubicBezTo>
                      <a:lnTo>
                        <a:pt x="41720" y="24088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1" name="Google Shape;4851;p63"/>
                <p:cNvSpPr/>
                <p:nvPr/>
              </p:nvSpPr>
              <p:spPr>
                <a:xfrm>
                  <a:off x="5086158" y="4743450"/>
                  <a:ext cx="41719" cy="240887"/>
                </a:xfrm>
                <a:custGeom>
                  <a:avLst/>
                  <a:gdLst/>
                  <a:ahLst/>
                  <a:cxnLst/>
                  <a:rect l="l" t="t" r="r" b="b"/>
                  <a:pathLst>
                    <a:path w="41719" h="240887" extrusionOk="0">
                      <a:moveTo>
                        <a:pt x="41624" y="240887"/>
                      </a:moveTo>
                      <a:lnTo>
                        <a:pt x="0" y="240887"/>
                      </a:lnTo>
                      <a:lnTo>
                        <a:pt x="0" y="20860"/>
                      </a:lnTo>
                      <a:cubicBezTo>
                        <a:pt x="0" y="9335"/>
                        <a:pt x="9335" y="0"/>
                        <a:pt x="20860" y="0"/>
                      </a:cubicBezTo>
                      <a:lnTo>
                        <a:pt x="20860" y="0"/>
                      </a:lnTo>
                      <a:cubicBezTo>
                        <a:pt x="32385" y="0"/>
                        <a:pt x="41720" y="9335"/>
                        <a:pt x="41720" y="20860"/>
                      </a:cubicBezTo>
                      <a:lnTo>
                        <a:pt x="41720" y="24088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852" name="Google Shape;4852;p63"/>
              <p:cNvSpPr/>
              <p:nvPr/>
            </p:nvSpPr>
            <p:spPr>
              <a:xfrm>
                <a:off x="5057774" y="4363592"/>
                <a:ext cx="41719" cy="157162"/>
              </a:xfrm>
              <a:custGeom>
                <a:avLst/>
                <a:gdLst/>
                <a:ahLst/>
                <a:cxnLst/>
                <a:rect l="l" t="t" r="r" b="b"/>
                <a:pathLst>
                  <a:path w="41719" h="157162" extrusionOk="0">
                    <a:moveTo>
                      <a:pt x="41624" y="157163"/>
                    </a:moveTo>
                    <a:lnTo>
                      <a:pt x="0" y="157163"/>
                    </a:lnTo>
                    <a:lnTo>
                      <a:pt x="0" y="20860"/>
                    </a:lnTo>
                    <a:cubicBezTo>
                      <a:pt x="0" y="9335"/>
                      <a:pt x="9334" y="0"/>
                      <a:pt x="20860" y="0"/>
                    </a:cubicBezTo>
                    <a:lnTo>
                      <a:pt x="20860" y="0"/>
                    </a:lnTo>
                    <a:cubicBezTo>
                      <a:pt x="32385" y="0"/>
                      <a:pt x="41720" y="9335"/>
                      <a:pt x="41720" y="20860"/>
                    </a:cubicBezTo>
                    <a:lnTo>
                      <a:pt x="41720" y="15716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3" name="Google Shape;4853;p63"/>
              <p:cNvSpPr/>
              <p:nvPr/>
            </p:nvSpPr>
            <p:spPr>
              <a:xfrm>
                <a:off x="5064346" y="4279106"/>
                <a:ext cx="20859" cy="52387"/>
              </a:xfrm>
              <a:custGeom>
                <a:avLst/>
                <a:gdLst/>
                <a:ahLst/>
                <a:cxnLst/>
                <a:rect l="l" t="t" r="r" b="b"/>
                <a:pathLst>
                  <a:path w="20859" h="52387" extrusionOk="0">
                    <a:moveTo>
                      <a:pt x="0" y="0"/>
                    </a:moveTo>
                    <a:lnTo>
                      <a:pt x="20860" y="0"/>
                    </a:lnTo>
                    <a:lnTo>
                      <a:pt x="20860" y="52388"/>
                    </a:lnTo>
                    <a:lnTo>
                      <a:pt x="0" y="5238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4" name="Google Shape;4854;p63"/>
              <p:cNvSpPr/>
              <p:nvPr/>
            </p:nvSpPr>
            <p:spPr>
              <a:xfrm rot="5400000">
                <a:off x="5064299" y="4274867"/>
                <a:ext cx="20859" cy="52387"/>
              </a:xfrm>
              <a:custGeom>
                <a:avLst/>
                <a:gdLst/>
                <a:ahLst/>
                <a:cxnLst/>
                <a:rect l="l" t="t" r="r" b="b"/>
                <a:pathLst>
                  <a:path w="20859" h="52387" extrusionOk="0">
                    <a:moveTo>
                      <a:pt x="0" y="0"/>
                    </a:moveTo>
                    <a:lnTo>
                      <a:pt x="20860" y="0"/>
                    </a:lnTo>
                    <a:lnTo>
                      <a:pt x="20860" y="52387"/>
                    </a:lnTo>
                    <a:lnTo>
                      <a:pt x="0" y="5238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55" name="Google Shape;4855;p63"/>
            <p:cNvGrpSpPr/>
            <p:nvPr/>
          </p:nvGrpSpPr>
          <p:grpSpPr>
            <a:xfrm flipH="1">
              <a:off x="7822558" y="2718692"/>
              <a:ext cx="375520" cy="448300"/>
              <a:chOff x="3985545" y="2724150"/>
              <a:chExt cx="510634" cy="609600"/>
            </a:xfrm>
          </p:grpSpPr>
          <p:grpSp>
            <p:nvGrpSpPr>
              <p:cNvPr id="4856" name="Google Shape;4856;p63"/>
              <p:cNvGrpSpPr/>
              <p:nvPr/>
            </p:nvGrpSpPr>
            <p:grpSpPr>
              <a:xfrm>
                <a:off x="4350638" y="2870549"/>
                <a:ext cx="145541" cy="225076"/>
                <a:chOff x="4350638" y="2870549"/>
                <a:chExt cx="145541" cy="225076"/>
              </a:xfrm>
            </p:grpSpPr>
            <p:sp>
              <p:nvSpPr>
                <p:cNvPr id="4857" name="Google Shape;4857;p63"/>
                <p:cNvSpPr/>
                <p:nvPr/>
              </p:nvSpPr>
              <p:spPr>
                <a:xfrm>
                  <a:off x="4414837" y="3028950"/>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8" name="Google Shape;4858;p63"/>
                <p:cNvSpPr/>
                <p:nvPr/>
              </p:nvSpPr>
              <p:spPr>
                <a:xfrm>
                  <a:off x="4350638" y="2870549"/>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59" name="Google Shape;4859;p63"/>
              <p:cNvGrpSpPr/>
              <p:nvPr/>
            </p:nvGrpSpPr>
            <p:grpSpPr>
              <a:xfrm>
                <a:off x="3985545" y="3104673"/>
                <a:ext cx="145541" cy="229077"/>
                <a:chOff x="3985545" y="3104673"/>
                <a:chExt cx="145541" cy="229077"/>
              </a:xfrm>
            </p:grpSpPr>
            <p:sp>
              <p:nvSpPr>
                <p:cNvPr id="4860" name="Google Shape;4860;p63"/>
                <p:cNvSpPr/>
                <p:nvPr/>
              </p:nvSpPr>
              <p:spPr>
                <a:xfrm>
                  <a:off x="4043362" y="3267075"/>
                  <a:ext cx="28575" cy="66675"/>
                </a:xfrm>
                <a:custGeom>
                  <a:avLst/>
                  <a:gdLst/>
                  <a:ahLst/>
                  <a:cxnLst/>
                  <a:rect l="l" t="t" r="r" b="b"/>
                  <a:pathLst>
                    <a:path w="28575" h="66675" extrusionOk="0">
                      <a:moveTo>
                        <a:pt x="0" y="0"/>
                      </a:moveTo>
                      <a:lnTo>
                        <a:pt x="28575" y="0"/>
                      </a:lnTo>
                      <a:lnTo>
                        <a:pt x="28575"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1" name="Google Shape;4861;p63"/>
                <p:cNvSpPr/>
                <p:nvPr/>
              </p:nvSpPr>
              <p:spPr>
                <a:xfrm>
                  <a:off x="3985545" y="3104673"/>
                  <a:ext cx="145541" cy="184308"/>
                </a:xfrm>
                <a:custGeom>
                  <a:avLst/>
                  <a:gdLst/>
                  <a:ahLst/>
                  <a:cxnLst/>
                  <a:rect l="l" t="t" r="r" b="b"/>
                  <a:pathLst>
                    <a:path w="145541" h="184308" extrusionOk="0">
                      <a:moveTo>
                        <a:pt x="145542" y="111538"/>
                      </a:moveTo>
                      <a:cubicBezTo>
                        <a:pt x="145542" y="151733"/>
                        <a:pt x="112967" y="184309"/>
                        <a:pt x="72771" y="184309"/>
                      </a:cubicBezTo>
                      <a:cubicBezTo>
                        <a:pt x="32575" y="184309"/>
                        <a:pt x="0" y="151733"/>
                        <a:pt x="0" y="111538"/>
                      </a:cubicBezTo>
                      <a:cubicBezTo>
                        <a:pt x="0" y="71342"/>
                        <a:pt x="36004" y="0"/>
                        <a:pt x="76200" y="0"/>
                      </a:cubicBezTo>
                      <a:cubicBezTo>
                        <a:pt x="116396" y="0"/>
                        <a:pt x="145447" y="71342"/>
                        <a:pt x="145447" y="11153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62" name="Google Shape;4862;p63"/>
              <p:cNvGrpSpPr/>
              <p:nvPr/>
            </p:nvGrpSpPr>
            <p:grpSpPr>
              <a:xfrm>
                <a:off x="4192714" y="2724150"/>
                <a:ext cx="227266" cy="400050"/>
                <a:chOff x="4192714" y="2724150"/>
                <a:chExt cx="227266" cy="400050"/>
              </a:xfrm>
            </p:grpSpPr>
            <p:sp>
              <p:nvSpPr>
                <p:cNvPr id="4863" name="Google Shape;4863;p63"/>
                <p:cNvSpPr/>
                <p:nvPr/>
              </p:nvSpPr>
              <p:spPr>
                <a:xfrm>
                  <a:off x="4300537" y="3057525"/>
                  <a:ext cx="19050" cy="66675"/>
                </a:xfrm>
                <a:custGeom>
                  <a:avLst/>
                  <a:gdLst/>
                  <a:ahLst/>
                  <a:cxnLst/>
                  <a:rect l="l" t="t" r="r" b="b"/>
                  <a:pathLst>
                    <a:path w="19050" h="66675" extrusionOk="0">
                      <a:moveTo>
                        <a:pt x="0" y="0"/>
                      </a:moveTo>
                      <a:lnTo>
                        <a:pt x="19050" y="0"/>
                      </a:lnTo>
                      <a:lnTo>
                        <a:pt x="19050" y="66675"/>
                      </a:lnTo>
                      <a:lnTo>
                        <a:pt x="0" y="666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4" name="Google Shape;4864;p63"/>
                <p:cNvSpPr/>
                <p:nvPr/>
              </p:nvSpPr>
              <p:spPr>
                <a:xfrm>
                  <a:off x="4192714" y="2724150"/>
                  <a:ext cx="227266" cy="344424"/>
                </a:xfrm>
                <a:custGeom>
                  <a:avLst/>
                  <a:gdLst/>
                  <a:ahLst/>
                  <a:cxnLst/>
                  <a:rect l="l" t="t" r="r" b="b"/>
                  <a:pathLst>
                    <a:path w="227266" h="344424" extrusionOk="0">
                      <a:moveTo>
                        <a:pt x="227267" y="230791"/>
                      </a:moveTo>
                      <a:cubicBezTo>
                        <a:pt x="227267" y="293561"/>
                        <a:pt x="176403" y="344424"/>
                        <a:pt x="113633" y="344424"/>
                      </a:cubicBezTo>
                      <a:cubicBezTo>
                        <a:pt x="50864" y="344424"/>
                        <a:pt x="0" y="293561"/>
                        <a:pt x="0" y="230791"/>
                      </a:cubicBezTo>
                      <a:cubicBezTo>
                        <a:pt x="0" y="168021"/>
                        <a:pt x="50864" y="0"/>
                        <a:pt x="113633" y="0"/>
                      </a:cubicBezTo>
                      <a:cubicBezTo>
                        <a:pt x="176403" y="0"/>
                        <a:pt x="227267" y="168021"/>
                        <a:pt x="227267" y="23079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65" name="Google Shape;4865;p63"/>
            <p:cNvGrpSpPr/>
            <p:nvPr/>
          </p:nvGrpSpPr>
          <p:grpSpPr>
            <a:xfrm flipH="1">
              <a:off x="5740556" y="1077660"/>
              <a:ext cx="519187" cy="436603"/>
              <a:chOff x="6662165" y="1054131"/>
              <a:chExt cx="705992" cy="593694"/>
            </a:xfrm>
          </p:grpSpPr>
          <p:grpSp>
            <p:nvGrpSpPr>
              <p:cNvPr id="4866" name="Google Shape;4866;p63"/>
              <p:cNvGrpSpPr/>
              <p:nvPr/>
            </p:nvGrpSpPr>
            <p:grpSpPr>
              <a:xfrm>
                <a:off x="7166990" y="1054131"/>
                <a:ext cx="201167" cy="269844"/>
                <a:chOff x="7166990" y="1054131"/>
                <a:chExt cx="201167" cy="269844"/>
              </a:xfrm>
            </p:grpSpPr>
            <p:sp>
              <p:nvSpPr>
                <p:cNvPr id="4867" name="Google Shape;4867;p63"/>
                <p:cNvSpPr/>
                <p:nvPr/>
              </p:nvSpPr>
              <p:spPr>
                <a:xfrm>
                  <a:off x="7253287" y="1228725"/>
                  <a:ext cx="38100" cy="95250"/>
                </a:xfrm>
                <a:custGeom>
                  <a:avLst/>
                  <a:gdLst/>
                  <a:ahLst/>
                  <a:cxnLst/>
                  <a:rect l="l" t="t" r="r" b="b"/>
                  <a:pathLst>
                    <a:path w="38100" h="95250" extrusionOk="0">
                      <a:moveTo>
                        <a:pt x="0" y="0"/>
                      </a:moveTo>
                      <a:lnTo>
                        <a:pt x="38100" y="0"/>
                      </a:lnTo>
                      <a:lnTo>
                        <a:pt x="38100" y="95250"/>
                      </a:lnTo>
                      <a:lnTo>
                        <a:pt x="0" y="95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8" name="Google Shape;4868;p63"/>
                <p:cNvSpPr/>
                <p:nvPr/>
              </p:nvSpPr>
              <p:spPr>
                <a:xfrm>
                  <a:off x="7166990" y="1054131"/>
                  <a:ext cx="201167" cy="207930"/>
                </a:xfrm>
                <a:custGeom>
                  <a:avLst/>
                  <a:gdLst/>
                  <a:ahLst/>
                  <a:cxnLst/>
                  <a:rect l="l" t="t" r="r" b="b"/>
                  <a:pathLst>
                    <a:path w="201167" h="207930" extrusionOk="0">
                      <a:moveTo>
                        <a:pt x="38005" y="0"/>
                      </a:moveTo>
                      <a:cubicBezTo>
                        <a:pt x="15145" y="33052"/>
                        <a:pt x="0" y="76771"/>
                        <a:pt x="0" y="107347"/>
                      </a:cubicBezTo>
                      <a:cubicBezTo>
                        <a:pt x="0" y="162878"/>
                        <a:pt x="45053" y="207931"/>
                        <a:pt x="100584" y="207931"/>
                      </a:cubicBezTo>
                      <a:cubicBezTo>
                        <a:pt x="156115" y="207931"/>
                        <a:pt x="201168" y="162878"/>
                        <a:pt x="201168" y="107347"/>
                      </a:cubicBezTo>
                      <a:cubicBezTo>
                        <a:pt x="201168" y="76771"/>
                        <a:pt x="188881" y="33052"/>
                        <a:pt x="168593" y="0"/>
                      </a:cubicBezTo>
                      <a:lnTo>
                        <a:pt x="38005"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69" name="Google Shape;4869;p63"/>
              <p:cNvGrpSpPr/>
              <p:nvPr/>
            </p:nvGrpSpPr>
            <p:grpSpPr>
              <a:xfrm>
                <a:off x="6662165" y="1331118"/>
                <a:ext cx="201167" cy="316707"/>
                <a:chOff x="6662165" y="1331118"/>
                <a:chExt cx="201167" cy="316707"/>
              </a:xfrm>
            </p:grpSpPr>
            <p:sp>
              <p:nvSpPr>
                <p:cNvPr id="4870" name="Google Shape;4870;p63"/>
                <p:cNvSpPr/>
                <p:nvPr/>
              </p:nvSpPr>
              <p:spPr>
                <a:xfrm>
                  <a:off x="6748462" y="1552575"/>
                  <a:ext cx="38100" cy="95250"/>
                </a:xfrm>
                <a:custGeom>
                  <a:avLst/>
                  <a:gdLst/>
                  <a:ahLst/>
                  <a:cxnLst/>
                  <a:rect l="l" t="t" r="r" b="b"/>
                  <a:pathLst>
                    <a:path w="38100" h="95250" extrusionOk="0">
                      <a:moveTo>
                        <a:pt x="0" y="0"/>
                      </a:moveTo>
                      <a:lnTo>
                        <a:pt x="38100" y="0"/>
                      </a:lnTo>
                      <a:lnTo>
                        <a:pt x="38100" y="95250"/>
                      </a:lnTo>
                      <a:lnTo>
                        <a:pt x="0" y="95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1" name="Google Shape;4871;p63"/>
                <p:cNvSpPr/>
                <p:nvPr/>
              </p:nvSpPr>
              <p:spPr>
                <a:xfrm>
                  <a:off x="6662165" y="1331118"/>
                  <a:ext cx="201167" cy="254793"/>
                </a:xfrm>
                <a:custGeom>
                  <a:avLst/>
                  <a:gdLst/>
                  <a:ahLst/>
                  <a:cxnLst/>
                  <a:rect l="l" t="t" r="r" b="b"/>
                  <a:pathLst>
                    <a:path w="201167" h="254793" extrusionOk="0">
                      <a:moveTo>
                        <a:pt x="201168" y="154210"/>
                      </a:moveTo>
                      <a:cubicBezTo>
                        <a:pt x="201168" y="209741"/>
                        <a:pt x="156115" y="254794"/>
                        <a:pt x="100584" y="254794"/>
                      </a:cubicBezTo>
                      <a:cubicBezTo>
                        <a:pt x="45053" y="254794"/>
                        <a:pt x="0" y="209741"/>
                        <a:pt x="0" y="154210"/>
                      </a:cubicBezTo>
                      <a:cubicBezTo>
                        <a:pt x="0" y="98679"/>
                        <a:pt x="49816" y="0"/>
                        <a:pt x="105346" y="0"/>
                      </a:cubicBezTo>
                      <a:cubicBezTo>
                        <a:pt x="160877" y="0"/>
                        <a:pt x="201168" y="98679"/>
                        <a:pt x="201168" y="15421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2" name="Google Shape;4872;p63"/>
              <p:cNvGrpSpPr/>
              <p:nvPr/>
            </p:nvGrpSpPr>
            <p:grpSpPr>
              <a:xfrm>
                <a:off x="6948487" y="1054131"/>
                <a:ext cx="314325" cy="307944"/>
                <a:chOff x="6948487" y="1054131"/>
                <a:chExt cx="314325" cy="307944"/>
              </a:xfrm>
            </p:grpSpPr>
            <p:sp>
              <p:nvSpPr>
                <p:cNvPr id="4873" name="Google Shape;4873;p63"/>
                <p:cNvSpPr/>
                <p:nvPr/>
              </p:nvSpPr>
              <p:spPr>
                <a:xfrm>
                  <a:off x="7091362" y="1266825"/>
                  <a:ext cx="38100" cy="95250"/>
                </a:xfrm>
                <a:custGeom>
                  <a:avLst/>
                  <a:gdLst/>
                  <a:ahLst/>
                  <a:cxnLst/>
                  <a:rect l="l" t="t" r="r" b="b"/>
                  <a:pathLst>
                    <a:path w="38100" h="95250" extrusionOk="0">
                      <a:moveTo>
                        <a:pt x="0" y="0"/>
                      </a:moveTo>
                      <a:lnTo>
                        <a:pt x="38100" y="0"/>
                      </a:lnTo>
                      <a:lnTo>
                        <a:pt x="38100" y="95250"/>
                      </a:lnTo>
                      <a:lnTo>
                        <a:pt x="0" y="95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4" name="Google Shape;4874;p63"/>
                <p:cNvSpPr/>
                <p:nvPr/>
              </p:nvSpPr>
              <p:spPr>
                <a:xfrm>
                  <a:off x="6948487" y="1054131"/>
                  <a:ext cx="314325" cy="226980"/>
                </a:xfrm>
                <a:custGeom>
                  <a:avLst/>
                  <a:gdLst/>
                  <a:ahLst/>
                  <a:cxnLst/>
                  <a:rect l="l" t="t" r="r" b="b"/>
                  <a:pathLst>
                    <a:path w="314325" h="226980" extrusionOk="0">
                      <a:moveTo>
                        <a:pt x="8763" y="0"/>
                      </a:moveTo>
                      <a:cubicBezTo>
                        <a:pt x="3143" y="27337"/>
                        <a:pt x="0" y="51721"/>
                        <a:pt x="0" y="69818"/>
                      </a:cubicBezTo>
                      <a:cubicBezTo>
                        <a:pt x="0" y="156591"/>
                        <a:pt x="70390" y="226981"/>
                        <a:pt x="157163" y="226981"/>
                      </a:cubicBezTo>
                      <a:cubicBezTo>
                        <a:pt x="243935" y="226981"/>
                        <a:pt x="314325" y="156591"/>
                        <a:pt x="314325" y="69818"/>
                      </a:cubicBezTo>
                      <a:cubicBezTo>
                        <a:pt x="314325" y="51721"/>
                        <a:pt x="311277" y="27242"/>
                        <a:pt x="305562" y="0"/>
                      </a:cubicBezTo>
                      <a:lnTo>
                        <a:pt x="8668"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75" name="Google Shape;4875;p63"/>
            <p:cNvGrpSpPr/>
            <p:nvPr/>
          </p:nvGrpSpPr>
          <p:grpSpPr>
            <a:xfrm flipH="1">
              <a:off x="5828885" y="1807338"/>
              <a:ext cx="115297" cy="204257"/>
              <a:chOff x="7091266" y="2046350"/>
              <a:chExt cx="156781" cy="277750"/>
            </a:xfrm>
          </p:grpSpPr>
          <p:sp>
            <p:nvSpPr>
              <p:cNvPr id="4876" name="Google Shape;4876;p63"/>
              <p:cNvSpPr/>
              <p:nvPr/>
            </p:nvSpPr>
            <p:spPr>
              <a:xfrm>
                <a:off x="7167562" y="2276475"/>
                <a:ext cx="19050" cy="47625"/>
              </a:xfrm>
              <a:custGeom>
                <a:avLst/>
                <a:gdLst/>
                <a:ahLst/>
                <a:cxnLst/>
                <a:rect l="l" t="t" r="r" b="b"/>
                <a:pathLst>
                  <a:path w="19050" h="47625" extrusionOk="0">
                    <a:moveTo>
                      <a:pt x="0" y="0"/>
                    </a:moveTo>
                    <a:lnTo>
                      <a:pt x="19050" y="0"/>
                    </a:lnTo>
                    <a:lnTo>
                      <a:pt x="19050" y="47625"/>
                    </a:lnTo>
                    <a:lnTo>
                      <a:pt x="0" y="476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7" name="Google Shape;4877;p63"/>
              <p:cNvSpPr/>
              <p:nvPr/>
            </p:nvSpPr>
            <p:spPr>
              <a:xfrm>
                <a:off x="7091266" y="2046350"/>
                <a:ext cx="156781" cy="237458"/>
              </a:xfrm>
              <a:custGeom>
                <a:avLst/>
                <a:gdLst/>
                <a:ahLst/>
                <a:cxnLst/>
                <a:rect l="l" t="t" r="r" b="b"/>
                <a:pathLst>
                  <a:path w="156781" h="237458" extrusionOk="0">
                    <a:moveTo>
                      <a:pt x="156782" y="159068"/>
                    </a:moveTo>
                    <a:cubicBezTo>
                      <a:pt x="156782" y="202311"/>
                      <a:pt x="121729" y="237458"/>
                      <a:pt x="78391" y="237458"/>
                    </a:cubicBezTo>
                    <a:cubicBezTo>
                      <a:pt x="35052" y="237458"/>
                      <a:pt x="0" y="202406"/>
                      <a:pt x="0" y="159068"/>
                    </a:cubicBezTo>
                    <a:cubicBezTo>
                      <a:pt x="0" y="115729"/>
                      <a:pt x="35052" y="0"/>
                      <a:pt x="78391" y="0"/>
                    </a:cubicBezTo>
                    <a:cubicBezTo>
                      <a:pt x="121729" y="0"/>
                      <a:pt x="156782" y="115824"/>
                      <a:pt x="156782" y="1590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8" name="Google Shape;4878;p63"/>
            <p:cNvGrpSpPr/>
            <p:nvPr/>
          </p:nvGrpSpPr>
          <p:grpSpPr>
            <a:xfrm flipH="1">
              <a:off x="6852409" y="2235044"/>
              <a:ext cx="304143" cy="321795"/>
              <a:chOff x="5442679" y="2627947"/>
              <a:chExt cx="413575" cy="437578"/>
            </a:xfrm>
          </p:grpSpPr>
          <p:grpSp>
            <p:nvGrpSpPr>
              <p:cNvPr id="4879" name="Google Shape;4879;p63"/>
              <p:cNvGrpSpPr/>
              <p:nvPr/>
            </p:nvGrpSpPr>
            <p:grpSpPr>
              <a:xfrm>
                <a:off x="5442679" y="2627947"/>
                <a:ext cx="276891" cy="437578"/>
                <a:chOff x="5442679" y="2627947"/>
                <a:chExt cx="276891" cy="437578"/>
              </a:xfrm>
            </p:grpSpPr>
            <p:sp>
              <p:nvSpPr>
                <p:cNvPr id="4880" name="Google Shape;4880;p63"/>
                <p:cNvSpPr/>
                <p:nvPr/>
              </p:nvSpPr>
              <p:spPr>
                <a:xfrm>
                  <a:off x="5566504" y="2997327"/>
                  <a:ext cx="26765" cy="68198"/>
                </a:xfrm>
                <a:custGeom>
                  <a:avLst/>
                  <a:gdLst/>
                  <a:ahLst/>
                  <a:cxnLst/>
                  <a:rect l="l" t="t" r="r" b="b"/>
                  <a:pathLst>
                    <a:path w="26765" h="68198" extrusionOk="0">
                      <a:moveTo>
                        <a:pt x="0" y="0"/>
                      </a:moveTo>
                      <a:lnTo>
                        <a:pt x="26765" y="0"/>
                      </a:lnTo>
                      <a:lnTo>
                        <a:pt x="26765" y="68199"/>
                      </a:lnTo>
                      <a:lnTo>
                        <a:pt x="0" y="681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1" name="Google Shape;4881;p63"/>
                <p:cNvSpPr/>
                <p:nvPr/>
              </p:nvSpPr>
              <p:spPr>
                <a:xfrm>
                  <a:off x="5442679" y="2627947"/>
                  <a:ext cx="276891" cy="425386"/>
                </a:xfrm>
                <a:custGeom>
                  <a:avLst/>
                  <a:gdLst/>
                  <a:ahLst/>
                  <a:cxnLst/>
                  <a:rect l="l" t="t" r="r" b="b"/>
                  <a:pathLst>
                    <a:path w="276891" h="425386" extrusionOk="0">
                      <a:moveTo>
                        <a:pt x="188881" y="299466"/>
                      </a:moveTo>
                      <a:lnTo>
                        <a:pt x="218599" y="302038"/>
                      </a:lnTo>
                      <a:lnTo>
                        <a:pt x="166306" y="188786"/>
                      </a:lnTo>
                      <a:lnTo>
                        <a:pt x="184594" y="193834"/>
                      </a:lnTo>
                      <a:lnTo>
                        <a:pt x="138398" y="0"/>
                      </a:lnTo>
                      <a:lnTo>
                        <a:pt x="92202" y="193548"/>
                      </a:lnTo>
                      <a:lnTo>
                        <a:pt x="110490" y="187928"/>
                      </a:lnTo>
                      <a:lnTo>
                        <a:pt x="58198" y="300419"/>
                      </a:lnTo>
                      <a:lnTo>
                        <a:pt x="87916" y="299466"/>
                      </a:lnTo>
                      <a:lnTo>
                        <a:pt x="0" y="425387"/>
                      </a:lnTo>
                      <a:lnTo>
                        <a:pt x="142304" y="385191"/>
                      </a:lnTo>
                      <a:lnTo>
                        <a:pt x="276892" y="425387"/>
                      </a:lnTo>
                      <a:lnTo>
                        <a:pt x="188881" y="29946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82" name="Google Shape;4882;p63"/>
              <p:cNvGrpSpPr/>
              <p:nvPr/>
            </p:nvGrpSpPr>
            <p:grpSpPr>
              <a:xfrm>
                <a:off x="5719952" y="2792920"/>
                <a:ext cx="136302" cy="215360"/>
                <a:chOff x="5719952" y="2792920"/>
                <a:chExt cx="136302" cy="215360"/>
              </a:xfrm>
            </p:grpSpPr>
            <p:sp>
              <p:nvSpPr>
                <p:cNvPr id="4883" name="Google Shape;4883;p63"/>
                <p:cNvSpPr/>
                <p:nvPr/>
              </p:nvSpPr>
              <p:spPr>
                <a:xfrm>
                  <a:off x="5780912" y="2974752"/>
                  <a:ext cx="13144" cy="33528"/>
                </a:xfrm>
                <a:custGeom>
                  <a:avLst/>
                  <a:gdLst/>
                  <a:ahLst/>
                  <a:cxnLst/>
                  <a:rect l="l" t="t" r="r" b="b"/>
                  <a:pathLst>
                    <a:path w="13144" h="33528" extrusionOk="0">
                      <a:moveTo>
                        <a:pt x="0" y="0"/>
                      </a:moveTo>
                      <a:lnTo>
                        <a:pt x="13145" y="0"/>
                      </a:lnTo>
                      <a:lnTo>
                        <a:pt x="13145" y="33528"/>
                      </a:lnTo>
                      <a:lnTo>
                        <a:pt x="0" y="335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4" name="Google Shape;4884;p63"/>
                <p:cNvSpPr/>
                <p:nvPr/>
              </p:nvSpPr>
              <p:spPr>
                <a:xfrm>
                  <a:off x="5719952" y="2792920"/>
                  <a:ext cx="136302" cy="209359"/>
                </a:xfrm>
                <a:custGeom>
                  <a:avLst/>
                  <a:gdLst/>
                  <a:ahLst/>
                  <a:cxnLst/>
                  <a:rect l="l" t="t" r="r" b="b"/>
                  <a:pathLst>
                    <a:path w="136302" h="209359" extrusionOk="0">
                      <a:moveTo>
                        <a:pt x="93059" y="147447"/>
                      </a:moveTo>
                      <a:lnTo>
                        <a:pt x="107728" y="148685"/>
                      </a:lnTo>
                      <a:lnTo>
                        <a:pt x="81915" y="92964"/>
                      </a:lnTo>
                      <a:lnTo>
                        <a:pt x="90964" y="95441"/>
                      </a:lnTo>
                      <a:lnTo>
                        <a:pt x="68199" y="0"/>
                      </a:lnTo>
                      <a:lnTo>
                        <a:pt x="45434" y="95250"/>
                      </a:lnTo>
                      <a:lnTo>
                        <a:pt x="54483" y="92583"/>
                      </a:lnTo>
                      <a:lnTo>
                        <a:pt x="28670" y="147923"/>
                      </a:lnTo>
                      <a:lnTo>
                        <a:pt x="43339" y="147447"/>
                      </a:lnTo>
                      <a:lnTo>
                        <a:pt x="0" y="209359"/>
                      </a:lnTo>
                      <a:lnTo>
                        <a:pt x="70104" y="189643"/>
                      </a:lnTo>
                      <a:lnTo>
                        <a:pt x="136303" y="209359"/>
                      </a:lnTo>
                      <a:lnTo>
                        <a:pt x="93059" y="14744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85" name="Google Shape;4885;p63"/>
            <p:cNvGrpSpPr/>
            <p:nvPr/>
          </p:nvGrpSpPr>
          <p:grpSpPr>
            <a:xfrm flipH="1">
              <a:off x="5178290" y="2319801"/>
              <a:ext cx="163279" cy="257982"/>
              <a:chOff x="7910702" y="2743200"/>
              <a:chExt cx="222027" cy="350805"/>
            </a:xfrm>
          </p:grpSpPr>
          <p:sp>
            <p:nvSpPr>
              <p:cNvPr id="4886" name="Google Shape;4886;p63"/>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7" name="Google Shape;4887;p63"/>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88" name="Google Shape;4888;p63"/>
            <p:cNvGrpSpPr/>
            <p:nvPr/>
          </p:nvGrpSpPr>
          <p:grpSpPr>
            <a:xfrm flipH="1">
              <a:off x="5495392" y="3291420"/>
              <a:ext cx="397515" cy="387009"/>
              <a:chOff x="7160989" y="4064412"/>
              <a:chExt cx="540543" cy="526256"/>
            </a:xfrm>
          </p:grpSpPr>
          <p:sp>
            <p:nvSpPr>
              <p:cNvPr id="4889" name="Google Shape;4889;p63"/>
              <p:cNvSpPr/>
              <p:nvPr/>
            </p:nvSpPr>
            <p:spPr>
              <a:xfrm>
                <a:off x="7200709" y="4424933"/>
                <a:ext cx="135826" cy="114966"/>
              </a:xfrm>
              <a:custGeom>
                <a:avLst/>
                <a:gdLst/>
                <a:ahLst/>
                <a:cxnLst/>
                <a:rect l="l" t="t" r="r" b="b"/>
                <a:pathLst>
                  <a:path w="135826" h="114966" extrusionOk="0">
                    <a:moveTo>
                      <a:pt x="82010" y="0"/>
                    </a:moveTo>
                    <a:lnTo>
                      <a:pt x="0" y="45815"/>
                    </a:lnTo>
                    <a:lnTo>
                      <a:pt x="89821" y="114967"/>
                    </a:lnTo>
                    <a:lnTo>
                      <a:pt x="135826" y="53626"/>
                    </a:lnTo>
                    <a:cubicBezTo>
                      <a:pt x="114014" y="40196"/>
                      <a:pt x="95536" y="21812"/>
                      <a:pt x="82105"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0" name="Google Shape;4890;p63"/>
              <p:cNvSpPr/>
              <p:nvPr/>
            </p:nvSpPr>
            <p:spPr>
              <a:xfrm>
                <a:off x="7212138" y="4152709"/>
                <a:ext cx="115538" cy="159734"/>
              </a:xfrm>
              <a:custGeom>
                <a:avLst/>
                <a:gdLst/>
                <a:ahLst/>
                <a:cxnLst/>
                <a:rect l="l" t="t" r="r" b="b"/>
                <a:pathLst>
                  <a:path w="115538" h="159734" extrusionOk="0">
                    <a:moveTo>
                      <a:pt x="115538" y="51816"/>
                    </a:moveTo>
                    <a:lnTo>
                      <a:pt x="68580" y="0"/>
                    </a:lnTo>
                    <a:lnTo>
                      <a:pt x="0" y="65532"/>
                    </a:lnTo>
                    <a:lnTo>
                      <a:pt x="8954" y="154686"/>
                    </a:lnTo>
                    <a:lnTo>
                      <a:pt x="48101" y="159734"/>
                    </a:lnTo>
                    <a:cubicBezTo>
                      <a:pt x="55245" y="115252"/>
                      <a:pt x="80201" y="76676"/>
                      <a:pt x="115443" y="517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1" name="Google Shape;4891;p63"/>
              <p:cNvSpPr/>
              <p:nvPr/>
            </p:nvSpPr>
            <p:spPr>
              <a:xfrm>
                <a:off x="7286624" y="4202906"/>
                <a:ext cx="271462" cy="271462"/>
              </a:xfrm>
              <a:custGeom>
                <a:avLst/>
                <a:gdLst/>
                <a:ahLst/>
                <a:cxnLst/>
                <a:rect l="l" t="t" r="r" b="b"/>
                <a:pathLst>
                  <a:path w="271462" h="271462" extrusionOk="0">
                    <a:moveTo>
                      <a:pt x="271463" y="135731"/>
                    </a:moveTo>
                    <a:cubicBezTo>
                      <a:pt x="271463" y="210694"/>
                      <a:pt x="210694" y="271463"/>
                      <a:pt x="135731" y="271463"/>
                    </a:cubicBezTo>
                    <a:cubicBezTo>
                      <a:pt x="60769" y="271463"/>
                      <a:pt x="0" y="210694"/>
                      <a:pt x="0" y="135731"/>
                    </a:cubicBezTo>
                    <a:cubicBezTo>
                      <a:pt x="0" y="60769"/>
                      <a:pt x="60769" y="0"/>
                      <a:pt x="135731" y="0"/>
                    </a:cubicBezTo>
                    <a:cubicBezTo>
                      <a:pt x="210694" y="0"/>
                      <a:pt x="271463" y="60769"/>
                      <a:pt x="271463" y="13573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2" name="Google Shape;4892;p63"/>
              <p:cNvSpPr/>
              <p:nvPr/>
            </p:nvSpPr>
            <p:spPr>
              <a:xfrm>
                <a:off x="7160989" y="4064412"/>
                <a:ext cx="540543" cy="526256"/>
              </a:xfrm>
              <a:custGeom>
                <a:avLst/>
                <a:gdLst/>
                <a:ahLst/>
                <a:cxnLst/>
                <a:rect l="l" t="t" r="r" b="b"/>
                <a:pathLst>
                  <a:path w="540543" h="526256" extrusionOk="0">
                    <a:moveTo>
                      <a:pt x="537972" y="361474"/>
                    </a:moveTo>
                    <a:cubicBezTo>
                      <a:pt x="538925" y="358426"/>
                      <a:pt x="539782" y="355378"/>
                      <a:pt x="540544" y="352330"/>
                    </a:cubicBezTo>
                    <a:lnTo>
                      <a:pt x="456247" y="332518"/>
                    </a:lnTo>
                    <a:cubicBezTo>
                      <a:pt x="470440" y="275558"/>
                      <a:pt x="461010" y="223361"/>
                      <a:pt x="458057" y="209741"/>
                    </a:cubicBezTo>
                    <a:lnTo>
                      <a:pt x="527685" y="164592"/>
                    </a:lnTo>
                    <a:cubicBezTo>
                      <a:pt x="526447" y="161639"/>
                      <a:pt x="525113" y="158687"/>
                      <a:pt x="523780" y="155734"/>
                    </a:cubicBezTo>
                    <a:lnTo>
                      <a:pt x="447104" y="205359"/>
                    </a:lnTo>
                    <a:lnTo>
                      <a:pt x="447961" y="208693"/>
                    </a:lnTo>
                    <a:cubicBezTo>
                      <a:pt x="448342" y="210121"/>
                      <a:pt x="484061" y="349568"/>
                      <a:pt x="382810" y="433959"/>
                    </a:cubicBezTo>
                    <a:cubicBezTo>
                      <a:pt x="291941" y="509683"/>
                      <a:pt x="182309" y="460820"/>
                      <a:pt x="160401" y="449866"/>
                    </a:cubicBezTo>
                    <a:lnTo>
                      <a:pt x="183642" y="418910"/>
                    </a:lnTo>
                    <a:cubicBezTo>
                      <a:pt x="206788" y="431292"/>
                      <a:pt x="233172" y="438436"/>
                      <a:pt x="261271" y="438436"/>
                    </a:cubicBezTo>
                    <a:cubicBezTo>
                      <a:pt x="352044" y="438436"/>
                      <a:pt x="425577" y="364903"/>
                      <a:pt x="425577" y="274130"/>
                    </a:cubicBezTo>
                    <a:cubicBezTo>
                      <a:pt x="425577" y="204883"/>
                      <a:pt x="382714" y="145733"/>
                      <a:pt x="322040" y="121539"/>
                    </a:cubicBezTo>
                    <a:cubicBezTo>
                      <a:pt x="328708" y="99917"/>
                      <a:pt x="345567" y="48292"/>
                      <a:pt x="360521" y="3143"/>
                    </a:cubicBezTo>
                    <a:cubicBezTo>
                      <a:pt x="357569" y="2000"/>
                      <a:pt x="354521" y="953"/>
                      <a:pt x="351568" y="0"/>
                    </a:cubicBezTo>
                    <a:cubicBezTo>
                      <a:pt x="337280" y="43053"/>
                      <a:pt x="320326" y="94583"/>
                      <a:pt x="313182" y="118301"/>
                    </a:cubicBezTo>
                    <a:cubicBezTo>
                      <a:pt x="296894" y="112871"/>
                      <a:pt x="279463" y="109823"/>
                      <a:pt x="261271" y="109823"/>
                    </a:cubicBezTo>
                    <a:cubicBezTo>
                      <a:pt x="229457" y="109823"/>
                      <a:pt x="199835" y="119063"/>
                      <a:pt x="174688" y="134684"/>
                    </a:cubicBezTo>
                    <a:lnTo>
                      <a:pt x="87725" y="38576"/>
                    </a:lnTo>
                    <a:cubicBezTo>
                      <a:pt x="85154" y="40386"/>
                      <a:pt x="82487" y="42291"/>
                      <a:pt x="80010" y="44196"/>
                    </a:cubicBezTo>
                    <a:lnTo>
                      <a:pt x="113347" y="81058"/>
                    </a:lnTo>
                    <a:lnTo>
                      <a:pt x="41243" y="150019"/>
                    </a:lnTo>
                    <a:lnTo>
                      <a:pt x="51340" y="251365"/>
                    </a:lnTo>
                    <a:lnTo>
                      <a:pt x="97822" y="257366"/>
                    </a:lnTo>
                    <a:cubicBezTo>
                      <a:pt x="97250" y="262890"/>
                      <a:pt x="96964" y="268510"/>
                      <a:pt x="96964" y="274130"/>
                    </a:cubicBezTo>
                    <a:cubicBezTo>
                      <a:pt x="96964" y="302419"/>
                      <a:pt x="104108" y="328994"/>
                      <a:pt x="116681" y="352235"/>
                    </a:cubicBezTo>
                    <a:lnTo>
                      <a:pt x="0" y="417290"/>
                    </a:lnTo>
                    <a:cubicBezTo>
                      <a:pt x="1524" y="420053"/>
                      <a:pt x="3143" y="422815"/>
                      <a:pt x="4763" y="425577"/>
                    </a:cubicBezTo>
                    <a:lnTo>
                      <a:pt x="30575" y="411194"/>
                    </a:lnTo>
                    <a:lnTo>
                      <a:pt x="30575" y="411194"/>
                    </a:lnTo>
                    <a:cubicBezTo>
                      <a:pt x="30575" y="411194"/>
                      <a:pt x="123730" y="482918"/>
                      <a:pt x="123730" y="482918"/>
                    </a:cubicBezTo>
                    <a:lnTo>
                      <a:pt x="95155" y="521113"/>
                    </a:lnTo>
                    <a:cubicBezTo>
                      <a:pt x="97822" y="522922"/>
                      <a:pt x="100489" y="524542"/>
                      <a:pt x="103156" y="526256"/>
                    </a:cubicBezTo>
                    <a:lnTo>
                      <a:pt x="154686" y="457581"/>
                    </a:lnTo>
                    <a:cubicBezTo>
                      <a:pt x="166211" y="463582"/>
                      <a:pt x="211741" y="485013"/>
                      <a:pt x="267081" y="485013"/>
                    </a:cubicBezTo>
                    <a:cubicBezTo>
                      <a:pt x="305657" y="485013"/>
                      <a:pt x="348996" y="474631"/>
                      <a:pt x="388906" y="441293"/>
                    </a:cubicBezTo>
                    <a:cubicBezTo>
                      <a:pt x="424148" y="411861"/>
                      <a:pt x="443484" y="376238"/>
                      <a:pt x="453676" y="341567"/>
                    </a:cubicBezTo>
                    <a:lnTo>
                      <a:pt x="537877" y="361379"/>
                    </a:lnTo>
                    <a:close/>
                    <a:moveTo>
                      <a:pt x="397097" y="274225"/>
                    </a:moveTo>
                    <a:cubicBezTo>
                      <a:pt x="397097" y="349091"/>
                      <a:pt x="336232" y="409956"/>
                      <a:pt x="261366" y="409956"/>
                    </a:cubicBezTo>
                    <a:cubicBezTo>
                      <a:pt x="186500" y="409956"/>
                      <a:pt x="125635" y="349091"/>
                      <a:pt x="125635" y="274225"/>
                    </a:cubicBezTo>
                    <a:cubicBezTo>
                      <a:pt x="125635" y="199358"/>
                      <a:pt x="186500" y="138494"/>
                      <a:pt x="261366" y="138494"/>
                    </a:cubicBezTo>
                    <a:cubicBezTo>
                      <a:pt x="336232" y="138494"/>
                      <a:pt x="397097" y="199358"/>
                      <a:pt x="397097" y="274225"/>
                    </a:cubicBezTo>
                    <a:close/>
                    <a:moveTo>
                      <a:pt x="60103" y="242983"/>
                    </a:moveTo>
                    <a:lnTo>
                      <a:pt x="51149" y="153829"/>
                    </a:lnTo>
                    <a:lnTo>
                      <a:pt x="119729" y="88297"/>
                    </a:lnTo>
                    <a:lnTo>
                      <a:pt x="166688" y="140113"/>
                    </a:lnTo>
                    <a:cubicBezTo>
                      <a:pt x="131350" y="165068"/>
                      <a:pt x="106489" y="203549"/>
                      <a:pt x="99346" y="248126"/>
                    </a:cubicBezTo>
                    <a:lnTo>
                      <a:pt x="60198" y="243078"/>
                    </a:lnTo>
                    <a:close/>
                    <a:moveTo>
                      <a:pt x="39624" y="406241"/>
                    </a:moveTo>
                    <a:lnTo>
                      <a:pt x="121634" y="360426"/>
                    </a:lnTo>
                    <a:cubicBezTo>
                      <a:pt x="135160" y="382238"/>
                      <a:pt x="153543" y="400621"/>
                      <a:pt x="175355" y="414052"/>
                    </a:cubicBezTo>
                    <a:lnTo>
                      <a:pt x="129350" y="475393"/>
                    </a:lnTo>
                    <a:lnTo>
                      <a:pt x="39529" y="406241"/>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93" name="Google Shape;4893;p63"/>
            <p:cNvGrpSpPr/>
            <p:nvPr/>
          </p:nvGrpSpPr>
          <p:grpSpPr>
            <a:xfrm flipH="1">
              <a:off x="5680680" y="1342695"/>
              <a:ext cx="133089" cy="176869"/>
              <a:chOff x="7786687" y="1207293"/>
              <a:chExt cx="180975" cy="240507"/>
            </a:xfrm>
          </p:grpSpPr>
          <p:sp>
            <p:nvSpPr>
              <p:cNvPr id="4894" name="Google Shape;4894;p63"/>
              <p:cNvSpPr/>
              <p:nvPr/>
            </p:nvSpPr>
            <p:spPr>
              <a:xfrm>
                <a:off x="7786687" y="1285875"/>
                <a:ext cx="180975" cy="161925"/>
              </a:xfrm>
              <a:custGeom>
                <a:avLst/>
                <a:gdLst/>
                <a:ahLst/>
                <a:cxnLst/>
                <a:rect l="l" t="t" r="r" b="b"/>
                <a:pathLst>
                  <a:path w="180975" h="161925" extrusionOk="0">
                    <a:moveTo>
                      <a:pt x="142875" y="133350"/>
                    </a:moveTo>
                    <a:lnTo>
                      <a:pt x="142875" y="28575"/>
                    </a:lnTo>
                    <a:lnTo>
                      <a:pt x="114300" y="28575"/>
                    </a:lnTo>
                    <a:lnTo>
                      <a:pt x="114300" y="0"/>
                    </a:lnTo>
                    <a:lnTo>
                      <a:pt x="66675" y="0"/>
                    </a:lnTo>
                    <a:lnTo>
                      <a:pt x="66675" y="28575"/>
                    </a:lnTo>
                    <a:lnTo>
                      <a:pt x="38100" y="28575"/>
                    </a:lnTo>
                    <a:lnTo>
                      <a:pt x="38100" y="133350"/>
                    </a:lnTo>
                    <a:lnTo>
                      <a:pt x="0" y="133350"/>
                    </a:lnTo>
                    <a:lnTo>
                      <a:pt x="0" y="161925"/>
                    </a:lnTo>
                    <a:lnTo>
                      <a:pt x="180975" y="161925"/>
                    </a:lnTo>
                    <a:lnTo>
                      <a:pt x="180975" y="133350"/>
                    </a:lnTo>
                    <a:lnTo>
                      <a:pt x="142875" y="13335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5" name="Google Shape;4895;p63"/>
              <p:cNvSpPr/>
              <p:nvPr/>
            </p:nvSpPr>
            <p:spPr>
              <a:xfrm>
                <a:off x="7824787" y="1371028"/>
                <a:ext cx="104775" cy="38671"/>
              </a:xfrm>
              <a:custGeom>
                <a:avLst/>
                <a:gdLst/>
                <a:ahLst/>
                <a:cxnLst/>
                <a:rect l="l" t="t" r="r" b="b"/>
                <a:pathLst>
                  <a:path w="104775" h="38671" extrusionOk="0">
                    <a:moveTo>
                      <a:pt x="72580" y="0"/>
                    </a:moveTo>
                    <a:lnTo>
                      <a:pt x="72580" y="26003"/>
                    </a:lnTo>
                    <a:lnTo>
                      <a:pt x="56769" y="26003"/>
                    </a:lnTo>
                    <a:lnTo>
                      <a:pt x="56769" y="0"/>
                    </a:lnTo>
                    <a:lnTo>
                      <a:pt x="40481" y="0"/>
                    </a:lnTo>
                    <a:lnTo>
                      <a:pt x="40481" y="25146"/>
                    </a:lnTo>
                    <a:lnTo>
                      <a:pt x="28575" y="25146"/>
                    </a:lnTo>
                    <a:lnTo>
                      <a:pt x="28575" y="0"/>
                    </a:lnTo>
                    <a:lnTo>
                      <a:pt x="0" y="0"/>
                    </a:lnTo>
                    <a:lnTo>
                      <a:pt x="0" y="38672"/>
                    </a:lnTo>
                    <a:lnTo>
                      <a:pt x="104775" y="38672"/>
                    </a:lnTo>
                    <a:lnTo>
                      <a:pt x="104775" y="0"/>
                    </a:lnTo>
                    <a:lnTo>
                      <a:pt x="7258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6" name="Google Shape;4896;p63"/>
              <p:cNvSpPr/>
              <p:nvPr/>
            </p:nvSpPr>
            <p:spPr>
              <a:xfrm>
                <a:off x="7786687" y="1419225"/>
                <a:ext cx="180975" cy="28575"/>
              </a:xfrm>
              <a:custGeom>
                <a:avLst/>
                <a:gdLst/>
                <a:ahLst/>
                <a:cxnLst/>
                <a:rect l="l" t="t" r="r" b="b"/>
                <a:pathLst>
                  <a:path w="180975" h="28575" extrusionOk="0">
                    <a:moveTo>
                      <a:pt x="173069" y="0"/>
                    </a:moveTo>
                    <a:lnTo>
                      <a:pt x="173069" y="6382"/>
                    </a:lnTo>
                    <a:lnTo>
                      <a:pt x="8763" y="6382"/>
                    </a:lnTo>
                    <a:lnTo>
                      <a:pt x="8763" y="0"/>
                    </a:lnTo>
                    <a:lnTo>
                      <a:pt x="0" y="0"/>
                    </a:lnTo>
                    <a:lnTo>
                      <a:pt x="0" y="28575"/>
                    </a:lnTo>
                    <a:lnTo>
                      <a:pt x="180975" y="28575"/>
                    </a:lnTo>
                    <a:lnTo>
                      <a:pt x="180975" y="0"/>
                    </a:lnTo>
                    <a:lnTo>
                      <a:pt x="173069"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7" name="Google Shape;4897;p63"/>
              <p:cNvSpPr/>
              <p:nvPr/>
            </p:nvSpPr>
            <p:spPr>
              <a:xfrm>
                <a:off x="7853362" y="1285875"/>
                <a:ext cx="47625" cy="20193"/>
              </a:xfrm>
              <a:custGeom>
                <a:avLst/>
                <a:gdLst/>
                <a:ahLst/>
                <a:cxnLst/>
                <a:rect l="l" t="t" r="r" b="b"/>
                <a:pathLst>
                  <a:path w="47625" h="20193" extrusionOk="0">
                    <a:moveTo>
                      <a:pt x="0" y="0"/>
                    </a:moveTo>
                    <a:lnTo>
                      <a:pt x="47625" y="0"/>
                    </a:lnTo>
                    <a:lnTo>
                      <a:pt x="47625" y="20193"/>
                    </a:lnTo>
                    <a:lnTo>
                      <a:pt x="0" y="201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8" name="Google Shape;4898;p63"/>
              <p:cNvSpPr/>
              <p:nvPr/>
            </p:nvSpPr>
            <p:spPr>
              <a:xfrm>
                <a:off x="7822120" y="1207293"/>
                <a:ext cx="104775" cy="90106"/>
              </a:xfrm>
              <a:custGeom>
                <a:avLst/>
                <a:gdLst/>
                <a:ahLst/>
                <a:cxnLst/>
                <a:rect l="l" t="t" r="r" b="b"/>
                <a:pathLst>
                  <a:path w="104775" h="90106" extrusionOk="0">
                    <a:moveTo>
                      <a:pt x="80010" y="61531"/>
                    </a:moveTo>
                    <a:lnTo>
                      <a:pt x="75914" y="61531"/>
                    </a:lnTo>
                    <a:cubicBezTo>
                      <a:pt x="73914" y="61531"/>
                      <a:pt x="72866" y="59341"/>
                      <a:pt x="74009" y="57721"/>
                    </a:cubicBezTo>
                    <a:cubicBezTo>
                      <a:pt x="80105" y="49054"/>
                      <a:pt x="83915" y="39338"/>
                      <a:pt x="83915" y="28956"/>
                    </a:cubicBezTo>
                    <a:cubicBezTo>
                      <a:pt x="83915" y="9906"/>
                      <a:pt x="71342" y="0"/>
                      <a:pt x="55436" y="0"/>
                    </a:cubicBezTo>
                    <a:cubicBezTo>
                      <a:pt x="39529" y="0"/>
                      <a:pt x="26384" y="10858"/>
                      <a:pt x="26384" y="29908"/>
                    </a:cubicBezTo>
                    <a:cubicBezTo>
                      <a:pt x="26384" y="40291"/>
                      <a:pt x="30194" y="49244"/>
                      <a:pt x="36195" y="57721"/>
                    </a:cubicBezTo>
                    <a:cubicBezTo>
                      <a:pt x="37338" y="59341"/>
                      <a:pt x="36195" y="61531"/>
                      <a:pt x="34290" y="61531"/>
                    </a:cubicBezTo>
                    <a:lnTo>
                      <a:pt x="26194" y="61531"/>
                    </a:lnTo>
                    <a:cubicBezTo>
                      <a:pt x="11716" y="61531"/>
                      <a:pt x="0" y="73247"/>
                      <a:pt x="0" y="87725"/>
                    </a:cubicBezTo>
                    <a:lnTo>
                      <a:pt x="0" y="87725"/>
                    </a:lnTo>
                    <a:cubicBezTo>
                      <a:pt x="0" y="89059"/>
                      <a:pt x="1048" y="90106"/>
                      <a:pt x="2381" y="90106"/>
                    </a:cubicBezTo>
                    <a:lnTo>
                      <a:pt x="102394" y="90106"/>
                    </a:lnTo>
                    <a:cubicBezTo>
                      <a:pt x="103727" y="90106"/>
                      <a:pt x="104775" y="89059"/>
                      <a:pt x="104775" y="87725"/>
                    </a:cubicBezTo>
                    <a:lnTo>
                      <a:pt x="104775" y="86392"/>
                    </a:lnTo>
                    <a:cubicBezTo>
                      <a:pt x="104775" y="72676"/>
                      <a:pt x="93631" y="61531"/>
                      <a:pt x="79915" y="6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9" name="Google Shape;4899;p63"/>
              <p:cNvSpPr/>
              <p:nvPr/>
            </p:nvSpPr>
            <p:spPr>
              <a:xfrm>
                <a:off x="7824787" y="1409319"/>
                <a:ext cx="104775" cy="9905"/>
              </a:xfrm>
              <a:custGeom>
                <a:avLst/>
                <a:gdLst/>
                <a:ahLst/>
                <a:cxnLst/>
                <a:rect l="l" t="t" r="r" b="b"/>
                <a:pathLst>
                  <a:path w="104775" h="9905" extrusionOk="0">
                    <a:moveTo>
                      <a:pt x="0" y="0"/>
                    </a:moveTo>
                    <a:lnTo>
                      <a:pt x="104775" y="0"/>
                    </a:lnTo>
                    <a:lnTo>
                      <a:pt x="104775" y="9906"/>
                    </a:lnTo>
                    <a:lnTo>
                      <a:pt x="0" y="99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0" name="Google Shape;4900;p63"/>
              <p:cNvSpPr/>
              <p:nvPr/>
            </p:nvSpPr>
            <p:spPr>
              <a:xfrm>
                <a:off x="7837931" y="1327594"/>
                <a:ext cx="76581" cy="44005"/>
              </a:xfrm>
              <a:custGeom>
                <a:avLst/>
                <a:gdLst/>
                <a:ahLst/>
                <a:cxnLst/>
                <a:rect l="l" t="t" r="r" b="b"/>
                <a:pathLst>
                  <a:path w="76581" h="44005" extrusionOk="0">
                    <a:moveTo>
                      <a:pt x="0" y="0"/>
                    </a:moveTo>
                    <a:lnTo>
                      <a:pt x="76581" y="0"/>
                    </a:lnTo>
                    <a:lnTo>
                      <a:pt x="76581" y="44006"/>
                    </a:lnTo>
                    <a:lnTo>
                      <a:pt x="0" y="440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01" name="Google Shape;4901;p63"/>
            <p:cNvGrpSpPr/>
            <p:nvPr/>
          </p:nvGrpSpPr>
          <p:grpSpPr>
            <a:xfrm flipH="1">
              <a:off x="7247705" y="3076383"/>
              <a:ext cx="133089" cy="176869"/>
              <a:chOff x="7786687" y="1207293"/>
              <a:chExt cx="180975" cy="240507"/>
            </a:xfrm>
          </p:grpSpPr>
          <p:sp>
            <p:nvSpPr>
              <p:cNvPr id="4902" name="Google Shape;4902;p63"/>
              <p:cNvSpPr/>
              <p:nvPr/>
            </p:nvSpPr>
            <p:spPr>
              <a:xfrm>
                <a:off x="7786687" y="1285875"/>
                <a:ext cx="180975" cy="161925"/>
              </a:xfrm>
              <a:custGeom>
                <a:avLst/>
                <a:gdLst/>
                <a:ahLst/>
                <a:cxnLst/>
                <a:rect l="l" t="t" r="r" b="b"/>
                <a:pathLst>
                  <a:path w="180975" h="161925" extrusionOk="0">
                    <a:moveTo>
                      <a:pt x="142875" y="133350"/>
                    </a:moveTo>
                    <a:lnTo>
                      <a:pt x="142875" y="28575"/>
                    </a:lnTo>
                    <a:lnTo>
                      <a:pt x="114300" y="28575"/>
                    </a:lnTo>
                    <a:lnTo>
                      <a:pt x="114300" y="0"/>
                    </a:lnTo>
                    <a:lnTo>
                      <a:pt x="66675" y="0"/>
                    </a:lnTo>
                    <a:lnTo>
                      <a:pt x="66675" y="28575"/>
                    </a:lnTo>
                    <a:lnTo>
                      <a:pt x="38100" y="28575"/>
                    </a:lnTo>
                    <a:lnTo>
                      <a:pt x="38100" y="133350"/>
                    </a:lnTo>
                    <a:lnTo>
                      <a:pt x="0" y="133350"/>
                    </a:lnTo>
                    <a:lnTo>
                      <a:pt x="0" y="161925"/>
                    </a:lnTo>
                    <a:lnTo>
                      <a:pt x="180975" y="161925"/>
                    </a:lnTo>
                    <a:lnTo>
                      <a:pt x="180975" y="133350"/>
                    </a:lnTo>
                    <a:lnTo>
                      <a:pt x="142875" y="13335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3" name="Google Shape;4903;p63"/>
              <p:cNvSpPr/>
              <p:nvPr/>
            </p:nvSpPr>
            <p:spPr>
              <a:xfrm>
                <a:off x="7824787" y="1371028"/>
                <a:ext cx="104775" cy="38671"/>
              </a:xfrm>
              <a:custGeom>
                <a:avLst/>
                <a:gdLst/>
                <a:ahLst/>
                <a:cxnLst/>
                <a:rect l="l" t="t" r="r" b="b"/>
                <a:pathLst>
                  <a:path w="104775" h="38671" extrusionOk="0">
                    <a:moveTo>
                      <a:pt x="72580" y="0"/>
                    </a:moveTo>
                    <a:lnTo>
                      <a:pt x="72580" y="26003"/>
                    </a:lnTo>
                    <a:lnTo>
                      <a:pt x="56769" y="26003"/>
                    </a:lnTo>
                    <a:lnTo>
                      <a:pt x="56769" y="0"/>
                    </a:lnTo>
                    <a:lnTo>
                      <a:pt x="40481" y="0"/>
                    </a:lnTo>
                    <a:lnTo>
                      <a:pt x="40481" y="25146"/>
                    </a:lnTo>
                    <a:lnTo>
                      <a:pt x="28575" y="25146"/>
                    </a:lnTo>
                    <a:lnTo>
                      <a:pt x="28575" y="0"/>
                    </a:lnTo>
                    <a:lnTo>
                      <a:pt x="0" y="0"/>
                    </a:lnTo>
                    <a:lnTo>
                      <a:pt x="0" y="38672"/>
                    </a:lnTo>
                    <a:lnTo>
                      <a:pt x="104775" y="38672"/>
                    </a:lnTo>
                    <a:lnTo>
                      <a:pt x="104775" y="0"/>
                    </a:lnTo>
                    <a:lnTo>
                      <a:pt x="7258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4" name="Google Shape;4904;p63"/>
              <p:cNvSpPr/>
              <p:nvPr/>
            </p:nvSpPr>
            <p:spPr>
              <a:xfrm>
                <a:off x="7786687" y="1419225"/>
                <a:ext cx="180975" cy="28575"/>
              </a:xfrm>
              <a:custGeom>
                <a:avLst/>
                <a:gdLst/>
                <a:ahLst/>
                <a:cxnLst/>
                <a:rect l="l" t="t" r="r" b="b"/>
                <a:pathLst>
                  <a:path w="180975" h="28575" extrusionOk="0">
                    <a:moveTo>
                      <a:pt x="173069" y="0"/>
                    </a:moveTo>
                    <a:lnTo>
                      <a:pt x="173069" y="6382"/>
                    </a:lnTo>
                    <a:lnTo>
                      <a:pt x="8763" y="6382"/>
                    </a:lnTo>
                    <a:lnTo>
                      <a:pt x="8763" y="0"/>
                    </a:lnTo>
                    <a:lnTo>
                      <a:pt x="0" y="0"/>
                    </a:lnTo>
                    <a:lnTo>
                      <a:pt x="0" y="28575"/>
                    </a:lnTo>
                    <a:lnTo>
                      <a:pt x="180975" y="28575"/>
                    </a:lnTo>
                    <a:lnTo>
                      <a:pt x="180975" y="0"/>
                    </a:lnTo>
                    <a:lnTo>
                      <a:pt x="173069"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5" name="Google Shape;4905;p63"/>
              <p:cNvSpPr/>
              <p:nvPr/>
            </p:nvSpPr>
            <p:spPr>
              <a:xfrm>
                <a:off x="7853362" y="1285875"/>
                <a:ext cx="47625" cy="20193"/>
              </a:xfrm>
              <a:custGeom>
                <a:avLst/>
                <a:gdLst/>
                <a:ahLst/>
                <a:cxnLst/>
                <a:rect l="l" t="t" r="r" b="b"/>
                <a:pathLst>
                  <a:path w="47625" h="20193" extrusionOk="0">
                    <a:moveTo>
                      <a:pt x="0" y="0"/>
                    </a:moveTo>
                    <a:lnTo>
                      <a:pt x="47625" y="0"/>
                    </a:lnTo>
                    <a:lnTo>
                      <a:pt x="47625" y="20193"/>
                    </a:lnTo>
                    <a:lnTo>
                      <a:pt x="0" y="201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6" name="Google Shape;4906;p63"/>
              <p:cNvSpPr/>
              <p:nvPr/>
            </p:nvSpPr>
            <p:spPr>
              <a:xfrm>
                <a:off x="7822120" y="1207293"/>
                <a:ext cx="104775" cy="90106"/>
              </a:xfrm>
              <a:custGeom>
                <a:avLst/>
                <a:gdLst/>
                <a:ahLst/>
                <a:cxnLst/>
                <a:rect l="l" t="t" r="r" b="b"/>
                <a:pathLst>
                  <a:path w="104775" h="90106" extrusionOk="0">
                    <a:moveTo>
                      <a:pt x="80010" y="61531"/>
                    </a:moveTo>
                    <a:lnTo>
                      <a:pt x="75914" y="61531"/>
                    </a:lnTo>
                    <a:cubicBezTo>
                      <a:pt x="73914" y="61531"/>
                      <a:pt x="72866" y="59341"/>
                      <a:pt x="74009" y="57721"/>
                    </a:cubicBezTo>
                    <a:cubicBezTo>
                      <a:pt x="80105" y="49054"/>
                      <a:pt x="83915" y="39338"/>
                      <a:pt x="83915" y="28956"/>
                    </a:cubicBezTo>
                    <a:cubicBezTo>
                      <a:pt x="83915" y="9906"/>
                      <a:pt x="71342" y="0"/>
                      <a:pt x="55436" y="0"/>
                    </a:cubicBezTo>
                    <a:cubicBezTo>
                      <a:pt x="39529" y="0"/>
                      <a:pt x="26384" y="10858"/>
                      <a:pt x="26384" y="29908"/>
                    </a:cubicBezTo>
                    <a:cubicBezTo>
                      <a:pt x="26384" y="40291"/>
                      <a:pt x="30194" y="49244"/>
                      <a:pt x="36195" y="57721"/>
                    </a:cubicBezTo>
                    <a:cubicBezTo>
                      <a:pt x="37338" y="59341"/>
                      <a:pt x="36195" y="61531"/>
                      <a:pt x="34290" y="61531"/>
                    </a:cubicBezTo>
                    <a:lnTo>
                      <a:pt x="26194" y="61531"/>
                    </a:lnTo>
                    <a:cubicBezTo>
                      <a:pt x="11716" y="61531"/>
                      <a:pt x="0" y="73247"/>
                      <a:pt x="0" y="87725"/>
                    </a:cubicBezTo>
                    <a:lnTo>
                      <a:pt x="0" y="87725"/>
                    </a:lnTo>
                    <a:cubicBezTo>
                      <a:pt x="0" y="89059"/>
                      <a:pt x="1048" y="90106"/>
                      <a:pt x="2381" y="90106"/>
                    </a:cubicBezTo>
                    <a:lnTo>
                      <a:pt x="102394" y="90106"/>
                    </a:lnTo>
                    <a:cubicBezTo>
                      <a:pt x="103727" y="90106"/>
                      <a:pt x="104775" y="89059"/>
                      <a:pt x="104775" y="87725"/>
                    </a:cubicBezTo>
                    <a:lnTo>
                      <a:pt x="104775" y="86392"/>
                    </a:lnTo>
                    <a:cubicBezTo>
                      <a:pt x="104775" y="72676"/>
                      <a:pt x="93631" y="61531"/>
                      <a:pt x="79915" y="6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7" name="Google Shape;4907;p63"/>
              <p:cNvSpPr/>
              <p:nvPr/>
            </p:nvSpPr>
            <p:spPr>
              <a:xfrm>
                <a:off x="7824787" y="1409319"/>
                <a:ext cx="104775" cy="9905"/>
              </a:xfrm>
              <a:custGeom>
                <a:avLst/>
                <a:gdLst/>
                <a:ahLst/>
                <a:cxnLst/>
                <a:rect l="l" t="t" r="r" b="b"/>
                <a:pathLst>
                  <a:path w="104775" h="9905" extrusionOk="0">
                    <a:moveTo>
                      <a:pt x="0" y="0"/>
                    </a:moveTo>
                    <a:lnTo>
                      <a:pt x="104775" y="0"/>
                    </a:lnTo>
                    <a:lnTo>
                      <a:pt x="104775" y="9906"/>
                    </a:lnTo>
                    <a:lnTo>
                      <a:pt x="0" y="99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8" name="Google Shape;4908;p63"/>
              <p:cNvSpPr/>
              <p:nvPr/>
            </p:nvSpPr>
            <p:spPr>
              <a:xfrm>
                <a:off x="7837931" y="1327594"/>
                <a:ext cx="76581" cy="44005"/>
              </a:xfrm>
              <a:custGeom>
                <a:avLst/>
                <a:gdLst/>
                <a:ahLst/>
                <a:cxnLst/>
                <a:rect l="l" t="t" r="r" b="b"/>
                <a:pathLst>
                  <a:path w="76581" h="44005" extrusionOk="0">
                    <a:moveTo>
                      <a:pt x="0" y="0"/>
                    </a:moveTo>
                    <a:lnTo>
                      <a:pt x="76581" y="0"/>
                    </a:lnTo>
                    <a:lnTo>
                      <a:pt x="76581" y="44006"/>
                    </a:lnTo>
                    <a:lnTo>
                      <a:pt x="0" y="4400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09" name="Google Shape;4909;p63"/>
            <p:cNvGrpSpPr/>
            <p:nvPr/>
          </p:nvGrpSpPr>
          <p:grpSpPr>
            <a:xfrm flipH="1">
              <a:off x="5413101" y="1874199"/>
              <a:ext cx="344256" cy="560769"/>
              <a:chOff x="5983795" y="2095142"/>
              <a:chExt cx="466725" cy="760262"/>
            </a:xfrm>
          </p:grpSpPr>
          <p:grpSp>
            <p:nvGrpSpPr>
              <p:cNvPr id="4910" name="Google Shape;4910;p63"/>
              <p:cNvGrpSpPr/>
              <p:nvPr/>
            </p:nvGrpSpPr>
            <p:grpSpPr>
              <a:xfrm>
                <a:off x="5994273" y="2095142"/>
                <a:ext cx="432816" cy="433173"/>
                <a:chOff x="5994273" y="2095142"/>
                <a:chExt cx="432816" cy="433173"/>
              </a:xfrm>
            </p:grpSpPr>
            <p:grpSp>
              <p:nvGrpSpPr>
                <p:cNvPr id="4911" name="Google Shape;4911;p63"/>
                <p:cNvGrpSpPr/>
                <p:nvPr/>
              </p:nvGrpSpPr>
              <p:grpSpPr>
                <a:xfrm>
                  <a:off x="5994273" y="2095142"/>
                  <a:ext cx="120014" cy="433173"/>
                  <a:chOff x="5994273" y="2095142"/>
                  <a:chExt cx="120014" cy="433173"/>
                </a:xfrm>
              </p:grpSpPr>
              <p:sp>
                <p:nvSpPr>
                  <p:cNvPr id="4912" name="Google Shape;4912;p63"/>
                  <p:cNvSpPr/>
                  <p:nvPr/>
                </p:nvSpPr>
                <p:spPr>
                  <a:xfrm>
                    <a:off x="5994273" y="2095142"/>
                    <a:ext cx="120014" cy="150280"/>
                  </a:xfrm>
                  <a:custGeom>
                    <a:avLst/>
                    <a:gdLst/>
                    <a:ahLst/>
                    <a:cxnLst/>
                    <a:rect l="l" t="t" r="r" b="b"/>
                    <a:pathLst>
                      <a:path w="120014" h="150280" extrusionOk="0">
                        <a:moveTo>
                          <a:pt x="120015" y="149042"/>
                        </a:moveTo>
                        <a:cubicBezTo>
                          <a:pt x="120015" y="149042"/>
                          <a:pt x="120015" y="148471"/>
                          <a:pt x="119824" y="148185"/>
                        </a:cubicBezTo>
                        <a:lnTo>
                          <a:pt x="62198" y="1500"/>
                        </a:lnTo>
                        <a:cubicBezTo>
                          <a:pt x="61436" y="-500"/>
                          <a:pt x="58579" y="-500"/>
                          <a:pt x="57817" y="1500"/>
                        </a:cubicBezTo>
                        <a:lnTo>
                          <a:pt x="190" y="148185"/>
                        </a:lnTo>
                        <a:cubicBezTo>
                          <a:pt x="190" y="148185"/>
                          <a:pt x="0" y="148757"/>
                          <a:pt x="0" y="149042"/>
                        </a:cubicBezTo>
                        <a:lnTo>
                          <a:pt x="0" y="150281"/>
                        </a:lnTo>
                        <a:lnTo>
                          <a:pt x="10382" y="150281"/>
                        </a:lnTo>
                        <a:lnTo>
                          <a:pt x="60007" y="24074"/>
                        </a:lnTo>
                        <a:lnTo>
                          <a:pt x="109633" y="150281"/>
                        </a:lnTo>
                        <a:lnTo>
                          <a:pt x="120015" y="150281"/>
                        </a:lnTo>
                        <a:lnTo>
                          <a:pt x="120015" y="14904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3" name="Google Shape;4913;p63"/>
                  <p:cNvSpPr/>
                  <p:nvPr/>
                </p:nvSpPr>
                <p:spPr>
                  <a:xfrm>
                    <a:off x="6004655" y="2119312"/>
                    <a:ext cx="99441" cy="409003"/>
                  </a:xfrm>
                  <a:custGeom>
                    <a:avLst/>
                    <a:gdLst/>
                    <a:ahLst/>
                    <a:cxnLst/>
                    <a:rect l="l" t="t" r="r" b="b"/>
                    <a:pathLst>
                      <a:path w="99441" h="409003" extrusionOk="0">
                        <a:moveTo>
                          <a:pt x="99250" y="126206"/>
                        </a:moveTo>
                        <a:lnTo>
                          <a:pt x="49625" y="0"/>
                        </a:lnTo>
                        <a:lnTo>
                          <a:pt x="0" y="126206"/>
                        </a:lnTo>
                        <a:lnTo>
                          <a:pt x="0" y="126397"/>
                        </a:lnTo>
                        <a:cubicBezTo>
                          <a:pt x="0" y="126397"/>
                          <a:pt x="0" y="409004"/>
                          <a:pt x="0" y="409004"/>
                        </a:cubicBezTo>
                        <a:lnTo>
                          <a:pt x="99441" y="359283"/>
                        </a:lnTo>
                        <a:lnTo>
                          <a:pt x="99441" y="126206"/>
                        </a:lnTo>
                        <a:close/>
                        <a:moveTo>
                          <a:pt x="76581" y="208883"/>
                        </a:moveTo>
                        <a:lnTo>
                          <a:pt x="22574" y="208883"/>
                        </a:lnTo>
                        <a:lnTo>
                          <a:pt x="22574" y="124968"/>
                        </a:lnTo>
                        <a:cubicBezTo>
                          <a:pt x="22574" y="110204"/>
                          <a:pt x="34671" y="98298"/>
                          <a:pt x="49625" y="98298"/>
                        </a:cubicBezTo>
                        <a:cubicBezTo>
                          <a:pt x="64579" y="98298"/>
                          <a:pt x="76581" y="110300"/>
                          <a:pt x="76581" y="124968"/>
                        </a:cubicBezTo>
                        <a:lnTo>
                          <a:pt x="76581" y="20888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4" name="Google Shape;4914;p63"/>
                  <p:cNvSpPr/>
                  <p:nvPr/>
                </p:nvSpPr>
                <p:spPr>
                  <a:xfrm>
                    <a:off x="5996559" y="2324671"/>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5" name="Google Shape;4915;p63"/>
                  <p:cNvSpPr/>
                  <p:nvPr/>
                </p:nvSpPr>
                <p:spPr>
                  <a:xfrm>
                    <a:off x="5996559" y="2399442"/>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6" name="Google Shape;4916;p63"/>
                  <p:cNvSpPr/>
                  <p:nvPr/>
                </p:nvSpPr>
                <p:spPr>
                  <a:xfrm>
                    <a:off x="6034944" y="2226068"/>
                    <a:ext cx="33337" cy="39071"/>
                  </a:xfrm>
                  <a:custGeom>
                    <a:avLst/>
                    <a:gdLst/>
                    <a:ahLst/>
                    <a:cxnLst/>
                    <a:rect l="l" t="t" r="r" b="b"/>
                    <a:pathLst>
                      <a:path w="33337" h="39071" extrusionOk="0">
                        <a:moveTo>
                          <a:pt x="33338" y="28118"/>
                        </a:moveTo>
                        <a:lnTo>
                          <a:pt x="33338" y="28118"/>
                        </a:lnTo>
                        <a:cubicBezTo>
                          <a:pt x="29337" y="28118"/>
                          <a:pt x="26289" y="24498"/>
                          <a:pt x="26956" y="20498"/>
                        </a:cubicBezTo>
                        <a:lnTo>
                          <a:pt x="28480" y="12306"/>
                        </a:lnTo>
                        <a:cubicBezTo>
                          <a:pt x="28480" y="6020"/>
                          <a:pt x="23717" y="305"/>
                          <a:pt x="17336" y="19"/>
                        </a:cubicBezTo>
                        <a:cubicBezTo>
                          <a:pt x="10573" y="-362"/>
                          <a:pt x="4858" y="5067"/>
                          <a:pt x="4858" y="11639"/>
                        </a:cubicBezTo>
                        <a:lnTo>
                          <a:pt x="6096" y="21260"/>
                        </a:lnTo>
                        <a:cubicBezTo>
                          <a:pt x="6572" y="24879"/>
                          <a:pt x="3715" y="28118"/>
                          <a:pt x="0" y="28118"/>
                        </a:cubicBezTo>
                        <a:lnTo>
                          <a:pt x="0" y="33166"/>
                        </a:lnTo>
                        <a:lnTo>
                          <a:pt x="14192" y="33166"/>
                        </a:lnTo>
                        <a:cubicBezTo>
                          <a:pt x="13525" y="33833"/>
                          <a:pt x="13049" y="34690"/>
                          <a:pt x="13049" y="35642"/>
                        </a:cubicBezTo>
                        <a:cubicBezTo>
                          <a:pt x="13049" y="37547"/>
                          <a:pt x="14573" y="39071"/>
                          <a:pt x="16478" y="39071"/>
                        </a:cubicBezTo>
                        <a:cubicBezTo>
                          <a:pt x="18383" y="39071"/>
                          <a:pt x="19907" y="37547"/>
                          <a:pt x="19907" y="35642"/>
                        </a:cubicBezTo>
                        <a:cubicBezTo>
                          <a:pt x="19907" y="34690"/>
                          <a:pt x="19431" y="33737"/>
                          <a:pt x="18764" y="33166"/>
                        </a:cubicBezTo>
                        <a:lnTo>
                          <a:pt x="32957" y="33166"/>
                        </a:lnTo>
                        <a:lnTo>
                          <a:pt x="32957" y="281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17" name="Google Shape;4917;p63"/>
                <p:cNvGrpSpPr/>
                <p:nvPr/>
              </p:nvGrpSpPr>
              <p:grpSpPr>
                <a:xfrm>
                  <a:off x="6307074" y="2095142"/>
                  <a:ext cx="120015" cy="426029"/>
                  <a:chOff x="6307074" y="2095142"/>
                  <a:chExt cx="120015" cy="426029"/>
                </a:xfrm>
              </p:grpSpPr>
              <p:sp>
                <p:nvSpPr>
                  <p:cNvPr id="4918" name="Google Shape;4918;p63"/>
                  <p:cNvSpPr/>
                  <p:nvPr/>
                </p:nvSpPr>
                <p:spPr>
                  <a:xfrm>
                    <a:off x="6307074" y="2095142"/>
                    <a:ext cx="120015" cy="150280"/>
                  </a:xfrm>
                  <a:custGeom>
                    <a:avLst/>
                    <a:gdLst/>
                    <a:ahLst/>
                    <a:cxnLst/>
                    <a:rect l="l" t="t" r="r" b="b"/>
                    <a:pathLst>
                      <a:path w="120015" h="150280" extrusionOk="0">
                        <a:moveTo>
                          <a:pt x="120015" y="149042"/>
                        </a:moveTo>
                        <a:cubicBezTo>
                          <a:pt x="120015" y="149042"/>
                          <a:pt x="120015" y="148471"/>
                          <a:pt x="119824" y="148185"/>
                        </a:cubicBezTo>
                        <a:lnTo>
                          <a:pt x="62198" y="1500"/>
                        </a:lnTo>
                        <a:cubicBezTo>
                          <a:pt x="61436" y="-500"/>
                          <a:pt x="58579" y="-500"/>
                          <a:pt x="57817" y="1500"/>
                        </a:cubicBezTo>
                        <a:lnTo>
                          <a:pt x="190" y="148185"/>
                        </a:lnTo>
                        <a:cubicBezTo>
                          <a:pt x="190" y="148185"/>
                          <a:pt x="0" y="148757"/>
                          <a:pt x="0" y="149042"/>
                        </a:cubicBezTo>
                        <a:lnTo>
                          <a:pt x="0" y="150281"/>
                        </a:lnTo>
                        <a:lnTo>
                          <a:pt x="10382" y="150281"/>
                        </a:lnTo>
                        <a:lnTo>
                          <a:pt x="60007" y="24074"/>
                        </a:lnTo>
                        <a:lnTo>
                          <a:pt x="109633" y="150281"/>
                        </a:lnTo>
                        <a:lnTo>
                          <a:pt x="120015" y="150281"/>
                        </a:lnTo>
                        <a:lnTo>
                          <a:pt x="120015" y="14904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9" name="Google Shape;4919;p63"/>
                  <p:cNvSpPr/>
                  <p:nvPr/>
                </p:nvSpPr>
                <p:spPr>
                  <a:xfrm>
                    <a:off x="6317456" y="2119312"/>
                    <a:ext cx="99441" cy="401859"/>
                  </a:xfrm>
                  <a:custGeom>
                    <a:avLst/>
                    <a:gdLst/>
                    <a:ahLst/>
                    <a:cxnLst/>
                    <a:rect l="l" t="t" r="r" b="b"/>
                    <a:pathLst>
                      <a:path w="99441" h="401859" extrusionOk="0">
                        <a:moveTo>
                          <a:pt x="99251" y="126206"/>
                        </a:moveTo>
                        <a:lnTo>
                          <a:pt x="49625" y="0"/>
                        </a:lnTo>
                        <a:lnTo>
                          <a:pt x="0" y="126206"/>
                        </a:lnTo>
                        <a:lnTo>
                          <a:pt x="0" y="126397"/>
                        </a:lnTo>
                        <a:cubicBezTo>
                          <a:pt x="0" y="126397"/>
                          <a:pt x="0" y="352139"/>
                          <a:pt x="0" y="352139"/>
                        </a:cubicBezTo>
                        <a:lnTo>
                          <a:pt x="99441" y="401860"/>
                        </a:lnTo>
                        <a:lnTo>
                          <a:pt x="99441" y="126111"/>
                        </a:lnTo>
                        <a:close/>
                        <a:moveTo>
                          <a:pt x="76581" y="208883"/>
                        </a:moveTo>
                        <a:lnTo>
                          <a:pt x="22574" y="208883"/>
                        </a:lnTo>
                        <a:lnTo>
                          <a:pt x="22574" y="124968"/>
                        </a:lnTo>
                        <a:cubicBezTo>
                          <a:pt x="22574" y="110204"/>
                          <a:pt x="34671" y="98298"/>
                          <a:pt x="49530" y="98298"/>
                        </a:cubicBezTo>
                        <a:cubicBezTo>
                          <a:pt x="64389" y="98298"/>
                          <a:pt x="76486" y="110300"/>
                          <a:pt x="76486" y="124968"/>
                        </a:cubicBezTo>
                        <a:lnTo>
                          <a:pt x="76486" y="20888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0" name="Google Shape;4920;p63"/>
                  <p:cNvSpPr/>
                  <p:nvPr/>
                </p:nvSpPr>
                <p:spPr>
                  <a:xfrm>
                    <a:off x="6309360" y="2324671"/>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1" name="Google Shape;4921;p63"/>
                  <p:cNvSpPr/>
                  <p:nvPr/>
                </p:nvSpPr>
                <p:spPr>
                  <a:xfrm>
                    <a:off x="6309360" y="2399442"/>
                    <a:ext cx="115443" cy="6953"/>
                  </a:xfrm>
                  <a:custGeom>
                    <a:avLst/>
                    <a:gdLst/>
                    <a:ahLst/>
                    <a:cxnLst/>
                    <a:rect l="l" t="t" r="r" b="b"/>
                    <a:pathLst>
                      <a:path w="115443" h="6953" extrusionOk="0">
                        <a:moveTo>
                          <a:pt x="0" y="0"/>
                        </a:moveTo>
                        <a:lnTo>
                          <a:pt x="115443" y="0"/>
                        </a:lnTo>
                        <a:lnTo>
                          <a:pt x="115443" y="6953"/>
                        </a:lnTo>
                        <a:lnTo>
                          <a:pt x="0" y="69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2" name="Google Shape;4922;p63"/>
                  <p:cNvSpPr/>
                  <p:nvPr/>
                </p:nvSpPr>
                <p:spPr>
                  <a:xfrm>
                    <a:off x="6347745" y="2226068"/>
                    <a:ext cx="33337" cy="39071"/>
                  </a:xfrm>
                  <a:custGeom>
                    <a:avLst/>
                    <a:gdLst/>
                    <a:ahLst/>
                    <a:cxnLst/>
                    <a:rect l="l" t="t" r="r" b="b"/>
                    <a:pathLst>
                      <a:path w="33337" h="39071" extrusionOk="0">
                        <a:moveTo>
                          <a:pt x="33338" y="28118"/>
                        </a:moveTo>
                        <a:lnTo>
                          <a:pt x="33338" y="28118"/>
                        </a:lnTo>
                        <a:cubicBezTo>
                          <a:pt x="29337" y="28118"/>
                          <a:pt x="26289" y="24498"/>
                          <a:pt x="26956" y="20498"/>
                        </a:cubicBezTo>
                        <a:lnTo>
                          <a:pt x="28480" y="12306"/>
                        </a:lnTo>
                        <a:cubicBezTo>
                          <a:pt x="28480" y="6020"/>
                          <a:pt x="23717" y="305"/>
                          <a:pt x="17336" y="19"/>
                        </a:cubicBezTo>
                        <a:cubicBezTo>
                          <a:pt x="10573" y="-362"/>
                          <a:pt x="4858" y="5067"/>
                          <a:pt x="4858" y="11639"/>
                        </a:cubicBezTo>
                        <a:lnTo>
                          <a:pt x="6096" y="21260"/>
                        </a:lnTo>
                        <a:cubicBezTo>
                          <a:pt x="6572" y="24879"/>
                          <a:pt x="3715" y="28118"/>
                          <a:pt x="0" y="28118"/>
                        </a:cubicBezTo>
                        <a:lnTo>
                          <a:pt x="0" y="33166"/>
                        </a:lnTo>
                        <a:lnTo>
                          <a:pt x="14192" y="33166"/>
                        </a:lnTo>
                        <a:cubicBezTo>
                          <a:pt x="13526" y="33833"/>
                          <a:pt x="13049" y="34690"/>
                          <a:pt x="13049" y="35642"/>
                        </a:cubicBezTo>
                        <a:cubicBezTo>
                          <a:pt x="13049" y="37547"/>
                          <a:pt x="14573" y="39071"/>
                          <a:pt x="16478" y="39071"/>
                        </a:cubicBezTo>
                        <a:cubicBezTo>
                          <a:pt x="18383" y="39071"/>
                          <a:pt x="19907" y="37547"/>
                          <a:pt x="19907" y="35642"/>
                        </a:cubicBezTo>
                        <a:cubicBezTo>
                          <a:pt x="19907" y="34690"/>
                          <a:pt x="19431" y="33737"/>
                          <a:pt x="18764" y="33166"/>
                        </a:cubicBezTo>
                        <a:lnTo>
                          <a:pt x="32957" y="33166"/>
                        </a:lnTo>
                        <a:lnTo>
                          <a:pt x="32957" y="281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23" name="Google Shape;4923;p63"/>
              <p:cNvGrpSpPr/>
              <p:nvPr/>
            </p:nvGrpSpPr>
            <p:grpSpPr>
              <a:xfrm>
                <a:off x="5983795" y="2411563"/>
                <a:ext cx="466725" cy="443841"/>
                <a:chOff x="5983795" y="2411563"/>
                <a:chExt cx="466725" cy="443841"/>
              </a:xfrm>
            </p:grpSpPr>
            <p:sp>
              <p:nvSpPr>
                <p:cNvPr id="4924" name="Google Shape;4924;p63"/>
                <p:cNvSpPr/>
                <p:nvPr/>
              </p:nvSpPr>
              <p:spPr>
                <a:xfrm>
                  <a:off x="5983795" y="2411563"/>
                  <a:ext cx="466725" cy="125420"/>
                </a:xfrm>
                <a:custGeom>
                  <a:avLst/>
                  <a:gdLst/>
                  <a:ahLst/>
                  <a:cxnLst/>
                  <a:rect l="l" t="t" r="r" b="b"/>
                  <a:pathLst>
                    <a:path w="466725" h="125420" extrusionOk="0">
                      <a:moveTo>
                        <a:pt x="457867" y="111038"/>
                      </a:moveTo>
                      <a:lnTo>
                        <a:pt x="240887" y="1786"/>
                      </a:lnTo>
                      <a:cubicBezTo>
                        <a:pt x="236220" y="-595"/>
                        <a:pt x="230600" y="-595"/>
                        <a:pt x="225933" y="1786"/>
                      </a:cubicBezTo>
                      <a:lnTo>
                        <a:pt x="0" y="117229"/>
                      </a:lnTo>
                      <a:lnTo>
                        <a:pt x="0" y="125421"/>
                      </a:lnTo>
                      <a:lnTo>
                        <a:pt x="466725" y="125421"/>
                      </a:lnTo>
                      <a:cubicBezTo>
                        <a:pt x="466725" y="119325"/>
                        <a:pt x="463296" y="113800"/>
                        <a:pt x="457771" y="11103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25" name="Google Shape;4925;p63"/>
                <p:cNvGrpSpPr/>
                <p:nvPr/>
              </p:nvGrpSpPr>
              <p:grpSpPr>
                <a:xfrm>
                  <a:off x="5999987" y="2427541"/>
                  <a:ext cx="434531" cy="427863"/>
                  <a:chOff x="5999987" y="2427541"/>
                  <a:chExt cx="434531" cy="427863"/>
                </a:xfrm>
              </p:grpSpPr>
              <p:sp>
                <p:nvSpPr>
                  <p:cNvPr id="4926" name="Google Shape;4926;p63"/>
                  <p:cNvSpPr/>
                  <p:nvPr/>
                </p:nvSpPr>
                <p:spPr>
                  <a:xfrm>
                    <a:off x="5999987" y="2427541"/>
                    <a:ext cx="434530" cy="427862"/>
                  </a:xfrm>
                  <a:custGeom>
                    <a:avLst/>
                    <a:gdLst/>
                    <a:ahLst/>
                    <a:cxnLst/>
                    <a:rect l="l" t="t" r="r" b="b"/>
                    <a:pathLst>
                      <a:path w="434530" h="427862" extrusionOk="0">
                        <a:moveTo>
                          <a:pt x="0" y="427863"/>
                        </a:moveTo>
                        <a:lnTo>
                          <a:pt x="0" y="111062"/>
                        </a:lnTo>
                        <a:lnTo>
                          <a:pt x="217265" y="0"/>
                        </a:lnTo>
                        <a:lnTo>
                          <a:pt x="434531" y="109347"/>
                        </a:lnTo>
                        <a:lnTo>
                          <a:pt x="434531" y="427863"/>
                        </a:lnTo>
                        <a:lnTo>
                          <a:pt x="0" y="42786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7" name="Google Shape;4927;p63"/>
                  <p:cNvSpPr/>
                  <p:nvPr/>
                </p:nvSpPr>
                <p:spPr>
                  <a:xfrm>
                    <a:off x="5999988" y="2838164"/>
                    <a:ext cx="434530" cy="17240"/>
                  </a:xfrm>
                  <a:custGeom>
                    <a:avLst/>
                    <a:gdLst/>
                    <a:ahLst/>
                    <a:cxnLst/>
                    <a:rect l="l" t="t" r="r" b="b"/>
                    <a:pathLst>
                      <a:path w="434530" h="17240" extrusionOk="0">
                        <a:moveTo>
                          <a:pt x="0" y="0"/>
                        </a:moveTo>
                        <a:lnTo>
                          <a:pt x="434531" y="0"/>
                        </a:lnTo>
                        <a:lnTo>
                          <a:pt x="434531" y="17240"/>
                        </a:lnTo>
                        <a:lnTo>
                          <a:pt x="0" y="172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8" name="Google Shape;4928;p63"/>
                  <p:cNvSpPr/>
                  <p:nvPr/>
                </p:nvSpPr>
                <p:spPr>
                  <a:xfrm>
                    <a:off x="6154483" y="2698146"/>
                    <a:ext cx="125444" cy="157257"/>
                  </a:xfrm>
                  <a:custGeom>
                    <a:avLst/>
                    <a:gdLst/>
                    <a:ahLst/>
                    <a:cxnLst/>
                    <a:rect l="l" t="t" r="r" b="b"/>
                    <a:pathLst>
                      <a:path w="125444" h="157257" extrusionOk="0">
                        <a:moveTo>
                          <a:pt x="125444" y="157258"/>
                        </a:moveTo>
                        <a:lnTo>
                          <a:pt x="0" y="157258"/>
                        </a:lnTo>
                        <a:lnTo>
                          <a:pt x="0" y="61531"/>
                        </a:lnTo>
                        <a:cubicBezTo>
                          <a:pt x="0" y="27527"/>
                          <a:pt x="27813" y="0"/>
                          <a:pt x="62198" y="0"/>
                        </a:cubicBezTo>
                        <a:lnTo>
                          <a:pt x="62198" y="0"/>
                        </a:lnTo>
                        <a:cubicBezTo>
                          <a:pt x="97155" y="0"/>
                          <a:pt x="125444" y="28004"/>
                          <a:pt x="125444" y="62484"/>
                        </a:cubicBezTo>
                        <a:lnTo>
                          <a:pt x="125444" y="1571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9" name="Google Shape;4929;p63"/>
                  <p:cNvSpPr/>
                  <p:nvPr/>
                </p:nvSpPr>
                <p:spPr>
                  <a:xfrm>
                    <a:off x="6162579" y="2706147"/>
                    <a:ext cx="109347" cy="149256"/>
                  </a:xfrm>
                  <a:custGeom>
                    <a:avLst/>
                    <a:gdLst/>
                    <a:ahLst/>
                    <a:cxnLst/>
                    <a:rect l="l" t="t" r="r" b="b"/>
                    <a:pathLst>
                      <a:path w="109347" h="149256" extrusionOk="0">
                        <a:moveTo>
                          <a:pt x="0" y="149257"/>
                        </a:moveTo>
                        <a:lnTo>
                          <a:pt x="0" y="53530"/>
                        </a:lnTo>
                        <a:cubicBezTo>
                          <a:pt x="0" y="24003"/>
                          <a:pt x="24289" y="0"/>
                          <a:pt x="54197" y="0"/>
                        </a:cubicBezTo>
                        <a:cubicBezTo>
                          <a:pt x="84106" y="0"/>
                          <a:pt x="109347" y="24479"/>
                          <a:pt x="109347" y="54578"/>
                        </a:cubicBezTo>
                        <a:lnTo>
                          <a:pt x="109347" y="149257"/>
                        </a:lnTo>
                        <a:lnTo>
                          <a:pt x="0" y="14925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0" name="Google Shape;4930;p63"/>
                  <p:cNvSpPr/>
                  <p:nvPr/>
                </p:nvSpPr>
                <p:spPr>
                  <a:xfrm>
                    <a:off x="6154578" y="2556605"/>
                    <a:ext cx="125349" cy="124015"/>
                  </a:xfrm>
                  <a:custGeom>
                    <a:avLst/>
                    <a:gdLst/>
                    <a:ahLst/>
                    <a:cxnLst/>
                    <a:rect l="l" t="t" r="r" b="b"/>
                    <a:pathLst>
                      <a:path w="125349" h="124015" extrusionOk="0">
                        <a:moveTo>
                          <a:pt x="0" y="62008"/>
                        </a:moveTo>
                        <a:cubicBezTo>
                          <a:pt x="0" y="27718"/>
                          <a:pt x="28099" y="0"/>
                          <a:pt x="62675" y="0"/>
                        </a:cubicBezTo>
                        <a:cubicBezTo>
                          <a:pt x="97250" y="0"/>
                          <a:pt x="125349" y="27813"/>
                          <a:pt x="125349" y="62008"/>
                        </a:cubicBezTo>
                        <a:cubicBezTo>
                          <a:pt x="125349" y="96202"/>
                          <a:pt x="97250" y="124015"/>
                          <a:pt x="62675" y="124015"/>
                        </a:cubicBezTo>
                        <a:cubicBezTo>
                          <a:pt x="28099" y="124015"/>
                          <a:pt x="0" y="96202"/>
                          <a:pt x="0" y="620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1" name="Google Shape;4931;p63"/>
                  <p:cNvSpPr/>
                  <p:nvPr/>
                </p:nvSpPr>
                <p:spPr>
                  <a:xfrm>
                    <a:off x="6164294" y="2566225"/>
                    <a:ext cx="105917" cy="104775"/>
                  </a:xfrm>
                  <a:custGeom>
                    <a:avLst/>
                    <a:gdLst/>
                    <a:ahLst/>
                    <a:cxnLst/>
                    <a:rect l="l" t="t" r="r" b="b"/>
                    <a:pathLst>
                      <a:path w="105917" h="104775" extrusionOk="0">
                        <a:moveTo>
                          <a:pt x="0" y="52388"/>
                        </a:moveTo>
                        <a:cubicBezTo>
                          <a:pt x="0" y="23432"/>
                          <a:pt x="23717" y="0"/>
                          <a:pt x="52959" y="0"/>
                        </a:cubicBezTo>
                        <a:cubicBezTo>
                          <a:pt x="82201" y="0"/>
                          <a:pt x="105918" y="23432"/>
                          <a:pt x="105918" y="52388"/>
                        </a:cubicBezTo>
                        <a:cubicBezTo>
                          <a:pt x="105918" y="81344"/>
                          <a:pt x="82201" y="104775"/>
                          <a:pt x="52959" y="104775"/>
                        </a:cubicBezTo>
                        <a:cubicBezTo>
                          <a:pt x="23717" y="104775"/>
                          <a:pt x="0" y="81344"/>
                          <a:pt x="0" y="523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32" name="Google Shape;4932;p63"/>
                  <p:cNvGrpSpPr/>
                  <p:nvPr/>
                </p:nvGrpSpPr>
                <p:grpSpPr>
                  <a:xfrm>
                    <a:off x="5999988" y="2556605"/>
                    <a:ext cx="434529" cy="281654"/>
                    <a:chOff x="5999988" y="2556605"/>
                    <a:chExt cx="434529" cy="281654"/>
                  </a:xfrm>
                </p:grpSpPr>
                <p:grpSp>
                  <p:nvGrpSpPr>
                    <p:cNvPr id="4933" name="Google Shape;4933;p63"/>
                    <p:cNvGrpSpPr/>
                    <p:nvPr/>
                  </p:nvGrpSpPr>
                  <p:grpSpPr>
                    <a:xfrm>
                      <a:off x="5999988" y="2610707"/>
                      <a:ext cx="35527" cy="17621"/>
                      <a:chOff x="5999988" y="2610707"/>
                      <a:chExt cx="35527" cy="17621"/>
                    </a:xfrm>
                  </p:grpSpPr>
                  <p:sp>
                    <p:nvSpPr>
                      <p:cNvPr id="4934" name="Google Shape;4934;p63"/>
                      <p:cNvSpPr/>
                      <p:nvPr/>
                    </p:nvSpPr>
                    <p:spPr>
                      <a:xfrm>
                        <a:off x="5999988" y="261070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5" name="Google Shape;4935;p63"/>
                      <p:cNvSpPr/>
                      <p:nvPr/>
                    </p:nvSpPr>
                    <p:spPr>
                      <a:xfrm>
                        <a:off x="6008370" y="262032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6" name="Google Shape;4936;p63"/>
                      <p:cNvSpPr/>
                      <p:nvPr/>
                    </p:nvSpPr>
                    <p:spPr>
                      <a:xfrm>
                        <a:off x="6018752" y="261070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37" name="Google Shape;4937;p63"/>
                    <p:cNvGrpSpPr/>
                    <p:nvPr/>
                  </p:nvGrpSpPr>
                  <p:grpSpPr>
                    <a:xfrm>
                      <a:off x="6298692" y="2819781"/>
                      <a:ext cx="35527" cy="17621"/>
                      <a:chOff x="6298692" y="2819781"/>
                      <a:chExt cx="35527" cy="17621"/>
                    </a:xfrm>
                  </p:grpSpPr>
                  <p:sp>
                    <p:nvSpPr>
                      <p:cNvPr id="4938" name="Google Shape;4938;p63"/>
                      <p:cNvSpPr/>
                      <p:nvPr/>
                    </p:nvSpPr>
                    <p:spPr>
                      <a:xfrm>
                        <a:off x="6298692" y="281978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9" name="Google Shape;4939;p63"/>
                      <p:cNvSpPr/>
                      <p:nvPr/>
                    </p:nvSpPr>
                    <p:spPr>
                      <a:xfrm>
                        <a:off x="6307074" y="282940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0" name="Google Shape;4940;p63"/>
                      <p:cNvSpPr/>
                      <p:nvPr/>
                    </p:nvSpPr>
                    <p:spPr>
                      <a:xfrm>
                        <a:off x="6317456" y="281978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41" name="Google Shape;4941;p63"/>
                    <p:cNvGrpSpPr/>
                    <p:nvPr/>
                  </p:nvGrpSpPr>
                  <p:grpSpPr>
                    <a:xfrm>
                      <a:off x="6397942" y="2556605"/>
                      <a:ext cx="35527" cy="17621"/>
                      <a:chOff x="6397942" y="2556605"/>
                      <a:chExt cx="35527" cy="17621"/>
                    </a:xfrm>
                  </p:grpSpPr>
                  <p:sp>
                    <p:nvSpPr>
                      <p:cNvPr id="4942" name="Google Shape;4942;p63"/>
                      <p:cNvSpPr/>
                      <p:nvPr/>
                    </p:nvSpPr>
                    <p:spPr>
                      <a:xfrm>
                        <a:off x="6397942" y="2556605"/>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3" name="Google Shape;4943;p63"/>
                      <p:cNvSpPr/>
                      <p:nvPr/>
                    </p:nvSpPr>
                    <p:spPr>
                      <a:xfrm>
                        <a:off x="6406324" y="2566225"/>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4" name="Google Shape;4944;p63"/>
                      <p:cNvSpPr/>
                      <p:nvPr/>
                    </p:nvSpPr>
                    <p:spPr>
                      <a:xfrm>
                        <a:off x="6416706" y="2556605"/>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45" name="Google Shape;4945;p63"/>
                    <p:cNvGrpSpPr/>
                    <p:nvPr/>
                  </p:nvGrpSpPr>
                  <p:grpSpPr>
                    <a:xfrm>
                      <a:off x="6398990" y="2768060"/>
                      <a:ext cx="35527" cy="17621"/>
                      <a:chOff x="6398990" y="2768060"/>
                      <a:chExt cx="35527" cy="17621"/>
                    </a:xfrm>
                  </p:grpSpPr>
                  <p:sp>
                    <p:nvSpPr>
                      <p:cNvPr id="4946" name="Google Shape;4946;p63"/>
                      <p:cNvSpPr/>
                      <p:nvPr/>
                    </p:nvSpPr>
                    <p:spPr>
                      <a:xfrm>
                        <a:off x="6398990" y="277768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7" name="Google Shape;4947;p63"/>
                      <p:cNvSpPr/>
                      <p:nvPr/>
                    </p:nvSpPr>
                    <p:spPr>
                      <a:xfrm>
                        <a:off x="6407372" y="276806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8" name="Google Shape;4948;p63"/>
                      <p:cNvSpPr/>
                      <p:nvPr/>
                    </p:nvSpPr>
                    <p:spPr>
                      <a:xfrm>
                        <a:off x="6417754" y="277768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49" name="Google Shape;4949;p63"/>
                    <p:cNvGrpSpPr/>
                    <p:nvPr/>
                  </p:nvGrpSpPr>
                  <p:grpSpPr>
                    <a:xfrm>
                      <a:off x="6027134" y="2820543"/>
                      <a:ext cx="35527" cy="17716"/>
                      <a:chOff x="6027134" y="2820543"/>
                      <a:chExt cx="35527" cy="17716"/>
                    </a:xfrm>
                  </p:grpSpPr>
                  <p:sp>
                    <p:nvSpPr>
                      <p:cNvPr id="4950" name="Google Shape;4950;p63"/>
                      <p:cNvSpPr/>
                      <p:nvPr/>
                    </p:nvSpPr>
                    <p:spPr>
                      <a:xfrm>
                        <a:off x="6027134" y="2830258"/>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1" name="Google Shape;4951;p63"/>
                      <p:cNvSpPr/>
                      <p:nvPr/>
                    </p:nvSpPr>
                    <p:spPr>
                      <a:xfrm>
                        <a:off x="6035516" y="2820543"/>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2" name="Google Shape;4952;p63"/>
                      <p:cNvSpPr/>
                      <p:nvPr/>
                    </p:nvSpPr>
                    <p:spPr>
                      <a:xfrm>
                        <a:off x="6045898" y="2830258"/>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53" name="Google Shape;4953;p63"/>
                    <p:cNvGrpSpPr/>
                    <p:nvPr/>
                  </p:nvGrpSpPr>
                  <p:grpSpPr>
                    <a:xfrm>
                      <a:off x="6078759" y="2697099"/>
                      <a:ext cx="25145" cy="28003"/>
                      <a:chOff x="6078759" y="2697099"/>
                      <a:chExt cx="25145" cy="28003"/>
                    </a:xfrm>
                  </p:grpSpPr>
                  <p:sp>
                    <p:nvSpPr>
                      <p:cNvPr id="4954" name="Google Shape;4954;p63"/>
                      <p:cNvSpPr/>
                      <p:nvPr/>
                    </p:nvSpPr>
                    <p:spPr>
                      <a:xfrm>
                        <a:off x="6078759" y="2706147"/>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5" name="Google Shape;4955;p63"/>
                      <p:cNvSpPr/>
                      <p:nvPr/>
                    </p:nvSpPr>
                    <p:spPr>
                      <a:xfrm>
                        <a:off x="6087141" y="2697099"/>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6" name="Google Shape;4956;p63"/>
                      <p:cNvSpPr/>
                      <p:nvPr/>
                    </p:nvSpPr>
                    <p:spPr>
                      <a:xfrm>
                        <a:off x="6087141" y="2717101"/>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57" name="Google Shape;4957;p63"/>
                    <p:cNvGrpSpPr/>
                    <p:nvPr/>
                  </p:nvGrpSpPr>
                  <p:grpSpPr>
                    <a:xfrm>
                      <a:off x="6321075" y="2627376"/>
                      <a:ext cx="25145" cy="28098"/>
                      <a:chOff x="6321075" y="2627376"/>
                      <a:chExt cx="25145" cy="28098"/>
                    </a:xfrm>
                  </p:grpSpPr>
                  <p:sp>
                    <p:nvSpPr>
                      <p:cNvPr id="4958" name="Google Shape;4958;p63"/>
                      <p:cNvSpPr/>
                      <p:nvPr/>
                    </p:nvSpPr>
                    <p:spPr>
                      <a:xfrm rot="10800000">
                        <a:off x="6329457" y="2636520"/>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9" name="Google Shape;4959;p63"/>
                      <p:cNvSpPr/>
                      <p:nvPr/>
                    </p:nvSpPr>
                    <p:spPr>
                      <a:xfrm rot="10800000">
                        <a:off x="6321075" y="2627376"/>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0" name="Google Shape;4960;p63"/>
                      <p:cNvSpPr/>
                      <p:nvPr/>
                    </p:nvSpPr>
                    <p:spPr>
                      <a:xfrm rot="10800000">
                        <a:off x="6321075" y="2647473"/>
                        <a:ext cx="16763" cy="8001"/>
                      </a:xfrm>
                      <a:custGeom>
                        <a:avLst/>
                        <a:gdLst/>
                        <a:ahLst/>
                        <a:cxnLst/>
                        <a:rect l="l" t="t" r="r" b="b"/>
                        <a:pathLst>
                          <a:path w="16763" h="8001" extrusionOk="0">
                            <a:moveTo>
                              <a:pt x="0" y="0"/>
                            </a:moveTo>
                            <a:lnTo>
                              <a:pt x="16764" y="0"/>
                            </a:lnTo>
                            <a:lnTo>
                              <a:pt x="16764" y="8001"/>
                            </a:lnTo>
                            <a:lnTo>
                              <a:pt x="0" y="8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4961" name="Google Shape;4961;p63"/>
            <p:cNvGrpSpPr/>
            <p:nvPr/>
          </p:nvGrpSpPr>
          <p:grpSpPr>
            <a:xfrm flipH="1">
              <a:off x="7809028" y="2040240"/>
              <a:ext cx="236342" cy="393014"/>
              <a:chOff x="5015674" y="5177694"/>
              <a:chExt cx="320420" cy="532828"/>
            </a:xfrm>
          </p:grpSpPr>
          <p:grpSp>
            <p:nvGrpSpPr>
              <p:cNvPr id="4962" name="Google Shape;4962;p63"/>
              <p:cNvGrpSpPr/>
              <p:nvPr/>
            </p:nvGrpSpPr>
            <p:grpSpPr>
              <a:xfrm>
                <a:off x="5015674" y="5177694"/>
                <a:ext cx="320420" cy="532828"/>
                <a:chOff x="5015674" y="5177694"/>
                <a:chExt cx="320420" cy="532828"/>
              </a:xfrm>
            </p:grpSpPr>
            <p:grpSp>
              <p:nvGrpSpPr>
                <p:cNvPr id="4963" name="Google Shape;4963;p63"/>
                <p:cNvGrpSpPr/>
                <p:nvPr/>
              </p:nvGrpSpPr>
              <p:grpSpPr>
                <a:xfrm>
                  <a:off x="5015674" y="5177694"/>
                  <a:ext cx="320420" cy="532828"/>
                  <a:chOff x="5015674" y="5177694"/>
                  <a:chExt cx="320420" cy="532828"/>
                </a:xfrm>
              </p:grpSpPr>
              <p:sp>
                <p:nvSpPr>
                  <p:cNvPr id="4964" name="Google Shape;4964;p63"/>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5" name="Google Shape;4965;p63"/>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66" name="Google Shape;4966;p63"/>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67" name="Google Shape;4967;p63"/>
                <p:cNvGrpSpPr/>
                <p:nvPr/>
              </p:nvGrpSpPr>
              <p:grpSpPr>
                <a:xfrm>
                  <a:off x="5130641" y="5286375"/>
                  <a:ext cx="90487" cy="90487"/>
                  <a:chOff x="5130641" y="5286375"/>
                  <a:chExt cx="90487" cy="90487"/>
                </a:xfrm>
              </p:grpSpPr>
              <p:grpSp>
                <p:nvGrpSpPr>
                  <p:cNvPr id="4968" name="Google Shape;4968;p63"/>
                  <p:cNvGrpSpPr/>
                  <p:nvPr/>
                </p:nvGrpSpPr>
                <p:grpSpPr>
                  <a:xfrm>
                    <a:off x="5130641" y="5286375"/>
                    <a:ext cx="90487" cy="90487"/>
                    <a:chOff x="5130641" y="5286375"/>
                    <a:chExt cx="90487" cy="90487"/>
                  </a:xfrm>
                </p:grpSpPr>
                <p:sp>
                  <p:nvSpPr>
                    <p:cNvPr id="4969" name="Google Shape;4969;p63"/>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0" name="Google Shape;4970;p63"/>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71" name="Google Shape;4971;p63"/>
                  <p:cNvGrpSpPr/>
                  <p:nvPr/>
                </p:nvGrpSpPr>
                <p:grpSpPr>
                  <a:xfrm>
                    <a:off x="5134165" y="5289899"/>
                    <a:ext cx="83343" cy="83343"/>
                    <a:chOff x="5134165" y="5289899"/>
                    <a:chExt cx="83343" cy="83343"/>
                  </a:xfrm>
                </p:grpSpPr>
                <p:sp>
                  <p:nvSpPr>
                    <p:cNvPr id="4972" name="Google Shape;4972;p63"/>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3" name="Google Shape;4973;p63"/>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74" name="Google Shape;4974;p63"/>
              <p:cNvGrpSpPr/>
              <p:nvPr/>
            </p:nvGrpSpPr>
            <p:grpSpPr>
              <a:xfrm>
                <a:off x="5048250" y="5441537"/>
                <a:ext cx="255269" cy="236124"/>
                <a:chOff x="5048250" y="5441537"/>
                <a:chExt cx="255269" cy="236124"/>
              </a:xfrm>
            </p:grpSpPr>
            <p:grpSp>
              <p:nvGrpSpPr>
                <p:cNvPr id="4975" name="Google Shape;4975;p63"/>
                <p:cNvGrpSpPr/>
                <p:nvPr/>
              </p:nvGrpSpPr>
              <p:grpSpPr>
                <a:xfrm>
                  <a:off x="5048250" y="5441537"/>
                  <a:ext cx="255269" cy="62769"/>
                  <a:chOff x="5048250" y="5441537"/>
                  <a:chExt cx="255269" cy="62769"/>
                </a:xfrm>
              </p:grpSpPr>
              <p:grpSp>
                <p:nvGrpSpPr>
                  <p:cNvPr id="4976" name="Google Shape;4976;p63"/>
                  <p:cNvGrpSpPr/>
                  <p:nvPr/>
                </p:nvGrpSpPr>
                <p:grpSpPr>
                  <a:xfrm>
                    <a:off x="5048250" y="5441537"/>
                    <a:ext cx="60482" cy="62769"/>
                    <a:chOff x="5048250" y="5441537"/>
                    <a:chExt cx="60482" cy="62769"/>
                  </a:xfrm>
                </p:grpSpPr>
                <p:grpSp>
                  <p:nvGrpSpPr>
                    <p:cNvPr id="4977" name="Google Shape;4977;p63"/>
                    <p:cNvGrpSpPr/>
                    <p:nvPr/>
                  </p:nvGrpSpPr>
                  <p:grpSpPr>
                    <a:xfrm>
                      <a:off x="5048250" y="5441537"/>
                      <a:ext cx="27336" cy="62769"/>
                      <a:chOff x="5048250" y="5441537"/>
                      <a:chExt cx="27336" cy="62769"/>
                    </a:xfrm>
                  </p:grpSpPr>
                  <p:sp>
                    <p:nvSpPr>
                      <p:cNvPr id="4978" name="Google Shape;4978;p63"/>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9" name="Google Shape;4979;p63"/>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80" name="Google Shape;4980;p63"/>
                    <p:cNvGrpSpPr/>
                    <p:nvPr/>
                  </p:nvGrpSpPr>
                  <p:grpSpPr>
                    <a:xfrm>
                      <a:off x="5081396" y="5441537"/>
                      <a:ext cx="27336" cy="62769"/>
                      <a:chOff x="5081396" y="5441537"/>
                      <a:chExt cx="27336" cy="62769"/>
                    </a:xfrm>
                  </p:grpSpPr>
                  <p:sp>
                    <p:nvSpPr>
                      <p:cNvPr id="4981" name="Google Shape;4981;p63"/>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2" name="Google Shape;4982;p63"/>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83" name="Google Shape;4983;p63"/>
                  <p:cNvGrpSpPr/>
                  <p:nvPr/>
                </p:nvGrpSpPr>
                <p:grpSpPr>
                  <a:xfrm>
                    <a:off x="5145690" y="5441537"/>
                    <a:ext cx="60388" cy="62769"/>
                    <a:chOff x="5145690" y="5441537"/>
                    <a:chExt cx="60388" cy="62769"/>
                  </a:xfrm>
                </p:grpSpPr>
                <p:grpSp>
                  <p:nvGrpSpPr>
                    <p:cNvPr id="4984" name="Google Shape;4984;p63"/>
                    <p:cNvGrpSpPr/>
                    <p:nvPr/>
                  </p:nvGrpSpPr>
                  <p:grpSpPr>
                    <a:xfrm>
                      <a:off x="5145690" y="5441537"/>
                      <a:ext cx="27336" cy="62769"/>
                      <a:chOff x="5145690" y="5441537"/>
                      <a:chExt cx="27336" cy="62769"/>
                    </a:xfrm>
                  </p:grpSpPr>
                  <p:sp>
                    <p:nvSpPr>
                      <p:cNvPr id="4985" name="Google Shape;4985;p63"/>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6" name="Google Shape;4986;p63"/>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87" name="Google Shape;4987;p63"/>
                    <p:cNvGrpSpPr/>
                    <p:nvPr/>
                  </p:nvGrpSpPr>
                  <p:grpSpPr>
                    <a:xfrm>
                      <a:off x="5178742" y="5441537"/>
                      <a:ext cx="27336" cy="62769"/>
                      <a:chOff x="5178742" y="5441537"/>
                      <a:chExt cx="27336" cy="62769"/>
                    </a:xfrm>
                  </p:grpSpPr>
                  <p:sp>
                    <p:nvSpPr>
                      <p:cNvPr id="4988" name="Google Shape;4988;p63"/>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9" name="Google Shape;4989;p63"/>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90" name="Google Shape;4990;p63"/>
                  <p:cNvGrpSpPr/>
                  <p:nvPr/>
                </p:nvGrpSpPr>
                <p:grpSpPr>
                  <a:xfrm>
                    <a:off x="5243036" y="5441537"/>
                    <a:ext cx="60483" cy="62769"/>
                    <a:chOff x="5243036" y="5441537"/>
                    <a:chExt cx="60483" cy="62769"/>
                  </a:xfrm>
                </p:grpSpPr>
                <p:grpSp>
                  <p:nvGrpSpPr>
                    <p:cNvPr id="4991" name="Google Shape;4991;p63"/>
                    <p:cNvGrpSpPr/>
                    <p:nvPr/>
                  </p:nvGrpSpPr>
                  <p:grpSpPr>
                    <a:xfrm>
                      <a:off x="5243036" y="5441537"/>
                      <a:ext cx="27336" cy="62769"/>
                      <a:chOff x="5243036" y="5441537"/>
                      <a:chExt cx="27336" cy="62769"/>
                    </a:xfrm>
                  </p:grpSpPr>
                  <p:sp>
                    <p:nvSpPr>
                      <p:cNvPr id="4992" name="Google Shape;4992;p63"/>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3" name="Google Shape;4993;p63"/>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94" name="Google Shape;4994;p63"/>
                    <p:cNvGrpSpPr/>
                    <p:nvPr/>
                  </p:nvGrpSpPr>
                  <p:grpSpPr>
                    <a:xfrm>
                      <a:off x="5276183" y="5441537"/>
                      <a:ext cx="27336" cy="62769"/>
                      <a:chOff x="5276183" y="5441537"/>
                      <a:chExt cx="27336" cy="62769"/>
                    </a:xfrm>
                  </p:grpSpPr>
                  <p:sp>
                    <p:nvSpPr>
                      <p:cNvPr id="4995" name="Google Shape;4995;p63"/>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6" name="Google Shape;4996;p63"/>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97" name="Google Shape;4997;p63"/>
                <p:cNvGrpSpPr/>
                <p:nvPr/>
              </p:nvGrpSpPr>
              <p:grpSpPr>
                <a:xfrm>
                  <a:off x="5048250" y="5528214"/>
                  <a:ext cx="255269" cy="62769"/>
                  <a:chOff x="5048250" y="5528214"/>
                  <a:chExt cx="255269" cy="62769"/>
                </a:xfrm>
              </p:grpSpPr>
              <p:grpSp>
                <p:nvGrpSpPr>
                  <p:cNvPr id="4998" name="Google Shape;4998;p63"/>
                  <p:cNvGrpSpPr/>
                  <p:nvPr/>
                </p:nvGrpSpPr>
                <p:grpSpPr>
                  <a:xfrm>
                    <a:off x="5048250" y="5528214"/>
                    <a:ext cx="60482" cy="62769"/>
                    <a:chOff x="5048250" y="5528214"/>
                    <a:chExt cx="60482" cy="62769"/>
                  </a:xfrm>
                </p:grpSpPr>
                <p:grpSp>
                  <p:nvGrpSpPr>
                    <p:cNvPr id="4999" name="Google Shape;4999;p63"/>
                    <p:cNvGrpSpPr/>
                    <p:nvPr/>
                  </p:nvGrpSpPr>
                  <p:grpSpPr>
                    <a:xfrm>
                      <a:off x="5048250" y="5528214"/>
                      <a:ext cx="27336" cy="62769"/>
                      <a:chOff x="5048250" y="5528214"/>
                      <a:chExt cx="27336" cy="62769"/>
                    </a:xfrm>
                  </p:grpSpPr>
                  <p:sp>
                    <p:nvSpPr>
                      <p:cNvPr id="5000" name="Google Shape;5000;p63"/>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1" name="Google Shape;5001;p63"/>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02" name="Google Shape;5002;p63"/>
                    <p:cNvGrpSpPr/>
                    <p:nvPr/>
                  </p:nvGrpSpPr>
                  <p:grpSpPr>
                    <a:xfrm>
                      <a:off x="5081396" y="5528214"/>
                      <a:ext cx="27336" cy="62769"/>
                      <a:chOff x="5081396" y="5528214"/>
                      <a:chExt cx="27336" cy="62769"/>
                    </a:xfrm>
                  </p:grpSpPr>
                  <p:sp>
                    <p:nvSpPr>
                      <p:cNvPr id="5003" name="Google Shape;5003;p63"/>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4" name="Google Shape;5004;p63"/>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05" name="Google Shape;5005;p63"/>
                  <p:cNvGrpSpPr/>
                  <p:nvPr/>
                </p:nvGrpSpPr>
                <p:grpSpPr>
                  <a:xfrm>
                    <a:off x="5145690" y="5528214"/>
                    <a:ext cx="60388" cy="62769"/>
                    <a:chOff x="5145690" y="5528214"/>
                    <a:chExt cx="60388" cy="62769"/>
                  </a:xfrm>
                </p:grpSpPr>
                <p:grpSp>
                  <p:nvGrpSpPr>
                    <p:cNvPr id="5006" name="Google Shape;5006;p63"/>
                    <p:cNvGrpSpPr/>
                    <p:nvPr/>
                  </p:nvGrpSpPr>
                  <p:grpSpPr>
                    <a:xfrm>
                      <a:off x="5145690" y="5528214"/>
                      <a:ext cx="27336" cy="62769"/>
                      <a:chOff x="5145690" y="5528214"/>
                      <a:chExt cx="27336" cy="62769"/>
                    </a:xfrm>
                  </p:grpSpPr>
                  <p:sp>
                    <p:nvSpPr>
                      <p:cNvPr id="5007" name="Google Shape;5007;p63"/>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8" name="Google Shape;5008;p63"/>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09" name="Google Shape;5009;p63"/>
                    <p:cNvGrpSpPr/>
                    <p:nvPr/>
                  </p:nvGrpSpPr>
                  <p:grpSpPr>
                    <a:xfrm>
                      <a:off x="5178742" y="5528214"/>
                      <a:ext cx="27336" cy="62769"/>
                      <a:chOff x="5178742" y="5528214"/>
                      <a:chExt cx="27336" cy="62769"/>
                    </a:xfrm>
                  </p:grpSpPr>
                  <p:sp>
                    <p:nvSpPr>
                      <p:cNvPr id="5010" name="Google Shape;5010;p63"/>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1" name="Google Shape;5011;p63"/>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12" name="Google Shape;5012;p63"/>
                  <p:cNvGrpSpPr/>
                  <p:nvPr/>
                </p:nvGrpSpPr>
                <p:grpSpPr>
                  <a:xfrm>
                    <a:off x="5243036" y="5528214"/>
                    <a:ext cx="60483" cy="62769"/>
                    <a:chOff x="5243036" y="5528214"/>
                    <a:chExt cx="60483" cy="62769"/>
                  </a:xfrm>
                </p:grpSpPr>
                <p:grpSp>
                  <p:nvGrpSpPr>
                    <p:cNvPr id="5013" name="Google Shape;5013;p63"/>
                    <p:cNvGrpSpPr/>
                    <p:nvPr/>
                  </p:nvGrpSpPr>
                  <p:grpSpPr>
                    <a:xfrm>
                      <a:off x="5243036" y="5528214"/>
                      <a:ext cx="27336" cy="62769"/>
                      <a:chOff x="5243036" y="5528214"/>
                      <a:chExt cx="27336" cy="62769"/>
                    </a:xfrm>
                  </p:grpSpPr>
                  <p:sp>
                    <p:nvSpPr>
                      <p:cNvPr id="5014" name="Google Shape;5014;p63"/>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5" name="Google Shape;5015;p63"/>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16" name="Google Shape;5016;p63"/>
                    <p:cNvGrpSpPr/>
                    <p:nvPr/>
                  </p:nvGrpSpPr>
                  <p:grpSpPr>
                    <a:xfrm>
                      <a:off x="5276183" y="5528214"/>
                      <a:ext cx="27336" cy="62769"/>
                      <a:chOff x="5276183" y="5528214"/>
                      <a:chExt cx="27336" cy="62769"/>
                    </a:xfrm>
                  </p:grpSpPr>
                  <p:sp>
                    <p:nvSpPr>
                      <p:cNvPr id="5017" name="Google Shape;5017;p63"/>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8" name="Google Shape;5018;p63"/>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019" name="Google Shape;5019;p63"/>
                <p:cNvGrpSpPr/>
                <p:nvPr/>
              </p:nvGrpSpPr>
              <p:grpSpPr>
                <a:xfrm>
                  <a:off x="5048250" y="5614892"/>
                  <a:ext cx="255269" cy="62769"/>
                  <a:chOff x="5048250" y="5614892"/>
                  <a:chExt cx="255269" cy="62769"/>
                </a:xfrm>
              </p:grpSpPr>
              <p:grpSp>
                <p:nvGrpSpPr>
                  <p:cNvPr id="5020" name="Google Shape;5020;p63"/>
                  <p:cNvGrpSpPr/>
                  <p:nvPr/>
                </p:nvGrpSpPr>
                <p:grpSpPr>
                  <a:xfrm>
                    <a:off x="5048250" y="5614892"/>
                    <a:ext cx="60482" cy="62769"/>
                    <a:chOff x="5048250" y="5614892"/>
                    <a:chExt cx="60482" cy="62769"/>
                  </a:xfrm>
                </p:grpSpPr>
                <p:grpSp>
                  <p:nvGrpSpPr>
                    <p:cNvPr id="5021" name="Google Shape;5021;p63"/>
                    <p:cNvGrpSpPr/>
                    <p:nvPr/>
                  </p:nvGrpSpPr>
                  <p:grpSpPr>
                    <a:xfrm>
                      <a:off x="5048250" y="5614892"/>
                      <a:ext cx="27336" cy="62769"/>
                      <a:chOff x="5048250" y="5614892"/>
                      <a:chExt cx="27336" cy="62769"/>
                    </a:xfrm>
                  </p:grpSpPr>
                  <p:sp>
                    <p:nvSpPr>
                      <p:cNvPr id="5022" name="Google Shape;5022;p63"/>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3" name="Google Shape;5023;p63"/>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24" name="Google Shape;5024;p63"/>
                    <p:cNvGrpSpPr/>
                    <p:nvPr/>
                  </p:nvGrpSpPr>
                  <p:grpSpPr>
                    <a:xfrm>
                      <a:off x="5081396" y="5614892"/>
                      <a:ext cx="27336" cy="62769"/>
                      <a:chOff x="5081396" y="5614892"/>
                      <a:chExt cx="27336" cy="62769"/>
                    </a:xfrm>
                  </p:grpSpPr>
                  <p:sp>
                    <p:nvSpPr>
                      <p:cNvPr id="5025" name="Google Shape;5025;p63"/>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6" name="Google Shape;5026;p63"/>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27" name="Google Shape;5027;p63"/>
                  <p:cNvGrpSpPr/>
                  <p:nvPr/>
                </p:nvGrpSpPr>
                <p:grpSpPr>
                  <a:xfrm>
                    <a:off x="5243036" y="5614892"/>
                    <a:ext cx="60483" cy="62769"/>
                    <a:chOff x="5243036" y="5614892"/>
                    <a:chExt cx="60483" cy="62769"/>
                  </a:xfrm>
                </p:grpSpPr>
                <p:grpSp>
                  <p:nvGrpSpPr>
                    <p:cNvPr id="5028" name="Google Shape;5028;p63"/>
                    <p:cNvGrpSpPr/>
                    <p:nvPr/>
                  </p:nvGrpSpPr>
                  <p:grpSpPr>
                    <a:xfrm>
                      <a:off x="5243036" y="5614892"/>
                      <a:ext cx="27336" cy="62769"/>
                      <a:chOff x="5243036" y="5614892"/>
                      <a:chExt cx="27336" cy="62769"/>
                    </a:xfrm>
                  </p:grpSpPr>
                  <p:sp>
                    <p:nvSpPr>
                      <p:cNvPr id="5029" name="Google Shape;5029;p63"/>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0" name="Google Shape;5030;p63"/>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31" name="Google Shape;5031;p63"/>
                    <p:cNvGrpSpPr/>
                    <p:nvPr/>
                  </p:nvGrpSpPr>
                  <p:grpSpPr>
                    <a:xfrm>
                      <a:off x="5276183" y="5614892"/>
                      <a:ext cx="27336" cy="62769"/>
                      <a:chOff x="5276183" y="5614892"/>
                      <a:chExt cx="27336" cy="62769"/>
                    </a:xfrm>
                  </p:grpSpPr>
                  <p:sp>
                    <p:nvSpPr>
                      <p:cNvPr id="5032" name="Google Shape;5032;p63"/>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3" name="Google Shape;5033;p63"/>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5034" name="Google Shape;5034;p63"/>
            <p:cNvGrpSpPr/>
            <p:nvPr/>
          </p:nvGrpSpPr>
          <p:grpSpPr>
            <a:xfrm flipH="1">
              <a:off x="8045372" y="2040240"/>
              <a:ext cx="236342" cy="393014"/>
              <a:chOff x="5015674" y="5177694"/>
              <a:chExt cx="320420" cy="532828"/>
            </a:xfrm>
          </p:grpSpPr>
          <p:grpSp>
            <p:nvGrpSpPr>
              <p:cNvPr id="5035" name="Google Shape;5035;p63"/>
              <p:cNvGrpSpPr/>
              <p:nvPr/>
            </p:nvGrpSpPr>
            <p:grpSpPr>
              <a:xfrm>
                <a:off x="5015674" y="5177694"/>
                <a:ext cx="320420" cy="532828"/>
                <a:chOff x="5015674" y="5177694"/>
                <a:chExt cx="320420" cy="532828"/>
              </a:xfrm>
            </p:grpSpPr>
            <p:grpSp>
              <p:nvGrpSpPr>
                <p:cNvPr id="5036" name="Google Shape;5036;p63"/>
                <p:cNvGrpSpPr/>
                <p:nvPr/>
              </p:nvGrpSpPr>
              <p:grpSpPr>
                <a:xfrm>
                  <a:off x="5015674" y="5177694"/>
                  <a:ext cx="320420" cy="532828"/>
                  <a:chOff x="5015674" y="5177694"/>
                  <a:chExt cx="320420" cy="532828"/>
                </a:xfrm>
              </p:grpSpPr>
              <p:sp>
                <p:nvSpPr>
                  <p:cNvPr id="5037" name="Google Shape;5037;p63"/>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8" name="Google Shape;5038;p63"/>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39" name="Google Shape;5039;p63"/>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40" name="Google Shape;5040;p63"/>
                <p:cNvGrpSpPr/>
                <p:nvPr/>
              </p:nvGrpSpPr>
              <p:grpSpPr>
                <a:xfrm>
                  <a:off x="5130641" y="5286375"/>
                  <a:ext cx="90487" cy="90487"/>
                  <a:chOff x="5130641" y="5286375"/>
                  <a:chExt cx="90487" cy="90487"/>
                </a:xfrm>
              </p:grpSpPr>
              <p:grpSp>
                <p:nvGrpSpPr>
                  <p:cNvPr id="5041" name="Google Shape;5041;p63"/>
                  <p:cNvGrpSpPr/>
                  <p:nvPr/>
                </p:nvGrpSpPr>
                <p:grpSpPr>
                  <a:xfrm>
                    <a:off x="5130641" y="5286375"/>
                    <a:ext cx="90487" cy="90487"/>
                    <a:chOff x="5130641" y="5286375"/>
                    <a:chExt cx="90487" cy="90487"/>
                  </a:xfrm>
                </p:grpSpPr>
                <p:sp>
                  <p:nvSpPr>
                    <p:cNvPr id="5042" name="Google Shape;5042;p63"/>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3" name="Google Shape;5043;p63"/>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44" name="Google Shape;5044;p63"/>
                  <p:cNvGrpSpPr/>
                  <p:nvPr/>
                </p:nvGrpSpPr>
                <p:grpSpPr>
                  <a:xfrm>
                    <a:off x="5134165" y="5289899"/>
                    <a:ext cx="83343" cy="83343"/>
                    <a:chOff x="5134165" y="5289899"/>
                    <a:chExt cx="83343" cy="83343"/>
                  </a:xfrm>
                </p:grpSpPr>
                <p:sp>
                  <p:nvSpPr>
                    <p:cNvPr id="5045" name="Google Shape;5045;p63"/>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6" name="Google Shape;5046;p63"/>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047" name="Google Shape;5047;p63"/>
              <p:cNvGrpSpPr/>
              <p:nvPr/>
            </p:nvGrpSpPr>
            <p:grpSpPr>
              <a:xfrm>
                <a:off x="5048250" y="5441537"/>
                <a:ext cx="255269" cy="236124"/>
                <a:chOff x="5048250" y="5441537"/>
                <a:chExt cx="255269" cy="236124"/>
              </a:xfrm>
            </p:grpSpPr>
            <p:grpSp>
              <p:nvGrpSpPr>
                <p:cNvPr id="5048" name="Google Shape;5048;p63"/>
                <p:cNvGrpSpPr/>
                <p:nvPr/>
              </p:nvGrpSpPr>
              <p:grpSpPr>
                <a:xfrm>
                  <a:off x="5048250" y="5441537"/>
                  <a:ext cx="255269" cy="62769"/>
                  <a:chOff x="5048250" y="5441537"/>
                  <a:chExt cx="255269" cy="62769"/>
                </a:xfrm>
              </p:grpSpPr>
              <p:grpSp>
                <p:nvGrpSpPr>
                  <p:cNvPr id="5049" name="Google Shape;5049;p63"/>
                  <p:cNvGrpSpPr/>
                  <p:nvPr/>
                </p:nvGrpSpPr>
                <p:grpSpPr>
                  <a:xfrm>
                    <a:off x="5048250" y="5441537"/>
                    <a:ext cx="60482" cy="62769"/>
                    <a:chOff x="5048250" y="5441537"/>
                    <a:chExt cx="60482" cy="62769"/>
                  </a:xfrm>
                </p:grpSpPr>
                <p:grpSp>
                  <p:nvGrpSpPr>
                    <p:cNvPr id="5050" name="Google Shape;5050;p63"/>
                    <p:cNvGrpSpPr/>
                    <p:nvPr/>
                  </p:nvGrpSpPr>
                  <p:grpSpPr>
                    <a:xfrm>
                      <a:off x="5048250" y="5441537"/>
                      <a:ext cx="27336" cy="62769"/>
                      <a:chOff x="5048250" y="5441537"/>
                      <a:chExt cx="27336" cy="62769"/>
                    </a:xfrm>
                  </p:grpSpPr>
                  <p:sp>
                    <p:nvSpPr>
                      <p:cNvPr id="5051" name="Google Shape;5051;p63"/>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2" name="Google Shape;5052;p63"/>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53" name="Google Shape;5053;p63"/>
                    <p:cNvGrpSpPr/>
                    <p:nvPr/>
                  </p:nvGrpSpPr>
                  <p:grpSpPr>
                    <a:xfrm>
                      <a:off x="5081396" y="5441537"/>
                      <a:ext cx="27336" cy="62769"/>
                      <a:chOff x="5081396" y="5441537"/>
                      <a:chExt cx="27336" cy="62769"/>
                    </a:xfrm>
                  </p:grpSpPr>
                  <p:sp>
                    <p:nvSpPr>
                      <p:cNvPr id="5054" name="Google Shape;5054;p63"/>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5" name="Google Shape;5055;p63"/>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56" name="Google Shape;5056;p63"/>
                  <p:cNvGrpSpPr/>
                  <p:nvPr/>
                </p:nvGrpSpPr>
                <p:grpSpPr>
                  <a:xfrm>
                    <a:off x="5145690" y="5441537"/>
                    <a:ext cx="60388" cy="62769"/>
                    <a:chOff x="5145690" y="5441537"/>
                    <a:chExt cx="60388" cy="62769"/>
                  </a:xfrm>
                </p:grpSpPr>
                <p:grpSp>
                  <p:nvGrpSpPr>
                    <p:cNvPr id="5057" name="Google Shape;5057;p63"/>
                    <p:cNvGrpSpPr/>
                    <p:nvPr/>
                  </p:nvGrpSpPr>
                  <p:grpSpPr>
                    <a:xfrm>
                      <a:off x="5145690" y="5441537"/>
                      <a:ext cx="27336" cy="62769"/>
                      <a:chOff x="5145690" y="5441537"/>
                      <a:chExt cx="27336" cy="62769"/>
                    </a:xfrm>
                  </p:grpSpPr>
                  <p:sp>
                    <p:nvSpPr>
                      <p:cNvPr id="5058" name="Google Shape;5058;p63"/>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9" name="Google Shape;5059;p63"/>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60" name="Google Shape;5060;p63"/>
                    <p:cNvGrpSpPr/>
                    <p:nvPr/>
                  </p:nvGrpSpPr>
                  <p:grpSpPr>
                    <a:xfrm>
                      <a:off x="5178742" y="5441537"/>
                      <a:ext cx="27336" cy="62769"/>
                      <a:chOff x="5178742" y="5441537"/>
                      <a:chExt cx="27336" cy="62769"/>
                    </a:xfrm>
                  </p:grpSpPr>
                  <p:sp>
                    <p:nvSpPr>
                      <p:cNvPr id="5061" name="Google Shape;5061;p63"/>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2" name="Google Shape;5062;p63"/>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63" name="Google Shape;5063;p63"/>
                  <p:cNvGrpSpPr/>
                  <p:nvPr/>
                </p:nvGrpSpPr>
                <p:grpSpPr>
                  <a:xfrm>
                    <a:off x="5243036" y="5441537"/>
                    <a:ext cx="60483" cy="62769"/>
                    <a:chOff x="5243036" y="5441537"/>
                    <a:chExt cx="60483" cy="62769"/>
                  </a:xfrm>
                </p:grpSpPr>
                <p:grpSp>
                  <p:nvGrpSpPr>
                    <p:cNvPr id="5064" name="Google Shape;5064;p63"/>
                    <p:cNvGrpSpPr/>
                    <p:nvPr/>
                  </p:nvGrpSpPr>
                  <p:grpSpPr>
                    <a:xfrm>
                      <a:off x="5243036" y="5441537"/>
                      <a:ext cx="27336" cy="62769"/>
                      <a:chOff x="5243036" y="5441537"/>
                      <a:chExt cx="27336" cy="62769"/>
                    </a:xfrm>
                  </p:grpSpPr>
                  <p:sp>
                    <p:nvSpPr>
                      <p:cNvPr id="5065" name="Google Shape;5065;p63"/>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6" name="Google Shape;5066;p63"/>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67" name="Google Shape;5067;p63"/>
                    <p:cNvGrpSpPr/>
                    <p:nvPr/>
                  </p:nvGrpSpPr>
                  <p:grpSpPr>
                    <a:xfrm>
                      <a:off x="5276183" y="5441537"/>
                      <a:ext cx="27336" cy="62769"/>
                      <a:chOff x="5276183" y="5441537"/>
                      <a:chExt cx="27336" cy="62769"/>
                    </a:xfrm>
                  </p:grpSpPr>
                  <p:sp>
                    <p:nvSpPr>
                      <p:cNvPr id="5068" name="Google Shape;5068;p63"/>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9" name="Google Shape;5069;p63"/>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070" name="Google Shape;5070;p63"/>
                <p:cNvGrpSpPr/>
                <p:nvPr/>
              </p:nvGrpSpPr>
              <p:grpSpPr>
                <a:xfrm>
                  <a:off x="5048250" y="5528214"/>
                  <a:ext cx="255269" cy="62769"/>
                  <a:chOff x="5048250" y="5528214"/>
                  <a:chExt cx="255269" cy="62769"/>
                </a:xfrm>
              </p:grpSpPr>
              <p:grpSp>
                <p:nvGrpSpPr>
                  <p:cNvPr id="5071" name="Google Shape;5071;p63"/>
                  <p:cNvGrpSpPr/>
                  <p:nvPr/>
                </p:nvGrpSpPr>
                <p:grpSpPr>
                  <a:xfrm>
                    <a:off x="5048250" y="5528214"/>
                    <a:ext cx="60482" cy="62769"/>
                    <a:chOff x="5048250" y="5528214"/>
                    <a:chExt cx="60482" cy="62769"/>
                  </a:xfrm>
                </p:grpSpPr>
                <p:grpSp>
                  <p:nvGrpSpPr>
                    <p:cNvPr id="5072" name="Google Shape;5072;p63"/>
                    <p:cNvGrpSpPr/>
                    <p:nvPr/>
                  </p:nvGrpSpPr>
                  <p:grpSpPr>
                    <a:xfrm>
                      <a:off x="5048250" y="5528214"/>
                      <a:ext cx="27336" cy="62769"/>
                      <a:chOff x="5048250" y="5528214"/>
                      <a:chExt cx="27336" cy="62769"/>
                    </a:xfrm>
                  </p:grpSpPr>
                  <p:sp>
                    <p:nvSpPr>
                      <p:cNvPr id="5073" name="Google Shape;5073;p63"/>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4" name="Google Shape;5074;p63"/>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75" name="Google Shape;5075;p63"/>
                    <p:cNvGrpSpPr/>
                    <p:nvPr/>
                  </p:nvGrpSpPr>
                  <p:grpSpPr>
                    <a:xfrm>
                      <a:off x="5081396" y="5528214"/>
                      <a:ext cx="27336" cy="62769"/>
                      <a:chOff x="5081396" y="5528214"/>
                      <a:chExt cx="27336" cy="62769"/>
                    </a:xfrm>
                  </p:grpSpPr>
                  <p:sp>
                    <p:nvSpPr>
                      <p:cNvPr id="5076" name="Google Shape;5076;p63"/>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7" name="Google Shape;5077;p63"/>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78" name="Google Shape;5078;p63"/>
                  <p:cNvGrpSpPr/>
                  <p:nvPr/>
                </p:nvGrpSpPr>
                <p:grpSpPr>
                  <a:xfrm>
                    <a:off x="5145690" y="5528214"/>
                    <a:ext cx="60388" cy="62769"/>
                    <a:chOff x="5145690" y="5528214"/>
                    <a:chExt cx="60388" cy="62769"/>
                  </a:xfrm>
                </p:grpSpPr>
                <p:grpSp>
                  <p:nvGrpSpPr>
                    <p:cNvPr id="5079" name="Google Shape;5079;p63"/>
                    <p:cNvGrpSpPr/>
                    <p:nvPr/>
                  </p:nvGrpSpPr>
                  <p:grpSpPr>
                    <a:xfrm>
                      <a:off x="5145690" y="5528214"/>
                      <a:ext cx="27336" cy="62769"/>
                      <a:chOff x="5145690" y="5528214"/>
                      <a:chExt cx="27336" cy="62769"/>
                    </a:xfrm>
                  </p:grpSpPr>
                  <p:sp>
                    <p:nvSpPr>
                      <p:cNvPr id="5080" name="Google Shape;5080;p63"/>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1" name="Google Shape;5081;p63"/>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82" name="Google Shape;5082;p63"/>
                    <p:cNvGrpSpPr/>
                    <p:nvPr/>
                  </p:nvGrpSpPr>
                  <p:grpSpPr>
                    <a:xfrm>
                      <a:off x="5178742" y="5528214"/>
                      <a:ext cx="27336" cy="62769"/>
                      <a:chOff x="5178742" y="5528214"/>
                      <a:chExt cx="27336" cy="62769"/>
                    </a:xfrm>
                  </p:grpSpPr>
                  <p:sp>
                    <p:nvSpPr>
                      <p:cNvPr id="5083" name="Google Shape;5083;p63"/>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4" name="Google Shape;5084;p63"/>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85" name="Google Shape;5085;p63"/>
                  <p:cNvGrpSpPr/>
                  <p:nvPr/>
                </p:nvGrpSpPr>
                <p:grpSpPr>
                  <a:xfrm>
                    <a:off x="5243036" y="5528214"/>
                    <a:ext cx="60483" cy="62769"/>
                    <a:chOff x="5243036" y="5528214"/>
                    <a:chExt cx="60483" cy="62769"/>
                  </a:xfrm>
                </p:grpSpPr>
                <p:grpSp>
                  <p:nvGrpSpPr>
                    <p:cNvPr id="5086" name="Google Shape;5086;p63"/>
                    <p:cNvGrpSpPr/>
                    <p:nvPr/>
                  </p:nvGrpSpPr>
                  <p:grpSpPr>
                    <a:xfrm>
                      <a:off x="5243036" y="5528214"/>
                      <a:ext cx="27336" cy="62769"/>
                      <a:chOff x="5243036" y="5528214"/>
                      <a:chExt cx="27336" cy="62769"/>
                    </a:xfrm>
                  </p:grpSpPr>
                  <p:sp>
                    <p:nvSpPr>
                      <p:cNvPr id="5087" name="Google Shape;5087;p63"/>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8" name="Google Shape;5088;p63"/>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89" name="Google Shape;5089;p63"/>
                    <p:cNvGrpSpPr/>
                    <p:nvPr/>
                  </p:nvGrpSpPr>
                  <p:grpSpPr>
                    <a:xfrm>
                      <a:off x="5276183" y="5528214"/>
                      <a:ext cx="27336" cy="62769"/>
                      <a:chOff x="5276183" y="5528214"/>
                      <a:chExt cx="27336" cy="62769"/>
                    </a:xfrm>
                  </p:grpSpPr>
                  <p:sp>
                    <p:nvSpPr>
                      <p:cNvPr id="5090" name="Google Shape;5090;p63"/>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1" name="Google Shape;5091;p63"/>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092" name="Google Shape;5092;p63"/>
                <p:cNvGrpSpPr/>
                <p:nvPr/>
              </p:nvGrpSpPr>
              <p:grpSpPr>
                <a:xfrm>
                  <a:off x="5048250" y="5614892"/>
                  <a:ext cx="255269" cy="62769"/>
                  <a:chOff x="5048250" y="5614892"/>
                  <a:chExt cx="255269" cy="62769"/>
                </a:xfrm>
              </p:grpSpPr>
              <p:grpSp>
                <p:nvGrpSpPr>
                  <p:cNvPr id="5093" name="Google Shape;5093;p63"/>
                  <p:cNvGrpSpPr/>
                  <p:nvPr/>
                </p:nvGrpSpPr>
                <p:grpSpPr>
                  <a:xfrm>
                    <a:off x="5048250" y="5614892"/>
                    <a:ext cx="60482" cy="62769"/>
                    <a:chOff x="5048250" y="5614892"/>
                    <a:chExt cx="60482" cy="62769"/>
                  </a:xfrm>
                </p:grpSpPr>
                <p:grpSp>
                  <p:nvGrpSpPr>
                    <p:cNvPr id="5094" name="Google Shape;5094;p63"/>
                    <p:cNvGrpSpPr/>
                    <p:nvPr/>
                  </p:nvGrpSpPr>
                  <p:grpSpPr>
                    <a:xfrm>
                      <a:off x="5048250" y="5614892"/>
                      <a:ext cx="27336" cy="62769"/>
                      <a:chOff x="5048250" y="5614892"/>
                      <a:chExt cx="27336" cy="62769"/>
                    </a:xfrm>
                  </p:grpSpPr>
                  <p:sp>
                    <p:nvSpPr>
                      <p:cNvPr id="5095" name="Google Shape;5095;p63"/>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6" name="Google Shape;5096;p63"/>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97" name="Google Shape;5097;p63"/>
                    <p:cNvGrpSpPr/>
                    <p:nvPr/>
                  </p:nvGrpSpPr>
                  <p:grpSpPr>
                    <a:xfrm>
                      <a:off x="5081396" y="5614892"/>
                      <a:ext cx="27336" cy="62769"/>
                      <a:chOff x="5081396" y="5614892"/>
                      <a:chExt cx="27336" cy="62769"/>
                    </a:xfrm>
                  </p:grpSpPr>
                  <p:sp>
                    <p:nvSpPr>
                      <p:cNvPr id="5098" name="Google Shape;5098;p63"/>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9" name="Google Shape;5099;p63"/>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00" name="Google Shape;5100;p63"/>
                  <p:cNvGrpSpPr/>
                  <p:nvPr/>
                </p:nvGrpSpPr>
                <p:grpSpPr>
                  <a:xfrm>
                    <a:off x="5243036" y="5614892"/>
                    <a:ext cx="60483" cy="62769"/>
                    <a:chOff x="5243036" y="5614892"/>
                    <a:chExt cx="60483" cy="62769"/>
                  </a:xfrm>
                </p:grpSpPr>
                <p:grpSp>
                  <p:nvGrpSpPr>
                    <p:cNvPr id="5101" name="Google Shape;5101;p63"/>
                    <p:cNvGrpSpPr/>
                    <p:nvPr/>
                  </p:nvGrpSpPr>
                  <p:grpSpPr>
                    <a:xfrm>
                      <a:off x="5243036" y="5614892"/>
                      <a:ext cx="27336" cy="62769"/>
                      <a:chOff x="5243036" y="5614892"/>
                      <a:chExt cx="27336" cy="62769"/>
                    </a:xfrm>
                  </p:grpSpPr>
                  <p:sp>
                    <p:nvSpPr>
                      <p:cNvPr id="5102" name="Google Shape;5102;p63"/>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3" name="Google Shape;5103;p63"/>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04" name="Google Shape;5104;p63"/>
                    <p:cNvGrpSpPr/>
                    <p:nvPr/>
                  </p:nvGrpSpPr>
                  <p:grpSpPr>
                    <a:xfrm>
                      <a:off x="5276183" y="5614892"/>
                      <a:ext cx="27336" cy="62769"/>
                      <a:chOff x="5276183" y="5614892"/>
                      <a:chExt cx="27336" cy="62769"/>
                    </a:xfrm>
                  </p:grpSpPr>
                  <p:sp>
                    <p:nvSpPr>
                      <p:cNvPr id="5105" name="Google Shape;5105;p63"/>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6" name="Google Shape;5106;p63"/>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5107" name="Google Shape;5107;p63"/>
            <p:cNvGrpSpPr/>
            <p:nvPr/>
          </p:nvGrpSpPr>
          <p:grpSpPr>
            <a:xfrm flipH="1">
              <a:off x="7447414" y="2095469"/>
              <a:ext cx="178843" cy="282573"/>
              <a:chOff x="7910702" y="2743200"/>
              <a:chExt cx="222027" cy="350805"/>
            </a:xfrm>
          </p:grpSpPr>
          <p:sp>
            <p:nvSpPr>
              <p:cNvPr id="5108" name="Google Shape;5108;p63"/>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9" name="Google Shape;5109;p63"/>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10" name="Google Shape;5110;p63"/>
            <p:cNvGrpSpPr/>
            <p:nvPr/>
          </p:nvGrpSpPr>
          <p:grpSpPr>
            <a:xfrm flipH="1">
              <a:off x="7188583" y="2032273"/>
              <a:ext cx="258839" cy="408968"/>
              <a:chOff x="7910702" y="2743200"/>
              <a:chExt cx="222027" cy="350805"/>
            </a:xfrm>
          </p:grpSpPr>
          <p:sp>
            <p:nvSpPr>
              <p:cNvPr id="5111" name="Google Shape;5111;p63"/>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2" name="Google Shape;5112;p63"/>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13" name="Google Shape;5113;p63"/>
            <p:cNvGrpSpPr/>
            <p:nvPr/>
          </p:nvGrpSpPr>
          <p:grpSpPr>
            <a:xfrm flipH="1">
              <a:off x="8074114" y="1472232"/>
              <a:ext cx="178843" cy="282573"/>
              <a:chOff x="7910702" y="2743200"/>
              <a:chExt cx="222027" cy="350805"/>
            </a:xfrm>
          </p:grpSpPr>
          <p:sp>
            <p:nvSpPr>
              <p:cNvPr id="5114" name="Google Shape;5114;p63"/>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5" name="Google Shape;5115;p63"/>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5116" name="Google Shape;5116;p63"/>
          <p:cNvCxnSpPr>
            <a:stCxn id="5117" idx="3"/>
            <a:endCxn id="5118" idx="6"/>
          </p:cNvCxnSpPr>
          <p:nvPr/>
        </p:nvCxnSpPr>
        <p:spPr>
          <a:xfrm>
            <a:off x="5715998" y="2958414"/>
            <a:ext cx="868500" cy="810300"/>
          </a:xfrm>
          <a:prstGeom prst="straightConnector1">
            <a:avLst/>
          </a:prstGeom>
          <a:noFill/>
          <a:ln w="19050" cap="flat" cmpd="sng">
            <a:solidFill>
              <a:schemeClr val="accent1"/>
            </a:solidFill>
            <a:prstDash val="dash"/>
            <a:round/>
            <a:headEnd type="none" w="med" len="med"/>
            <a:tailEnd type="none" w="med" len="med"/>
          </a:ln>
        </p:spPr>
      </p:cxnSp>
      <p:cxnSp>
        <p:nvCxnSpPr>
          <p:cNvPr id="5119" name="Google Shape;5119;p63"/>
          <p:cNvCxnSpPr>
            <a:stCxn id="5118" idx="0"/>
            <a:endCxn id="5120" idx="0"/>
          </p:cNvCxnSpPr>
          <p:nvPr/>
        </p:nvCxnSpPr>
        <p:spPr>
          <a:xfrm rot="10800000">
            <a:off x="6444356" y="1532110"/>
            <a:ext cx="197700" cy="2178900"/>
          </a:xfrm>
          <a:prstGeom prst="straightConnector1">
            <a:avLst/>
          </a:prstGeom>
          <a:noFill/>
          <a:ln w="19050" cap="flat" cmpd="sng">
            <a:solidFill>
              <a:schemeClr val="accent1"/>
            </a:solidFill>
            <a:prstDash val="dash"/>
            <a:round/>
            <a:headEnd type="none" w="med" len="med"/>
            <a:tailEnd type="none" w="med" len="med"/>
          </a:ln>
        </p:spPr>
      </p:cxnSp>
      <p:sp>
        <p:nvSpPr>
          <p:cNvPr id="5118" name="Google Shape;5118;p63"/>
          <p:cNvSpPr/>
          <p:nvPr/>
        </p:nvSpPr>
        <p:spPr>
          <a:xfrm flipH="1">
            <a:off x="6584456" y="3711010"/>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5121" name="Google Shape;5121;p63"/>
          <p:cNvCxnSpPr>
            <a:stCxn id="5120" idx="5"/>
            <a:endCxn id="5117" idx="1"/>
          </p:cNvCxnSpPr>
          <p:nvPr/>
        </p:nvCxnSpPr>
        <p:spPr>
          <a:xfrm flipH="1">
            <a:off x="5715877" y="1630581"/>
            <a:ext cx="687900" cy="1246500"/>
          </a:xfrm>
          <a:prstGeom prst="straightConnector1">
            <a:avLst/>
          </a:prstGeom>
          <a:noFill/>
          <a:ln w="19050" cap="flat" cmpd="sng">
            <a:solidFill>
              <a:schemeClr val="accent1"/>
            </a:solidFill>
            <a:prstDash val="dash"/>
            <a:round/>
            <a:headEnd type="none" w="med" len="med"/>
            <a:tailEnd type="none" w="med" len="med"/>
          </a:ln>
        </p:spPr>
      </p:cxnSp>
      <p:sp>
        <p:nvSpPr>
          <p:cNvPr id="5117" name="Google Shape;5117;p63"/>
          <p:cNvSpPr/>
          <p:nvPr/>
        </p:nvSpPr>
        <p:spPr>
          <a:xfrm flipH="1">
            <a:off x="5617669" y="2860085"/>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120" name="Google Shape;5120;p63"/>
          <p:cNvSpPr/>
          <p:nvPr/>
        </p:nvSpPr>
        <p:spPr>
          <a:xfrm flipH="1">
            <a:off x="6386906" y="1532251"/>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122" name="Google Shape;5122;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Important factors</a:t>
            </a:r>
            <a:endParaRPr/>
          </a:p>
        </p:txBody>
      </p:sp>
      <p:sp>
        <p:nvSpPr>
          <p:cNvPr id="5123" name="Google Shape;5123;p63"/>
          <p:cNvSpPr txBox="1"/>
          <p:nvPr/>
        </p:nvSpPr>
        <p:spPr>
          <a:xfrm flipH="1">
            <a:off x="714575" y="3711000"/>
            <a:ext cx="3261300" cy="437100"/>
          </a:xfrm>
          <a:prstGeom prst="rect">
            <a:avLst/>
          </a:prstGeom>
          <a:noFill/>
          <a:ln>
            <a:noFill/>
          </a:ln>
        </p:spPr>
        <p:txBody>
          <a:bodyPr spcFirstLastPara="1" wrap="square" lIns="91425" tIns="91425" rIns="91425" bIns="91425" anchor="b" anchorCtr="0">
            <a:noAutofit/>
          </a:bodyPr>
          <a:lstStyle/>
          <a:p>
            <a:pPr marL="0" lvl="0" indent="0" algn="l" rtl="0">
              <a:lnSpc>
                <a:spcPct val="125000"/>
              </a:lnSpc>
              <a:spcBef>
                <a:spcPts val="0"/>
              </a:spcBef>
              <a:spcAft>
                <a:spcPts val="0"/>
              </a:spcAft>
              <a:buNone/>
            </a:pPr>
            <a:r>
              <a:rPr lang="en" sz="2400" b="1">
                <a:solidFill>
                  <a:schemeClr val="dk1"/>
                </a:solidFill>
                <a:latin typeface="Hanken Grotesk"/>
                <a:ea typeface="Hanken Grotesk"/>
                <a:cs typeface="Hanken Grotesk"/>
                <a:sym typeface="Hanken Grotesk"/>
              </a:rPr>
              <a:t>Displacement</a:t>
            </a:r>
            <a:endParaRPr sz="2400" b="1">
              <a:solidFill>
                <a:schemeClr val="dk1"/>
              </a:solidFill>
              <a:latin typeface="Hanken Grotesk"/>
              <a:ea typeface="Hanken Grotesk"/>
              <a:cs typeface="Hanken Grotesk"/>
              <a:sym typeface="Hanken Grotesk"/>
            </a:endParaRPr>
          </a:p>
        </p:txBody>
      </p:sp>
      <p:sp>
        <p:nvSpPr>
          <p:cNvPr id="5124" name="Google Shape;5124;p63"/>
          <p:cNvSpPr txBox="1"/>
          <p:nvPr/>
        </p:nvSpPr>
        <p:spPr>
          <a:xfrm flipH="1">
            <a:off x="714575" y="4007012"/>
            <a:ext cx="3267300" cy="36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Mercury is the closest planet</a:t>
            </a:r>
            <a:endParaRPr>
              <a:solidFill>
                <a:schemeClr val="dk1"/>
              </a:solidFill>
              <a:latin typeface="DM Sans"/>
              <a:ea typeface="DM Sans"/>
              <a:cs typeface="DM Sans"/>
              <a:sym typeface="DM Sans"/>
            </a:endParaRPr>
          </a:p>
        </p:txBody>
      </p:sp>
      <p:cxnSp>
        <p:nvCxnSpPr>
          <p:cNvPr id="5125" name="Google Shape;5125;p63"/>
          <p:cNvCxnSpPr>
            <a:stCxn id="5126" idx="1"/>
            <a:endCxn id="5127" idx="3"/>
          </p:cNvCxnSpPr>
          <p:nvPr/>
        </p:nvCxnSpPr>
        <p:spPr>
          <a:xfrm>
            <a:off x="3975875" y="1905875"/>
            <a:ext cx="372000" cy="0"/>
          </a:xfrm>
          <a:prstGeom prst="straightConnector1">
            <a:avLst/>
          </a:prstGeom>
          <a:noFill/>
          <a:ln w="19050" cap="flat" cmpd="sng">
            <a:solidFill>
              <a:schemeClr val="dk1"/>
            </a:solidFill>
            <a:prstDash val="solid"/>
            <a:round/>
            <a:headEnd type="none" w="med" len="med"/>
            <a:tailEnd type="none" w="med" len="med"/>
          </a:ln>
        </p:spPr>
      </p:cxnSp>
      <p:sp>
        <p:nvSpPr>
          <p:cNvPr id="5126" name="Google Shape;5126;p63"/>
          <p:cNvSpPr txBox="1"/>
          <p:nvPr/>
        </p:nvSpPr>
        <p:spPr>
          <a:xfrm flipH="1">
            <a:off x="714575" y="1687325"/>
            <a:ext cx="3261300" cy="437100"/>
          </a:xfrm>
          <a:prstGeom prst="rect">
            <a:avLst/>
          </a:prstGeom>
          <a:noFill/>
          <a:ln>
            <a:noFill/>
          </a:ln>
        </p:spPr>
        <p:txBody>
          <a:bodyPr spcFirstLastPara="1" wrap="square" lIns="91425" tIns="91425" rIns="91425" bIns="91425" anchor="b" anchorCtr="0">
            <a:noAutofit/>
          </a:bodyPr>
          <a:lstStyle/>
          <a:p>
            <a:pPr marL="0" lvl="0" indent="0" algn="l" rtl="0">
              <a:lnSpc>
                <a:spcPct val="125000"/>
              </a:lnSpc>
              <a:spcBef>
                <a:spcPts val="0"/>
              </a:spcBef>
              <a:spcAft>
                <a:spcPts val="0"/>
              </a:spcAft>
              <a:buNone/>
            </a:pPr>
            <a:r>
              <a:rPr lang="en" sz="2400" b="1">
                <a:solidFill>
                  <a:schemeClr val="dk1"/>
                </a:solidFill>
                <a:latin typeface="Hanken Grotesk"/>
                <a:ea typeface="Hanken Grotesk"/>
                <a:cs typeface="Hanken Grotesk"/>
                <a:sym typeface="Hanken Grotesk"/>
              </a:rPr>
              <a:t>Position</a:t>
            </a:r>
            <a:endParaRPr sz="2400" b="1">
              <a:solidFill>
                <a:schemeClr val="dk1"/>
              </a:solidFill>
              <a:latin typeface="Hanken Grotesk"/>
              <a:ea typeface="Hanken Grotesk"/>
              <a:cs typeface="Hanken Grotesk"/>
              <a:sym typeface="Hanken Grotesk"/>
            </a:endParaRPr>
          </a:p>
        </p:txBody>
      </p:sp>
      <p:sp>
        <p:nvSpPr>
          <p:cNvPr id="5128" name="Google Shape;5128;p63"/>
          <p:cNvSpPr txBox="1"/>
          <p:nvPr/>
        </p:nvSpPr>
        <p:spPr>
          <a:xfrm flipH="1">
            <a:off x="714575" y="1986409"/>
            <a:ext cx="3267300" cy="36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Venus is the second planet</a:t>
            </a:r>
            <a:endParaRPr>
              <a:solidFill>
                <a:schemeClr val="dk1"/>
              </a:solidFill>
              <a:latin typeface="DM Sans"/>
              <a:ea typeface="DM Sans"/>
              <a:cs typeface="DM Sans"/>
              <a:sym typeface="DM Sans"/>
            </a:endParaRPr>
          </a:p>
        </p:txBody>
      </p:sp>
      <p:cxnSp>
        <p:nvCxnSpPr>
          <p:cNvPr id="5129" name="Google Shape;5129;p63"/>
          <p:cNvCxnSpPr>
            <a:stCxn id="5130" idx="1"/>
            <a:endCxn id="5117" idx="6"/>
          </p:cNvCxnSpPr>
          <p:nvPr/>
        </p:nvCxnSpPr>
        <p:spPr>
          <a:xfrm>
            <a:off x="3975875" y="2917675"/>
            <a:ext cx="1641900" cy="0"/>
          </a:xfrm>
          <a:prstGeom prst="straightConnector1">
            <a:avLst/>
          </a:prstGeom>
          <a:noFill/>
          <a:ln w="19050" cap="flat" cmpd="sng">
            <a:solidFill>
              <a:schemeClr val="dk1"/>
            </a:solidFill>
            <a:prstDash val="solid"/>
            <a:round/>
            <a:headEnd type="none" w="med" len="med"/>
            <a:tailEnd type="triangle" w="med" len="med"/>
          </a:ln>
        </p:spPr>
      </p:cxnSp>
      <p:sp>
        <p:nvSpPr>
          <p:cNvPr id="5130" name="Google Shape;5130;p63"/>
          <p:cNvSpPr txBox="1"/>
          <p:nvPr/>
        </p:nvSpPr>
        <p:spPr>
          <a:xfrm flipH="1">
            <a:off x="714575" y="2699125"/>
            <a:ext cx="3261300" cy="437100"/>
          </a:xfrm>
          <a:prstGeom prst="rect">
            <a:avLst/>
          </a:prstGeom>
          <a:noFill/>
          <a:ln>
            <a:noFill/>
          </a:ln>
        </p:spPr>
        <p:txBody>
          <a:bodyPr spcFirstLastPara="1" wrap="square" lIns="91425" tIns="91425" rIns="91425" bIns="91425" anchor="b" anchorCtr="0">
            <a:noAutofit/>
          </a:bodyPr>
          <a:lstStyle/>
          <a:p>
            <a:pPr marL="0" lvl="0" indent="0" algn="l" rtl="0">
              <a:lnSpc>
                <a:spcPct val="125000"/>
              </a:lnSpc>
              <a:spcBef>
                <a:spcPts val="0"/>
              </a:spcBef>
              <a:spcAft>
                <a:spcPts val="0"/>
              </a:spcAft>
              <a:buNone/>
            </a:pPr>
            <a:r>
              <a:rPr lang="en" sz="2400" b="1">
                <a:solidFill>
                  <a:schemeClr val="dk1"/>
                </a:solidFill>
                <a:latin typeface="Hanken Grotesk"/>
                <a:ea typeface="Hanken Grotesk"/>
                <a:cs typeface="Hanken Grotesk"/>
                <a:sym typeface="Hanken Grotesk"/>
              </a:rPr>
              <a:t>Distance</a:t>
            </a:r>
            <a:endParaRPr sz="2400" b="1">
              <a:solidFill>
                <a:schemeClr val="dk1"/>
              </a:solidFill>
              <a:latin typeface="Hanken Grotesk"/>
              <a:ea typeface="Hanken Grotesk"/>
              <a:cs typeface="Hanken Grotesk"/>
              <a:sym typeface="Hanken Grotesk"/>
            </a:endParaRPr>
          </a:p>
        </p:txBody>
      </p:sp>
      <p:sp>
        <p:nvSpPr>
          <p:cNvPr id="5131" name="Google Shape;5131;p63"/>
          <p:cNvSpPr txBox="1"/>
          <p:nvPr/>
        </p:nvSpPr>
        <p:spPr>
          <a:xfrm flipH="1">
            <a:off x="714575" y="2995533"/>
            <a:ext cx="3267300" cy="36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Mars is actually a cold place</a:t>
            </a:r>
            <a:endParaRPr>
              <a:solidFill>
                <a:schemeClr val="dk1"/>
              </a:solidFill>
              <a:latin typeface="DM Sans"/>
              <a:ea typeface="DM Sans"/>
              <a:cs typeface="DM Sans"/>
              <a:sym typeface="DM Sans"/>
            </a:endParaRPr>
          </a:p>
        </p:txBody>
      </p:sp>
      <p:cxnSp>
        <p:nvCxnSpPr>
          <p:cNvPr id="5132" name="Google Shape;5132;p63"/>
          <p:cNvCxnSpPr>
            <a:stCxn id="5126" idx="1"/>
            <a:endCxn id="5120" idx="6"/>
          </p:cNvCxnSpPr>
          <p:nvPr/>
        </p:nvCxnSpPr>
        <p:spPr>
          <a:xfrm rot="10800000" flipH="1">
            <a:off x="3975875" y="1589975"/>
            <a:ext cx="2411100" cy="315900"/>
          </a:xfrm>
          <a:prstGeom prst="bentConnector3">
            <a:avLst>
              <a:gd name="adj1" fmla="val 23912"/>
            </a:avLst>
          </a:prstGeom>
          <a:noFill/>
          <a:ln w="19050" cap="flat" cmpd="sng">
            <a:solidFill>
              <a:schemeClr val="dk1"/>
            </a:solidFill>
            <a:prstDash val="solid"/>
            <a:round/>
            <a:headEnd type="none" w="med" len="med"/>
            <a:tailEnd type="triangle" w="med" len="med"/>
          </a:ln>
        </p:spPr>
      </p:cxnSp>
      <p:cxnSp>
        <p:nvCxnSpPr>
          <p:cNvPr id="5133" name="Google Shape;5133;p63"/>
          <p:cNvCxnSpPr>
            <a:endCxn id="5118" idx="6"/>
          </p:cNvCxnSpPr>
          <p:nvPr/>
        </p:nvCxnSpPr>
        <p:spPr>
          <a:xfrm rot="10800000" flipH="1">
            <a:off x="3987056" y="3768610"/>
            <a:ext cx="2597400" cy="151800"/>
          </a:xfrm>
          <a:prstGeom prst="bentConnector3">
            <a:avLst>
              <a:gd name="adj1" fmla="val 23068"/>
            </a:avLst>
          </a:prstGeom>
          <a:noFill/>
          <a:ln w="19050" cap="flat" cmpd="sng">
            <a:solidFill>
              <a:schemeClr val="dk1"/>
            </a:solidFill>
            <a:prstDash val="solid"/>
            <a:round/>
            <a:headEnd type="none" w="med" len="med"/>
            <a:tailEnd type="triangle" w="med" len="me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5137"/>
        <p:cNvGrpSpPr/>
        <p:nvPr/>
      </p:nvGrpSpPr>
      <p:grpSpPr>
        <a:xfrm>
          <a:off x="0" y="0"/>
          <a:ext cx="0" cy="0"/>
          <a:chOff x="0" y="0"/>
          <a:chExt cx="0" cy="0"/>
        </a:xfrm>
      </p:grpSpPr>
      <p:sp>
        <p:nvSpPr>
          <p:cNvPr id="5138" name="Google Shape;5138;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Position, distance and displacement</a:t>
            </a:r>
            <a:endParaRPr/>
          </a:p>
          <a:p>
            <a:pPr marL="0" lvl="0" indent="0" algn="ctr" rtl="0">
              <a:spcBef>
                <a:spcPts val="0"/>
              </a:spcBef>
              <a:spcAft>
                <a:spcPts val="0"/>
              </a:spcAft>
              <a:buNone/>
            </a:pPr>
            <a:endParaRPr/>
          </a:p>
        </p:txBody>
      </p:sp>
      <p:sp>
        <p:nvSpPr>
          <p:cNvPr id="5139" name="Google Shape;5139;p64"/>
          <p:cNvSpPr/>
          <p:nvPr/>
        </p:nvSpPr>
        <p:spPr>
          <a:xfrm>
            <a:off x="1475550" y="2516348"/>
            <a:ext cx="794400" cy="794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4174771" y="2516348"/>
            <a:ext cx="794400" cy="794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6873999" y="2516348"/>
            <a:ext cx="794400" cy="7944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txBox="1"/>
          <p:nvPr/>
        </p:nvSpPr>
        <p:spPr>
          <a:xfrm>
            <a:off x="6118449" y="3666552"/>
            <a:ext cx="2305500" cy="438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Displacement</a:t>
            </a:r>
            <a:endParaRPr sz="2400" b="1">
              <a:solidFill>
                <a:schemeClr val="dk1"/>
              </a:solidFill>
              <a:latin typeface="Hanken Grotesk"/>
              <a:ea typeface="Hanken Grotesk"/>
              <a:cs typeface="Hanken Grotesk"/>
              <a:sym typeface="Hanken Grotesk"/>
            </a:endParaRPr>
          </a:p>
        </p:txBody>
      </p:sp>
      <p:sp>
        <p:nvSpPr>
          <p:cNvPr id="5143" name="Google Shape;5143;p64"/>
          <p:cNvSpPr txBox="1"/>
          <p:nvPr/>
        </p:nvSpPr>
        <p:spPr>
          <a:xfrm>
            <a:off x="6118449" y="4000480"/>
            <a:ext cx="2305500" cy="61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Despite being red, Mars is a actually cold place</a:t>
            </a:r>
            <a:endParaRPr>
              <a:solidFill>
                <a:schemeClr val="dk1"/>
              </a:solidFill>
              <a:latin typeface="DM Sans"/>
              <a:ea typeface="DM Sans"/>
              <a:cs typeface="DM Sans"/>
              <a:sym typeface="DM Sans"/>
            </a:endParaRPr>
          </a:p>
        </p:txBody>
      </p:sp>
      <p:sp>
        <p:nvSpPr>
          <p:cNvPr id="5144" name="Google Shape;5144;p64"/>
          <p:cNvSpPr txBox="1"/>
          <p:nvPr/>
        </p:nvSpPr>
        <p:spPr>
          <a:xfrm>
            <a:off x="3419223" y="1289661"/>
            <a:ext cx="2305500" cy="438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Distance</a:t>
            </a:r>
            <a:endParaRPr sz="2400" b="1">
              <a:solidFill>
                <a:schemeClr val="dk1"/>
              </a:solidFill>
              <a:latin typeface="Hanken Grotesk"/>
              <a:ea typeface="Hanken Grotesk"/>
              <a:cs typeface="Hanken Grotesk"/>
              <a:sym typeface="Hanken Grotesk"/>
            </a:endParaRPr>
          </a:p>
        </p:txBody>
      </p:sp>
      <p:sp>
        <p:nvSpPr>
          <p:cNvPr id="5145" name="Google Shape;5145;p64"/>
          <p:cNvSpPr txBox="1"/>
          <p:nvPr/>
        </p:nvSpPr>
        <p:spPr>
          <a:xfrm>
            <a:off x="3419223" y="1623576"/>
            <a:ext cx="2305500" cy="61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Venus is hot and has a poisonous atmosphere</a:t>
            </a:r>
            <a:endParaRPr>
              <a:solidFill>
                <a:schemeClr val="dk1"/>
              </a:solidFill>
              <a:latin typeface="DM Sans"/>
              <a:ea typeface="DM Sans"/>
              <a:cs typeface="DM Sans"/>
              <a:sym typeface="DM Sans"/>
            </a:endParaRPr>
          </a:p>
        </p:txBody>
      </p:sp>
      <p:sp>
        <p:nvSpPr>
          <p:cNvPr id="5146" name="Google Shape;5146;p64"/>
          <p:cNvSpPr txBox="1"/>
          <p:nvPr/>
        </p:nvSpPr>
        <p:spPr>
          <a:xfrm>
            <a:off x="720000" y="3666552"/>
            <a:ext cx="2305500" cy="438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Position</a:t>
            </a:r>
            <a:endParaRPr sz="2400" b="1">
              <a:solidFill>
                <a:schemeClr val="dk1"/>
              </a:solidFill>
              <a:latin typeface="Hanken Grotesk"/>
              <a:ea typeface="Hanken Grotesk"/>
              <a:cs typeface="Hanken Grotesk"/>
              <a:sym typeface="Hanken Grotesk"/>
            </a:endParaRPr>
          </a:p>
        </p:txBody>
      </p:sp>
      <p:sp>
        <p:nvSpPr>
          <p:cNvPr id="5147" name="Google Shape;5147;p64"/>
          <p:cNvSpPr txBox="1"/>
          <p:nvPr/>
        </p:nvSpPr>
        <p:spPr>
          <a:xfrm>
            <a:off x="720000" y="4000480"/>
            <a:ext cx="2305500" cy="61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5148" name="Google Shape;5148;p64"/>
          <p:cNvSpPr txBox="1"/>
          <p:nvPr/>
        </p:nvSpPr>
        <p:spPr>
          <a:xfrm>
            <a:off x="1475550" y="1818276"/>
            <a:ext cx="794400" cy="41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Hanken Grotesk"/>
                <a:ea typeface="Hanken Grotesk"/>
                <a:cs typeface="Hanken Grotesk"/>
                <a:sym typeface="Hanken Grotesk"/>
              </a:rPr>
              <a:t>01</a:t>
            </a:r>
            <a:endParaRPr sz="3000" b="1">
              <a:solidFill>
                <a:schemeClr val="dk1"/>
              </a:solidFill>
              <a:latin typeface="Hanken Grotesk"/>
              <a:ea typeface="Hanken Grotesk"/>
              <a:cs typeface="Hanken Grotesk"/>
              <a:sym typeface="Hanken Grotesk"/>
            </a:endParaRPr>
          </a:p>
        </p:txBody>
      </p:sp>
      <p:sp>
        <p:nvSpPr>
          <p:cNvPr id="5149" name="Google Shape;5149;p64"/>
          <p:cNvSpPr txBox="1"/>
          <p:nvPr/>
        </p:nvSpPr>
        <p:spPr>
          <a:xfrm>
            <a:off x="4174773" y="3666552"/>
            <a:ext cx="794400" cy="41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Hanken Grotesk"/>
                <a:ea typeface="Hanken Grotesk"/>
                <a:cs typeface="Hanken Grotesk"/>
                <a:sym typeface="Hanken Grotesk"/>
              </a:rPr>
              <a:t>02</a:t>
            </a:r>
            <a:endParaRPr sz="3000" b="1">
              <a:solidFill>
                <a:schemeClr val="dk1"/>
              </a:solidFill>
              <a:latin typeface="Hanken Grotesk"/>
              <a:ea typeface="Hanken Grotesk"/>
              <a:cs typeface="Hanken Grotesk"/>
              <a:sym typeface="Hanken Grotesk"/>
            </a:endParaRPr>
          </a:p>
        </p:txBody>
      </p:sp>
      <p:sp>
        <p:nvSpPr>
          <p:cNvPr id="5150" name="Google Shape;5150;p64"/>
          <p:cNvSpPr txBox="1"/>
          <p:nvPr/>
        </p:nvSpPr>
        <p:spPr>
          <a:xfrm>
            <a:off x="6873999" y="1818276"/>
            <a:ext cx="794400" cy="41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Hanken Grotesk"/>
                <a:ea typeface="Hanken Grotesk"/>
                <a:cs typeface="Hanken Grotesk"/>
                <a:sym typeface="Hanken Grotesk"/>
              </a:rPr>
              <a:t>03</a:t>
            </a:r>
            <a:endParaRPr sz="3000" b="1">
              <a:solidFill>
                <a:schemeClr val="dk1"/>
              </a:solidFill>
              <a:latin typeface="Hanken Grotesk"/>
              <a:ea typeface="Hanken Grotesk"/>
              <a:cs typeface="Hanken Grotesk"/>
              <a:sym typeface="Hanken Grotesk"/>
            </a:endParaRPr>
          </a:p>
        </p:txBody>
      </p:sp>
      <p:cxnSp>
        <p:nvCxnSpPr>
          <p:cNvPr id="5151" name="Google Shape;5151;p64"/>
          <p:cNvCxnSpPr>
            <a:stCxn id="5139" idx="4"/>
            <a:endCxn id="5146" idx="0"/>
          </p:cNvCxnSpPr>
          <p:nvPr/>
        </p:nvCxnSpPr>
        <p:spPr>
          <a:xfrm>
            <a:off x="1872750" y="3310748"/>
            <a:ext cx="0" cy="355800"/>
          </a:xfrm>
          <a:prstGeom prst="straightConnector1">
            <a:avLst/>
          </a:prstGeom>
          <a:noFill/>
          <a:ln w="19050" cap="flat" cmpd="sng">
            <a:solidFill>
              <a:schemeClr val="dk1"/>
            </a:solidFill>
            <a:prstDash val="solid"/>
            <a:round/>
            <a:headEnd type="none" w="med" len="med"/>
            <a:tailEnd type="oval" w="med" len="med"/>
          </a:ln>
        </p:spPr>
      </p:cxnSp>
      <p:cxnSp>
        <p:nvCxnSpPr>
          <p:cNvPr id="5152" name="Google Shape;5152;p64"/>
          <p:cNvCxnSpPr>
            <a:stCxn id="5145" idx="2"/>
            <a:endCxn id="5140" idx="0"/>
          </p:cNvCxnSpPr>
          <p:nvPr/>
        </p:nvCxnSpPr>
        <p:spPr>
          <a:xfrm>
            <a:off x="4571973" y="2236176"/>
            <a:ext cx="0" cy="280200"/>
          </a:xfrm>
          <a:prstGeom prst="straightConnector1">
            <a:avLst/>
          </a:prstGeom>
          <a:noFill/>
          <a:ln w="19050" cap="flat" cmpd="sng">
            <a:solidFill>
              <a:schemeClr val="dk1"/>
            </a:solidFill>
            <a:prstDash val="solid"/>
            <a:round/>
            <a:headEnd type="oval" w="med" len="med"/>
            <a:tailEnd type="none" w="med" len="med"/>
          </a:ln>
        </p:spPr>
      </p:cxnSp>
      <p:cxnSp>
        <p:nvCxnSpPr>
          <p:cNvPr id="5153" name="Google Shape;5153;p64"/>
          <p:cNvCxnSpPr>
            <a:stCxn id="5141" idx="4"/>
            <a:endCxn id="5142" idx="0"/>
          </p:cNvCxnSpPr>
          <p:nvPr/>
        </p:nvCxnSpPr>
        <p:spPr>
          <a:xfrm>
            <a:off x="7271199" y="3310748"/>
            <a:ext cx="0" cy="355800"/>
          </a:xfrm>
          <a:prstGeom prst="straightConnector1">
            <a:avLst/>
          </a:prstGeom>
          <a:noFill/>
          <a:ln w="19050" cap="flat" cmpd="sng">
            <a:solidFill>
              <a:schemeClr val="dk1"/>
            </a:solidFill>
            <a:prstDash val="solid"/>
            <a:round/>
            <a:headEnd type="none" w="med" len="med"/>
            <a:tailEnd type="oval" w="med" len="med"/>
          </a:ln>
        </p:spPr>
      </p:cxnSp>
      <p:cxnSp>
        <p:nvCxnSpPr>
          <p:cNvPr id="5154" name="Google Shape;5154;p64"/>
          <p:cNvCxnSpPr>
            <a:stCxn id="5148" idx="3"/>
            <a:endCxn id="5149" idx="1"/>
          </p:cNvCxnSpPr>
          <p:nvPr/>
        </p:nvCxnSpPr>
        <p:spPr>
          <a:xfrm>
            <a:off x="2269950" y="2027226"/>
            <a:ext cx="1904700" cy="1848300"/>
          </a:xfrm>
          <a:prstGeom prst="curvedConnector3">
            <a:avLst>
              <a:gd name="adj1" fmla="val 50003"/>
            </a:avLst>
          </a:prstGeom>
          <a:noFill/>
          <a:ln w="19050" cap="flat" cmpd="sng">
            <a:solidFill>
              <a:schemeClr val="accent1"/>
            </a:solidFill>
            <a:prstDash val="dash"/>
            <a:round/>
            <a:headEnd type="none" w="med" len="med"/>
            <a:tailEnd type="triangle" w="med" len="med"/>
          </a:ln>
        </p:spPr>
      </p:cxnSp>
      <p:cxnSp>
        <p:nvCxnSpPr>
          <p:cNvPr id="5155" name="Google Shape;5155;p64"/>
          <p:cNvCxnSpPr>
            <a:stCxn id="5149" idx="3"/>
            <a:endCxn id="5150" idx="1"/>
          </p:cNvCxnSpPr>
          <p:nvPr/>
        </p:nvCxnSpPr>
        <p:spPr>
          <a:xfrm rot="10800000" flipH="1">
            <a:off x="4969173" y="2027202"/>
            <a:ext cx="1904700" cy="1848300"/>
          </a:xfrm>
          <a:prstGeom prst="curvedConnector3">
            <a:avLst>
              <a:gd name="adj1" fmla="val 50003"/>
            </a:avLst>
          </a:prstGeom>
          <a:noFill/>
          <a:ln w="19050" cap="flat" cmpd="sng">
            <a:solidFill>
              <a:schemeClr val="accent1"/>
            </a:solidFill>
            <a:prstDash val="dash"/>
            <a:round/>
            <a:headEnd type="none" w="med" len="med"/>
            <a:tailEnd type="triangle" w="med" len="med"/>
          </a:ln>
        </p:spPr>
      </p:cxnSp>
      <p:cxnSp>
        <p:nvCxnSpPr>
          <p:cNvPr id="5156" name="Google Shape;5156;p64"/>
          <p:cNvCxnSpPr>
            <a:stCxn id="5139" idx="2"/>
          </p:cNvCxnSpPr>
          <p:nvPr/>
        </p:nvCxnSpPr>
        <p:spPr>
          <a:xfrm rot="10800000">
            <a:off x="728850" y="2913548"/>
            <a:ext cx="746700" cy="0"/>
          </a:xfrm>
          <a:prstGeom prst="straightConnector1">
            <a:avLst/>
          </a:prstGeom>
          <a:noFill/>
          <a:ln w="19050" cap="flat" cmpd="sng">
            <a:solidFill>
              <a:schemeClr val="dk1"/>
            </a:solidFill>
            <a:prstDash val="solid"/>
            <a:round/>
            <a:headEnd type="none" w="med" len="med"/>
            <a:tailEnd type="none" w="med" len="med"/>
          </a:ln>
        </p:spPr>
      </p:cxnSp>
      <p:cxnSp>
        <p:nvCxnSpPr>
          <p:cNvPr id="5157" name="Google Shape;5157;p64"/>
          <p:cNvCxnSpPr>
            <a:stCxn id="5139" idx="6"/>
            <a:endCxn id="5140" idx="2"/>
          </p:cNvCxnSpPr>
          <p:nvPr/>
        </p:nvCxnSpPr>
        <p:spPr>
          <a:xfrm>
            <a:off x="2269950" y="2913548"/>
            <a:ext cx="1904700" cy="0"/>
          </a:xfrm>
          <a:prstGeom prst="straightConnector1">
            <a:avLst/>
          </a:prstGeom>
          <a:noFill/>
          <a:ln w="19050" cap="flat" cmpd="sng">
            <a:solidFill>
              <a:schemeClr val="dk1"/>
            </a:solidFill>
            <a:prstDash val="solid"/>
            <a:round/>
            <a:headEnd type="none" w="med" len="med"/>
            <a:tailEnd type="none" w="med" len="med"/>
          </a:ln>
        </p:spPr>
      </p:cxnSp>
      <p:cxnSp>
        <p:nvCxnSpPr>
          <p:cNvPr id="5158" name="Google Shape;5158;p64"/>
          <p:cNvCxnSpPr>
            <a:stCxn id="5140" idx="6"/>
            <a:endCxn id="5141" idx="2"/>
          </p:cNvCxnSpPr>
          <p:nvPr/>
        </p:nvCxnSpPr>
        <p:spPr>
          <a:xfrm>
            <a:off x="4969171" y="2913548"/>
            <a:ext cx="1904700" cy="0"/>
          </a:xfrm>
          <a:prstGeom prst="straightConnector1">
            <a:avLst/>
          </a:prstGeom>
          <a:noFill/>
          <a:ln w="19050" cap="flat" cmpd="sng">
            <a:solidFill>
              <a:schemeClr val="dk1"/>
            </a:solidFill>
            <a:prstDash val="solid"/>
            <a:round/>
            <a:headEnd type="none" w="med" len="med"/>
            <a:tailEnd type="none" w="med" len="med"/>
          </a:ln>
        </p:spPr>
      </p:cxnSp>
      <p:cxnSp>
        <p:nvCxnSpPr>
          <p:cNvPr id="5159" name="Google Shape;5159;p64"/>
          <p:cNvCxnSpPr>
            <a:stCxn id="5141" idx="6"/>
          </p:cNvCxnSpPr>
          <p:nvPr/>
        </p:nvCxnSpPr>
        <p:spPr>
          <a:xfrm>
            <a:off x="7668399" y="2913548"/>
            <a:ext cx="770700" cy="0"/>
          </a:xfrm>
          <a:prstGeom prst="straightConnector1">
            <a:avLst/>
          </a:prstGeom>
          <a:noFill/>
          <a:ln w="19050" cap="flat" cmpd="sng">
            <a:solidFill>
              <a:schemeClr val="dk1"/>
            </a:solidFill>
            <a:prstDash val="solid"/>
            <a:round/>
            <a:headEnd type="none" w="med" len="med"/>
            <a:tailEnd type="triangle" w="med" len="med"/>
          </a:ln>
        </p:spPr>
      </p:cxnSp>
      <p:grpSp>
        <p:nvGrpSpPr>
          <p:cNvPr id="5160" name="Google Shape;5160;p64"/>
          <p:cNvGrpSpPr/>
          <p:nvPr/>
        </p:nvGrpSpPr>
        <p:grpSpPr>
          <a:xfrm>
            <a:off x="7155227" y="2727666"/>
            <a:ext cx="231829" cy="371782"/>
            <a:chOff x="8027227" y="3215041"/>
            <a:chExt cx="231829" cy="371782"/>
          </a:xfrm>
        </p:grpSpPr>
        <p:sp>
          <p:nvSpPr>
            <p:cNvPr id="5161" name="Google Shape;5161;p64"/>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4"/>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4"/>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4"/>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flipH="1">
            <a:off x="1742621" y="2732466"/>
            <a:ext cx="246100" cy="3621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4391872" y="2733498"/>
            <a:ext cx="360091" cy="360117"/>
            <a:chOff x="7414946" y="3220873"/>
            <a:chExt cx="360091" cy="360117"/>
          </a:xfrm>
        </p:grpSpPr>
        <p:sp>
          <p:nvSpPr>
            <p:cNvPr id="5173" name="Google Shape;5173;p64"/>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4"/>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4"/>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4"/>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4"/>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5193"/>
        <p:cNvGrpSpPr/>
        <p:nvPr/>
      </p:nvGrpSpPr>
      <p:grpSpPr>
        <a:xfrm>
          <a:off x="0" y="0"/>
          <a:ext cx="0" cy="0"/>
          <a:chOff x="0" y="0"/>
          <a:chExt cx="0" cy="0"/>
        </a:xfrm>
      </p:grpSpPr>
      <p:grpSp>
        <p:nvGrpSpPr>
          <p:cNvPr id="5194" name="Google Shape;5194;p66"/>
          <p:cNvGrpSpPr/>
          <p:nvPr/>
        </p:nvGrpSpPr>
        <p:grpSpPr>
          <a:xfrm>
            <a:off x="1602275" y="1511325"/>
            <a:ext cx="5951692" cy="1601649"/>
            <a:chOff x="1602275" y="1511325"/>
            <a:chExt cx="5951692" cy="1601649"/>
          </a:xfrm>
        </p:grpSpPr>
        <p:grpSp>
          <p:nvGrpSpPr>
            <p:cNvPr id="5195" name="Google Shape;5195;p66"/>
            <p:cNvGrpSpPr/>
            <p:nvPr/>
          </p:nvGrpSpPr>
          <p:grpSpPr>
            <a:xfrm>
              <a:off x="1602275" y="1511325"/>
              <a:ext cx="5951692" cy="1601649"/>
              <a:chOff x="1602275" y="1511325"/>
              <a:chExt cx="5951692" cy="1601649"/>
            </a:xfrm>
          </p:grpSpPr>
          <p:sp>
            <p:nvSpPr>
              <p:cNvPr id="5196" name="Google Shape;5196;p66"/>
              <p:cNvSpPr/>
              <p:nvPr/>
            </p:nvSpPr>
            <p:spPr>
              <a:xfrm>
                <a:off x="1602275" y="2362605"/>
                <a:ext cx="2727555" cy="750369"/>
              </a:xfrm>
              <a:custGeom>
                <a:avLst/>
                <a:gdLst/>
                <a:ahLst/>
                <a:cxnLst/>
                <a:rect l="l" t="t" r="r" b="b"/>
                <a:pathLst>
                  <a:path w="4086225" h="1124148" extrusionOk="0">
                    <a:moveTo>
                      <a:pt x="0" y="1124148"/>
                    </a:moveTo>
                    <a:lnTo>
                      <a:pt x="4086225" y="1124148"/>
                    </a:lnTo>
                    <a:lnTo>
                      <a:pt x="3177921" y="645136"/>
                    </a:lnTo>
                    <a:cubicBezTo>
                      <a:pt x="3177921" y="645136"/>
                      <a:pt x="2887123" y="686189"/>
                      <a:pt x="2643854" y="600845"/>
                    </a:cubicBezTo>
                    <a:cubicBezTo>
                      <a:pt x="2496788" y="549219"/>
                      <a:pt x="2211800" y="254611"/>
                      <a:pt x="2091690" y="128310"/>
                    </a:cubicBezTo>
                    <a:cubicBezTo>
                      <a:pt x="2003870" y="35917"/>
                      <a:pt x="1869567" y="-24852"/>
                      <a:pt x="1667351" y="9914"/>
                    </a:cubicBezTo>
                    <a:cubicBezTo>
                      <a:pt x="1665732" y="10200"/>
                      <a:pt x="1488472" y="65635"/>
                      <a:pt x="1259681" y="218511"/>
                    </a:cubicBezTo>
                    <a:cubicBezTo>
                      <a:pt x="766382" y="547981"/>
                      <a:pt x="0" y="1124148"/>
                      <a:pt x="0" y="112414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7" name="Google Shape;5197;p66"/>
              <p:cNvSpPr/>
              <p:nvPr/>
            </p:nvSpPr>
            <p:spPr>
              <a:xfrm>
                <a:off x="4433174" y="1828368"/>
                <a:ext cx="3120793" cy="1284303"/>
              </a:xfrm>
              <a:custGeom>
                <a:avLst/>
                <a:gdLst/>
                <a:ahLst/>
                <a:cxnLst/>
                <a:rect l="l" t="t" r="r" b="b"/>
                <a:pathLst>
                  <a:path w="4675346" h="1924049" extrusionOk="0">
                    <a:moveTo>
                      <a:pt x="0" y="1924050"/>
                    </a:moveTo>
                    <a:lnTo>
                      <a:pt x="4675346" y="1924050"/>
                    </a:lnTo>
                    <a:cubicBezTo>
                      <a:pt x="4675346" y="1924050"/>
                      <a:pt x="4138041" y="904589"/>
                      <a:pt x="3914775" y="600075"/>
                    </a:cubicBezTo>
                    <a:cubicBezTo>
                      <a:pt x="3745897" y="369761"/>
                      <a:pt x="3642074" y="246888"/>
                      <a:pt x="3352800" y="0"/>
                    </a:cubicBezTo>
                    <a:lnTo>
                      <a:pt x="0" y="192405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8" name="Google Shape;5198;p66"/>
              <p:cNvSpPr/>
              <p:nvPr/>
            </p:nvSpPr>
            <p:spPr>
              <a:xfrm>
                <a:off x="3835175" y="1511325"/>
                <a:ext cx="2723674" cy="1512283"/>
              </a:xfrm>
              <a:custGeom>
                <a:avLst/>
                <a:gdLst/>
                <a:ahLst/>
                <a:cxnLst/>
                <a:rect l="l" t="t" r="r" b="b"/>
                <a:pathLst>
                  <a:path w="4095750" h="2265592" extrusionOk="0">
                    <a:moveTo>
                      <a:pt x="4095750" y="350877"/>
                    </a:moveTo>
                    <a:cubicBezTo>
                      <a:pt x="4095750" y="350877"/>
                      <a:pt x="3717512" y="128754"/>
                      <a:pt x="3600450" y="84177"/>
                    </a:cubicBezTo>
                    <a:cubicBezTo>
                      <a:pt x="3465862" y="32932"/>
                      <a:pt x="3314700" y="-20598"/>
                      <a:pt x="3038475" y="7977"/>
                    </a:cubicBezTo>
                    <a:cubicBezTo>
                      <a:pt x="2888266" y="23502"/>
                      <a:pt x="2735390" y="70365"/>
                      <a:pt x="2593658" y="140469"/>
                    </a:cubicBezTo>
                    <a:cubicBezTo>
                      <a:pt x="2486692" y="193333"/>
                      <a:pt x="2210848" y="379261"/>
                      <a:pt x="1948243" y="552521"/>
                    </a:cubicBezTo>
                    <a:cubicBezTo>
                      <a:pt x="1927479" y="566237"/>
                      <a:pt x="1907095" y="580620"/>
                      <a:pt x="1887188" y="595574"/>
                    </a:cubicBezTo>
                    <a:lnTo>
                      <a:pt x="1527620" y="863417"/>
                    </a:lnTo>
                    <a:lnTo>
                      <a:pt x="619220" y="1515784"/>
                    </a:lnTo>
                    <a:cubicBezTo>
                      <a:pt x="261271" y="1749147"/>
                      <a:pt x="0" y="1859827"/>
                      <a:pt x="0" y="1859827"/>
                    </a:cubicBezTo>
                    <a:lnTo>
                      <a:pt x="819150" y="2265592"/>
                    </a:lnTo>
                    <a:lnTo>
                      <a:pt x="4095750" y="35087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99" name="Google Shape;5199;p66"/>
            <p:cNvGrpSpPr/>
            <p:nvPr/>
          </p:nvGrpSpPr>
          <p:grpSpPr>
            <a:xfrm flipH="1">
              <a:off x="6454290" y="2617568"/>
              <a:ext cx="792317" cy="430437"/>
              <a:chOff x="7142731" y="837301"/>
              <a:chExt cx="779532" cy="423492"/>
            </a:xfrm>
          </p:grpSpPr>
          <p:grpSp>
            <p:nvGrpSpPr>
              <p:cNvPr id="5200" name="Google Shape;5200;p66"/>
              <p:cNvGrpSpPr/>
              <p:nvPr/>
            </p:nvGrpSpPr>
            <p:grpSpPr>
              <a:xfrm>
                <a:off x="7667594" y="837301"/>
                <a:ext cx="254670" cy="423492"/>
                <a:chOff x="5015674" y="5177694"/>
                <a:chExt cx="320420" cy="532828"/>
              </a:xfrm>
            </p:grpSpPr>
            <p:grpSp>
              <p:nvGrpSpPr>
                <p:cNvPr id="5201" name="Google Shape;5201;p66"/>
                <p:cNvGrpSpPr/>
                <p:nvPr/>
              </p:nvGrpSpPr>
              <p:grpSpPr>
                <a:xfrm>
                  <a:off x="5015674" y="5177694"/>
                  <a:ext cx="320420" cy="532828"/>
                  <a:chOff x="5015674" y="5177694"/>
                  <a:chExt cx="320420" cy="532828"/>
                </a:xfrm>
              </p:grpSpPr>
              <p:grpSp>
                <p:nvGrpSpPr>
                  <p:cNvPr id="5202" name="Google Shape;5202;p66"/>
                  <p:cNvGrpSpPr/>
                  <p:nvPr/>
                </p:nvGrpSpPr>
                <p:grpSpPr>
                  <a:xfrm>
                    <a:off x="5015674" y="5177694"/>
                    <a:ext cx="320420" cy="532828"/>
                    <a:chOff x="5015674" y="5177694"/>
                    <a:chExt cx="320420" cy="532828"/>
                  </a:xfrm>
                </p:grpSpPr>
                <p:sp>
                  <p:nvSpPr>
                    <p:cNvPr id="5203" name="Google Shape;5203;p66"/>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4" name="Google Shape;5204;p66"/>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05" name="Google Shape;5205;p66"/>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206" name="Google Shape;5206;p66"/>
                  <p:cNvGrpSpPr/>
                  <p:nvPr/>
                </p:nvGrpSpPr>
                <p:grpSpPr>
                  <a:xfrm>
                    <a:off x="5130641" y="5286375"/>
                    <a:ext cx="90487" cy="90487"/>
                    <a:chOff x="5130641" y="5286375"/>
                    <a:chExt cx="90487" cy="90487"/>
                  </a:xfrm>
                </p:grpSpPr>
                <p:grpSp>
                  <p:nvGrpSpPr>
                    <p:cNvPr id="5207" name="Google Shape;5207;p66"/>
                    <p:cNvGrpSpPr/>
                    <p:nvPr/>
                  </p:nvGrpSpPr>
                  <p:grpSpPr>
                    <a:xfrm>
                      <a:off x="5130641" y="5286375"/>
                      <a:ext cx="90487" cy="90487"/>
                      <a:chOff x="5130641" y="5286375"/>
                      <a:chExt cx="90487" cy="90487"/>
                    </a:xfrm>
                  </p:grpSpPr>
                  <p:sp>
                    <p:nvSpPr>
                      <p:cNvPr id="5208" name="Google Shape;5208;p66"/>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9" name="Google Shape;5209;p66"/>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10" name="Google Shape;5210;p66"/>
                    <p:cNvGrpSpPr/>
                    <p:nvPr/>
                  </p:nvGrpSpPr>
                  <p:grpSpPr>
                    <a:xfrm>
                      <a:off x="5134165" y="5289899"/>
                      <a:ext cx="83343" cy="83343"/>
                      <a:chOff x="5134165" y="5289899"/>
                      <a:chExt cx="83343" cy="83343"/>
                    </a:xfrm>
                  </p:grpSpPr>
                  <p:sp>
                    <p:nvSpPr>
                      <p:cNvPr id="5211" name="Google Shape;5211;p66"/>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2" name="Google Shape;5212;p66"/>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213" name="Google Shape;5213;p66"/>
                <p:cNvGrpSpPr/>
                <p:nvPr/>
              </p:nvGrpSpPr>
              <p:grpSpPr>
                <a:xfrm>
                  <a:off x="5048250" y="5441537"/>
                  <a:ext cx="255269" cy="236124"/>
                  <a:chOff x="5048250" y="5441537"/>
                  <a:chExt cx="255269" cy="236124"/>
                </a:xfrm>
              </p:grpSpPr>
              <p:grpSp>
                <p:nvGrpSpPr>
                  <p:cNvPr id="5214" name="Google Shape;5214;p66"/>
                  <p:cNvGrpSpPr/>
                  <p:nvPr/>
                </p:nvGrpSpPr>
                <p:grpSpPr>
                  <a:xfrm>
                    <a:off x="5048250" y="5441537"/>
                    <a:ext cx="255269" cy="62769"/>
                    <a:chOff x="5048250" y="5441537"/>
                    <a:chExt cx="255269" cy="62769"/>
                  </a:xfrm>
                </p:grpSpPr>
                <p:grpSp>
                  <p:nvGrpSpPr>
                    <p:cNvPr id="5215" name="Google Shape;5215;p66"/>
                    <p:cNvGrpSpPr/>
                    <p:nvPr/>
                  </p:nvGrpSpPr>
                  <p:grpSpPr>
                    <a:xfrm>
                      <a:off x="5048250" y="5441537"/>
                      <a:ext cx="60482" cy="62769"/>
                      <a:chOff x="5048250" y="5441537"/>
                      <a:chExt cx="60482" cy="62769"/>
                    </a:xfrm>
                  </p:grpSpPr>
                  <p:grpSp>
                    <p:nvGrpSpPr>
                      <p:cNvPr id="5216" name="Google Shape;5216;p66"/>
                      <p:cNvGrpSpPr/>
                      <p:nvPr/>
                    </p:nvGrpSpPr>
                    <p:grpSpPr>
                      <a:xfrm>
                        <a:off x="5048250" y="5441537"/>
                        <a:ext cx="27336" cy="62769"/>
                        <a:chOff x="5048250" y="5441537"/>
                        <a:chExt cx="27336" cy="62769"/>
                      </a:xfrm>
                    </p:grpSpPr>
                    <p:sp>
                      <p:nvSpPr>
                        <p:cNvPr id="5217" name="Google Shape;5217;p66"/>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8" name="Google Shape;5218;p66"/>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19" name="Google Shape;5219;p66"/>
                      <p:cNvGrpSpPr/>
                      <p:nvPr/>
                    </p:nvGrpSpPr>
                    <p:grpSpPr>
                      <a:xfrm>
                        <a:off x="5081396" y="5441537"/>
                        <a:ext cx="27336" cy="62769"/>
                        <a:chOff x="5081396" y="5441537"/>
                        <a:chExt cx="27336" cy="62769"/>
                      </a:xfrm>
                    </p:grpSpPr>
                    <p:sp>
                      <p:nvSpPr>
                        <p:cNvPr id="5220" name="Google Shape;5220;p66"/>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1" name="Google Shape;5221;p66"/>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222" name="Google Shape;5222;p66"/>
                    <p:cNvGrpSpPr/>
                    <p:nvPr/>
                  </p:nvGrpSpPr>
                  <p:grpSpPr>
                    <a:xfrm>
                      <a:off x="5145690" y="5441537"/>
                      <a:ext cx="60388" cy="62769"/>
                      <a:chOff x="5145690" y="5441537"/>
                      <a:chExt cx="60388" cy="62769"/>
                    </a:xfrm>
                  </p:grpSpPr>
                  <p:grpSp>
                    <p:nvGrpSpPr>
                      <p:cNvPr id="5223" name="Google Shape;5223;p66"/>
                      <p:cNvGrpSpPr/>
                      <p:nvPr/>
                    </p:nvGrpSpPr>
                    <p:grpSpPr>
                      <a:xfrm>
                        <a:off x="5145690" y="5441537"/>
                        <a:ext cx="27336" cy="62769"/>
                        <a:chOff x="5145690" y="5441537"/>
                        <a:chExt cx="27336" cy="62769"/>
                      </a:xfrm>
                    </p:grpSpPr>
                    <p:sp>
                      <p:nvSpPr>
                        <p:cNvPr id="5224" name="Google Shape;5224;p66"/>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5" name="Google Shape;5225;p66"/>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26" name="Google Shape;5226;p66"/>
                      <p:cNvGrpSpPr/>
                      <p:nvPr/>
                    </p:nvGrpSpPr>
                    <p:grpSpPr>
                      <a:xfrm>
                        <a:off x="5178742" y="5441537"/>
                        <a:ext cx="27336" cy="62769"/>
                        <a:chOff x="5178742" y="5441537"/>
                        <a:chExt cx="27336" cy="62769"/>
                      </a:xfrm>
                    </p:grpSpPr>
                    <p:sp>
                      <p:nvSpPr>
                        <p:cNvPr id="5227" name="Google Shape;5227;p66"/>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8" name="Google Shape;5228;p66"/>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229" name="Google Shape;5229;p66"/>
                    <p:cNvGrpSpPr/>
                    <p:nvPr/>
                  </p:nvGrpSpPr>
                  <p:grpSpPr>
                    <a:xfrm>
                      <a:off x="5243036" y="5441537"/>
                      <a:ext cx="60483" cy="62769"/>
                      <a:chOff x="5243036" y="5441537"/>
                      <a:chExt cx="60483" cy="62769"/>
                    </a:xfrm>
                  </p:grpSpPr>
                  <p:grpSp>
                    <p:nvGrpSpPr>
                      <p:cNvPr id="5230" name="Google Shape;5230;p66"/>
                      <p:cNvGrpSpPr/>
                      <p:nvPr/>
                    </p:nvGrpSpPr>
                    <p:grpSpPr>
                      <a:xfrm>
                        <a:off x="5243036" y="5441537"/>
                        <a:ext cx="27336" cy="62769"/>
                        <a:chOff x="5243036" y="5441537"/>
                        <a:chExt cx="27336" cy="62769"/>
                      </a:xfrm>
                    </p:grpSpPr>
                    <p:sp>
                      <p:nvSpPr>
                        <p:cNvPr id="5231" name="Google Shape;5231;p66"/>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2" name="Google Shape;5232;p66"/>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33" name="Google Shape;5233;p66"/>
                      <p:cNvGrpSpPr/>
                      <p:nvPr/>
                    </p:nvGrpSpPr>
                    <p:grpSpPr>
                      <a:xfrm>
                        <a:off x="5276183" y="5441537"/>
                        <a:ext cx="27336" cy="62769"/>
                        <a:chOff x="5276183" y="5441537"/>
                        <a:chExt cx="27336" cy="62769"/>
                      </a:xfrm>
                    </p:grpSpPr>
                    <p:sp>
                      <p:nvSpPr>
                        <p:cNvPr id="5234" name="Google Shape;5234;p66"/>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5" name="Google Shape;5235;p66"/>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236" name="Google Shape;5236;p66"/>
                  <p:cNvGrpSpPr/>
                  <p:nvPr/>
                </p:nvGrpSpPr>
                <p:grpSpPr>
                  <a:xfrm>
                    <a:off x="5048250" y="5528214"/>
                    <a:ext cx="255269" cy="62769"/>
                    <a:chOff x="5048250" y="5528214"/>
                    <a:chExt cx="255269" cy="62769"/>
                  </a:xfrm>
                </p:grpSpPr>
                <p:grpSp>
                  <p:nvGrpSpPr>
                    <p:cNvPr id="5237" name="Google Shape;5237;p66"/>
                    <p:cNvGrpSpPr/>
                    <p:nvPr/>
                  </p:nvGrpSpPr>
                  <p:grpSpPr>
                    <a:xfrm>
                      <a:off x="5048250" y="5528214"/>
                      <a:ext cx="60482" cy="62769"/>
                      <a:chOff x="5048250" y="5528214"/>
                      <a:chExt cx="60482" cy="62769"/>
                    </a:xfrm>
                  </p:grpSpPr>
                  <p:grpSp>
                    <p:nvGrpSpPr>
                      <p:cNvPr id="5238" name="Google Shape;5238;p66"/>
                      <p:cNvGrpSpPr/>
                      <p:nvPr/>
                    </p:nvGrpSpPr>
                    <p:grpSpPr>
                      <a:xfrm>
                        <a:off x="5048250" y="5528214"/>
                        <a:ext cx="27336" cy="62769"/>
                        <a:chOff x="5048250" y="5528214"/>
                        <a:chExt cx="27336" cy="62769"/>
                      </a:xfrm>
                    </p:grpSpPr>
                    <p:sp>
                      <p:nvSpPr>
                        <p:cNvPr id="5239" name="Google Shape;5239;p66"/>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0" name="Google Shape;5240;p66"/>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41" name="Google Shape;5241;p66"/>
                      <p:cNvGrpSpPr/>
                      <p:nvPr/>
                    </p:nvGrpSpPr>
                    <p:grpSpPr>
                      <a:xfrm>
                        <a:off x="5081396" y="5528214"/>
                        <a:ext cx="27336" cy="62769"/>
                        <a:chOff x="5081396" y="5528214"/>
                        <a:chExt cx="27336" cy="62769"/>
                      </a:xfrm>
                    </p:grpSpPr>
                    <p:sp>
                      <p:nvSpPr>
                        <p:cNvPr id="5242" name="Google Shape;5242;p66"/>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3" name="Google Shape;5243;p66"/>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244" name="Google Shape;5244;p66"/>
                    <p:cNvGrpSpPr/>
                    <p:nvPr/>
                  </p:nvGrpSpPr>
                  <p:grpSpPr>
                    <a:xfrm>
                      <a:off x="5145690" y="5528214"/>
                      <a:ext cx="60388" cy="62769"/>
                      <a:chOff x="5145690" y="5528214"/>
                      <a:chExt cx="60388" cy="62769"/>
                    </a:xfrm>
                  </p:grpSpPr>
                  <p:grpSp>
                    <p:nvGrpSpPr>
                      <p:cNvPr id="5245" name="Google Shape;5245;p66"/>
                      <p:cNvGrpSpPr/>
                      <p:nvPr/>
                    </p:nvGrpSpPr>
                    <p:grpSpPr>
                      <a:xfrm>
                        <a:off x="5145690" y="5528214"/>
                        <a:ext cx="27336" cy="62769"/>
                        <a:chOff x="5145690" y="5528214"/>
                        <a:chExt cx="27336" cy="62769"/>
                      </a:xfrm>
                    </p:grpSpPr>
                    <p:sp>
                      <p:nvSpPr>
                        <p:cNvPr id="5246" name="Google Shape;5246;p66"/>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7" name="Google Shape;5247;p66"/>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48" name="Google Shape;5248;p66"/>
                      <p:cNvGrpSpPr/>
                      <p:nvPr/>
                    </p:nvGrpSpPr>
                    <p:grpSpPr>
                      <a:xfrm>
                        <a:off x="5178742" y="5528214"/>
                        <a:ext cx="27336" cy="62769"/>
                        <a:chOff x="5178742" y="5528214"/>
                        <a:chExt cx="27336" cy="62769"/>
                      </a:xfrm>
                    </p:grpSpPr>
                    <p:sp>
                      <p:nvSpPr>
                        <p:cNvPr id="5249" name="Google Shape;5249;p66"/>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0" name="Google Shape;5250;p66"/>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251" name="Google Shape;5251;p66"/>
                    <p:cNvGrpSpPr/>
                    <p:nvPr/>
                  </p:nvGrpSpPr>
                  <p:grpSpPr>
                    <a:xfrm>
                      <a:off x="5243036" y="5528214"/>
                      <a:ext cx="60483" cy="62769"/>
                      <a:chOff x="5243036" y="5528214"/>
                      <a:chExt cx="60483" cy="62769"/>
                    </a:xfrm>
                  </p:grpSpPr>
                  <p:grpSp>
                    <p:nvGrpSpPr>
                      <p:cNvPr id="5252" name="Google Shape;5252;p66"/>
                      <p:cNvGrpSpPr/>
                      <p:nvPr/>
                    </p:nvGrpSpPr>
                    <p:grpSpPr>
                      <a:xfrm>
                        <a:off x="5243036" y="5528214"/>
                        <a:ext cx="27336" cy="62769"/>
                        <a:chOff x="5243036" y="5528214"/>
                        <a:chExt cx="27336" cy="62769"/>
                      </a:xfrm>
                    </p:grpSpPr>
                    <p:sp>
                      <p:nvSpPr>
                        <p:cNvPr id="5253" name="Google Shape;5253;p66"/>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4" name="Google Shape;5254;p66"/>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55" name="Google Shape;5255;p66"/>
                      <p:cNvGrpSpPr/>
                      <p:nvPr/>
                    </p:nvGrpSpPr>
                    <p:grpSpPr>
                      <a:xfrm>
                        <a:off x="5276183" y="5528214"/>
                        <a:ext cx="27336" cy="62769"/>
                        <a:chOff x="5276183" y="5528214"/>
                        <a:chExt cx="27336" cy="62769"/>
                      </a:xfrm>
                    </p:grpSpPr>
                    <p:sp>
                      <p:nvSpPr>
                        <p:cNvPr id="5256" name="Google Shape;5256;p66"/>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7" name="Google Shape;5257;p66"/>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258" name="Google Shape;5258;p66"/>
                  <p:cNvGrpSpPr/>
                  <p:nvPr/>
                </p:nvGrpSpPr>
                <p:grpSpPr>
                  <a:xfrm>
                    <a:off x="5048250" y="5614892"/>
                    <a:ext cx="255269" cy="62769"/>
                    <a:chOff x="5048250" y="5614892"/>
                    <a:chExt cx="255269" cy="62769"/>
                  </a:xfrm>
                </p:grpSpPr>
                <p:grpSp>
                  <p:nvGrpSpPr>
                    <p:cNvPr id="5259" name="Google Shape;5259;p66"/>
                    <p:cNvGrpSpPr/>
                    <p:nvPr/>
                  </p:nvGrpSpPr>
                  <p:grpSpPr>
                    <a:xfrm>
                      <a:off x="5048250" y="5614892"/>
                      <a:ext cx="60482" cy="62769"/>
                      <a:chOff x="5048250" y="5614892"/>
                      <a:chExt cx="60482" cy="62769"/>
                    </a:xfrm>
                  </p:grpSpPr>
                  <p:grpSp>
                    <p:nvGrpSpPr>
                      <p:cNvPr id="5260" name="Google Shape;5260;p66"/>
                      <p:cNvGrpSpPr/>
                      <p:nvPr/>
                    </p:nvGrpSpPr>
                    <p:grpSpPr>
                      <a:xfrm>
                        <a:off x="5048250" y="5614892"/>
                        <a:ext cx="27336" cy="62769"/>
                        <a:chOff x="5048250" y="5614892"/>
                        <a:chExt cx="27336" cy="62769"/>
                      </a:xfrm>
                    </p:grpSpPr>
                    <p:sp>
                      <p:nvSpPr>
                        <p:cNvPr id="5261" name="Google Shape;5261;p66"/>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2" name="Google Shape;5262;p66"/>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63" name="Google Shape;5263;p66"/>
                      <p:cNvGrpSpPr/>
                      <p:nvPr/>
                    </p:nvGrpSpPr>
                    <p:grpSpPr>
                      <a:xfrm>
                        <a:off x="5081396" y="5614892"/>
                        <a:ext cx="27336" cy="62769"/>
                        <a:chOff x="5081396" y="5614892"/>
                        <a:chExt cx="27336" cy="62769"/>
                      </a:xfrm>
                    </p:grpSpPr>
                    <p:sp>
                      <p:nvSpPr>
                        <p:cNvPr id="5264" name="Google Shape;5264;p66"/>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5" name="Google Shape;5265;p66"/>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266" name="Google Shape;5266;p66"/>
                    <p:cNvGrpSpPr/>
                    <p:nvPr/>
                  </p:nvGrpSpPr>
                  <p:grpSpPr>
                    <a:xfrm>
                      <a:off x="5243036" y="5614892"/>
                      <a:ext cx="60483" cy="62769"/>
                      <a:chOff x="5243036" y="5614892"/>
                      <a:chExt cx="60483" cy="62769"/>
                    </a:xfrm>
                  </p:grpSpPr>
                  <p:grpSp>
                    <p:nvGrpSpPr>
                      <p:cNvPr id="5267" name="Google Shape;5267;p66"/>
                      <p:cNvGrpSpPr/>
                      <p:nvPr/>
                    </p:nvGrpSpPr>
                    <p:grpSpPr>
                      <a:xfrm>
                        <a:off x="5243036" y="5614892"/>
                        <a:ext cx="27336" cy="62769"/>
                        <a:chOff x="5243036" y="5614892"/>
                        <a:chExt cx="27336" cy="62769"/>
                      </a:xfrm>
                    </p:grpSpPr>
                    <p:sp>
                      <p:nvSpPr>
                        <p:cNvPr id="5268" name="Google Shape;5268;p66"/>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9" name="Google Shape;5269;p66"/>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70" name="Google Shape;5270;p66"/>
                      <p:cNvGrpSpPr/>
                      <p:nvPr/>
                    </p:nvGrpSpPr>
                    <p:grpSpPr>
                      <a:xfrm>
                        <a:off x="5276183" y="5614892"/>
                        <a:ext cx="27336" cy="62769"/>
                        <a:chOff x="5276183" y="5614892"/>
                        <a:chExt cx="27336" cy="62769"/>
                      </a:xfrm>
                    </p:grpSpPr>
                    <p:sp>
                      <p:nvSpPr>
                        <p:cNvPr id="5271" name="Google Shape;5271;p66"/>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2" name="Google Shape;5272;p66"/>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5273" name="Google Shape;5273;p66"/>
              <p:cNvGrpSpPr/>
              <p:nvPr/>
            </p:nvGrpSpPr>
            <p:grpSpPr>
              <a:xfrm>
                <a:off x="7405163" y="837301"/>
                <a:ext cx="254670" cy="423492"/>
                <a:chOff x="5015674" y="5177694"/>
                <a:chExt cx="320420" cy="532828"/>
              </a:xfrm>
            </p:grpSpPr>
            <p:grpSp>
              <p:nvGrpSpPr>
                <p:cNvPr id="5274" name="Google Shape;5274;p66"/>
                <p:cNvGrpSpPr/>
                <p:nvPr/>
              </p:nvGrpSpPr>
              <p:grpSpPr>
                <a:xfrm>
                  <a:off x="5015674" y="5177694"/>
                  <a:ext cx="320420" cy="532828"/>
                  <a:chOff x="5015674" y="5177694"/>
                  <a:chExt cx="320420" cy="532828"/>
                </a:xfrm>
              </p:grpSpPr>
              <p:grpSp>
                <p:nvGrpSpPr>
                  <p:cNvPr id="5275" name="Google Shape;5275;p66"/>
                  <p:cNvGrpSpPr/>
                  <p:nvPr/>
                </p:nvGrpSpPr>
                <p:grpSpPr>
                  <a:xfrm>
                    <a:off x="5015674" y="5177694"/>
                    <a:ext cx="320420" cy="532828"/>
                    <a:chOff x="5015674" y="5177694"/>
                    <a:chExt cx="320420" cy="532828"/>
                  </a:xfrm>
                </p:grpSpPr>
                <p:sp>
                  <p:nvSpPr>
                    <p:cNvPr id="5276" name="Google Shape;5276;p66"/>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7" name="Google Shape;5277;p66"/>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78" name="Google Shape;5278;p66"/>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279" name="Google Shape;5279;p66"/>
                  <p:cNvGrpSpPr/>
                  <p:nvPr/>
                </p:nvGrpSpPr>
                <p:grpSpPr>
                  <a:xfrm>
                    <a:off x="5130641" y="5286375"/>
                    <a:ext cx="90487" cy="90487"/>
                    <a:chOff x="5130641" y="5286375"/>
                    <a:chExt cx="90487" cy="90487"/>
                  </a:xfrm>
                </p:grpSpPr>
                <p:grpSp>
                  <p:nvGrpSpPr>
                    <p:cNvPr id="5280" name="Google Shape;5280;p66"/>
                    <p:cNvGrpSpPr/>
                    <p:nvPr/>
                  </p:nvGrpSpPr>
                  <p:grpSpPr>
                    <a:xfrm>
                      <a:off x="5130641" y="5286375"/>
                      <a:ext cx="90487" cy="90487"/>
                      <a:chOff x="5130641" y="5286375"/>
                      <a:chExt cx="90487" cy="90487"/>
                    </a:xfrm>
                  </p:grpSpPr>
                  <p:sp>
                    <p:nvSpPr>
                      <p:cNvPr id="5281" name="Google Shape;5281;p66"/>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2" name="Google Shape;5282;p66"/>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83" name="Google Shape;5283;p66"/>
                    <p:cNvGrpSpPr/>
                    <p:nvPr/>
                  </p:nvGrpSpPr>
                  <p:grpSpPr>
                    <a:xfrm>
                      <a:off x="5134165" y="5289899"/>
                      <a:ext cx="83343" cy="83343"/>
                      <a:chOff x="5134165" y="5289899"/>
                      <a:chExt cx="83343" cy="83343"/>
                    </a:xfrm>
                  </p:grpSpPr>
                  <p:sp>
                    <p:nvSpPr>
                      <p:cNvPr id="5284" name="Google Shape;5284;p66"/>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5" name="Google Shape;5285;p66"/>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286" name="Google Shape;5286;p66"/>
                <p:cNvGrpSpPr/>
                <p:nvPr/>
              </p:nvGrpSpPr>
              <p:grpSpPr>
                <a:xfrm>
                  <a:off x="5048250" y="5441537"/>
                  <a:ext cx="255269" cy="236124"/>
                  <a:chOff x="5048250" y="5441537"/>
                  <a:chExt cx="255269" cy="236124"/>
                </a:xfrm>
              </p:grpSpPr>
              <p:grpSp>
                <p:nvGrpSpPr>
                  <p:cNvPr id="5287" name="Google Shape;5287;p66"/>
                  <p:cNvGrpSpPr/>
                  <p:nvPr/>
                </p:nvGrpSpPr>
                <p:grpSpPr>
                  <a:xfrm>
                    <a:off x="5048250" y="5441537"/>
                    <a:ext cx="255269" cy="62769"/>
                    <a:chOff x="5048250" y="5441537"/>
                    <a:chExt cx="255269" cy="62769"/>
                  </a:xfrm>
                </p:grpSpPr>
                <p:grpSp>
                  <p:nvGrpSpPr>
                    <p:cNvPr id="5288" name="Google Shape;5288;p66"/>
                    <p:cNvGrpSpPr/>
                    <p:nvPr/>
                  </p:nvGrpSpPr>
                  <p:grpSpPr>
                    <a:xfrm>
                      <a:off x="5048250" y="5441537"/>
                      <a:ext cx="60482" cy="62769"/>
                      <a:chOff x="5048250" y="5441537"/>
                      <a:chExt cx="60482" cy="62769"/>
                    </a:xfrm>
                  </p:grpSpPr>
                  <p:grpSp>
                    <p:nvGrpSpPr>
                      <p:cNvPr id="5289" name="Google Shape;5289;p66"/>
                      <p:cNvGrpSpPr/>
                      <p:nvPr/>
                    </p:nvGrpSpPr>
                    <p:grpSpPr>
                      <a:xfrm>
                        <a:off x="5048250" y="5441537"/>
                        <a:ext cx="27336" cy="62769"/>
                        <a:chOff x="5048250" y="5441537"/>
                        <a:chExt cx="27336" cy="62769"/>
                      </a:xfrm>
                    </p:grpSpPr>
                    <p:sp>
                      <p:nvSpPr>
                        <p:cNvPr id="5290" name="Google Shape;5290;p66"/>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1" name="Google Shape;5291;p66"/>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92" name="Google Shape;5292;p66"/>
                      <p:cNvGrpSpPr/>
                      <p:nvPr/>
                    </p:nvGrpSpPr>
                    <p:grpSpPr>
                      <a:xfrm>
                        <a:off x="5081396" y="5441537"/>
                        <a:ext cx="27336" cy="62769"/>
                        <a:chOff x="5081396" y="5441537"/>
                        <a:chExt cx="27336" cy="62769"/>
                      </a:xfrm>
                    </p:grpSpPr>
                    <p:sp>
                      <p:nvSpPr>
                        <p:cNvPr id="5293" name="Google Shape;5293;p66"/>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4" name="Google Shape;5294;p66"/>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295" name="Google Shape;5295;p66"/>
                    <p:cNvGrpSpPr/>
                    <p:nvPr/>
                  </p:nvGrpSpPr>
                  <p:grpSpPr>
                    <a:xfrm>
                      <a:off x="5145690" y="5441537"/>
                      <a:ext cx="60388" cy="62769"/>
                      <a:chOff x="5145690" y="5441537"/>
                      <a:chExt cx="60388" cy="62769"/>
                    </a:xfrm>
                  </p:grpSpPr>
                  <p:grpSp>
                    <p:nvGrpSpPr>
                      <p:cNvPr id="5296" name="Google Shape;5296;p66"/>
                      <p:cNvGrpSpPr/>
                      <p:nvPr/>
                    </p:nvGrpSpPr>
                    <p:grpSpPr>
                      <a:xfrm>
                        <a:off x="5145690" y="5441537"/>
                        <a:ext cx="27336" cy="62769"/>
                        <a:chOff x="5145690" y="5441537"/>
                        <a:chExt cx="27336" cy="62769"/>
                      </a:xfrm>
                    </p:grpSpPr>
                    <p:sp>
                      <p:nvSpPr>
                        <p:cNvPr id="5297" name="Google Shape;5297;p66"/>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8" name="Google Shape;5298;p66"/>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99" name="Google Shape;5299;p66"/>
                      <p:cNvGrpSpPr/>
                      <p:nvPr/>
                    </p:nvGrpSpPr>
                    <p:grpSpPr>
                      <a:xfrm>
                        <a:off x="5178742" y="5441537"/>
                        <a:ext cx="27336" cy="62769"/>
                        <a:chOff x="5178742" y="5441537"/>
                        <a:chExt cx="27336" cy="62769"/>
                      </a:xfrm>
                    </p:grpSpPr>
                    <p:sp>
                      <p:nvSpPr>
                        <p:cNvPr id="5300" name="Google Shape;5300;p66"/>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1" name="Google Shape;5301;p66"/>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02" name="Google Shape;5302;p66"/>
                    <p:cNvGrpSpPr/>
                    <p:nvPr/>
                  </p:nvGrpSpPr>
                  <p:grpSpPr>
                    <a:xfrm>
                      <a:off x="5243036" y="5441537"/>
                      <a:ext cx="60483" cy="62769"/>
                      <a:chOff x="5243036" y="5441537"/>
                      <a:chExt cx="60483" cy="62769"/>
                    </a:xfrm>
                  </p:grpSpPr>
                  <p:grpSp>
                    <p:nvGrpSpPr>
                      <p:cNvPr id="5303" name="Google Shape;5303;p66"/>
                      <p:cNvGrpSpPr/>
                      <p:nvPr/>
                    </p:nvGrpSpPr>
                    <p:grpSpPr>
                      <a:xfrm>
                        <a:off x="5243036" y="5441537"/>
                        <a:ext cx="27336" cy="62769"/>
                        <a:chOff x="5243036" y="5441537"/>
                        <a:chExt cx="27336" cy="62769"/>
                      </a:xfrm>
                    </p:grpSpPr>
                    <p:sp>
                      <p:nvSpPr>
                        <p:cNvPr id="5304" name="Google Shape;5304;p66"/>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5" name="Google Shape;5305;p66"/>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06" name="Google Shape;5306;p66"/>
                      <p:cNvGrpSpPr/>
                      <p:nvPr/>
                    </p:nvGrpSpPr>
                    <p:grpSpPr>
                      <a:xfrm>
                        <a:off x="5276183" y="5441537"/>
                        <a:ext cx="27336" cy="62769"/>
                        <a:chOff x="5276183" y="5441537"/>
                        <a:chExt cx="27336" cy="62769"/>
                      </a:xfrm>
                    </p:grpSpPr>
                    <p:sp>
                      <p:nvSpPr>
                        <p:cNvPr id="5307" name="Google Shape;5307;p66"/>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8" name="Google Shape;5308;p66"/>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309" name="Google Shape;5309;p66"/>
                  <p:cNvGrpSpPr/>
                  <p:nvPr/>
                </p:nvGrpSpPr>
                <p:grpSpPr>
                  <a:xfrm>
                    <a:off x="5048250" y="5528214"/>
                    <a:ext cx="255269" cy="62769"/>
                    <a:chOff x="5048250" y="5528214"/>
                    <a:chExt cx="255269" cy="62769"/>
                  </a:xfrm>
                </p:grpSpPr>
                <p:grpSp>
                  <p:nvGrpSpPr>
                    <p:cNvPr id="5310" name="Google Shape;5310;p66"/>
                    <p:cNvGrpSpPr/>
                    <p:nvPr/>
                  </p:nvGrpSpPr>
                  <p:grpSpPr>
                    <a:xfrm>
                      <a:off x="5048250" y="5528214"/>
                      <a:ext cx="60482" cy="62769"/>
                      <a:chOff x="5048250" y="5528214"/>
                      <a:chExt cx="60482" cy="62769"/>
                    </a:xfrm>
                  </p:grpSpPr>
                  <p:grpSp>
                    <p:nvGrpSpPr>
                      <p:cNvPr id="5311" name="Google Shape;5311;p66"/>
                      <p:cNvGrpSpPr/>
                      <p:nvPr/>
                    </p:nvGrpSpPr>
                    <p:grpSpPr>
                      <a:xfrm>
                        <a:off x="5048250" y="5528214"/>
                        <a:ext cx="27336" cy="62769"/>
                        <a:chOff x="5048250" y="5528214"/>
                        <a:chExt cx="27336" cy="62769"/>
                      </a:xfrm>
                    </p:grpSpPr>
                    <p:sp>
                      <p:nvSpPr>
                        <p:cNvPr id="5312" name="Google Shape;5312;p66"/>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3" name="Google Shape;5313;p66"/>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14" name="Google Shape;5314;p66"/>
                      <p:cNvGrpSpPr/>
                      <p:nvPr/>
                    </p:nvGrpSpPr>
                    <p:grpSpPr>
                      <a:xfrm>
                        <a:off x="5081396" y="5528214"/>
                        <a:ext cx="27336" cy="62769"/>
                        <a:chOff x="5081396" y="5528214"/>
                        <a:chExt cx="27336" cy="62769"/>
                      </a:xfrm>
                    </p:grpSpPr>
                    <p:sp>
                      <p:nvSpPr>
                        <p:cNvPr id="5315" name="Google Shape;5315;p66"/>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6" name="Google Shape;5316;p66"/>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17" name="Google Shape;5317;p66"/>
                    <p:cNvGrpSpPr/>
                    <p:nvPr/>
                  </p:nvGrpSpPr>
                  <p:grpSpPr>
                    <a:xfrm>
                      <a:off x="5145690" y="5528214"/>
                      <a:ext cx="60388" cy="62769"/>
                      <a:chOff x="5145690" y="5528214"/>
                      <a:chExt cx="60388" cy="62769"/>
                    </a:xfrm>
                  </p:grpSpPr>
                  <p:grpSp>
                    <p:nvGrpSpPr>
                      <p:cNvPr id="5318" name="Google Shape;5318;p66"/>
                      <p:cNvGrpSpPr/>
                      <p:nvPr/>
                    </p:nvGrpSpPr>
                    <p:grpSpPr>
                      <a:xfrm>
                        <a:off x="5145690" y="5528214"/>
                        <a:ext cx="27336" cy="62769"/>
                        <a:chOff x="5145690" y="5528214"/>
                        <a:chExt cx="27336" cy="62769"/>
                      </a:xfrm>
                    </p:grpSpPr>
                    <p:sp>
                      <p:nvSpPr>
                        <p:cNvPr id="5319" name="Google Shape;5319;p66"/>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0" name="Google Shape;5320;p66"/>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21" name="Google Shape;5321;p66"/>
                      <p:cNvGrpSpPr/>
                      <p:nvPr/>
                    </p:nvGrpSpPr>
                    <p:grpSpPr>
                      <a:xfrm>
                        <a:off x="5178742" y="5528214"/>
                        <a:ext cx="27336" cy="62769"/>
                        <a:chOff x="5178742" y="5528214"/>
                        <a:chExt cx="27336" cy="62769"/>
                      </a:xfrm>
                    </p:grpSpPr>
                    <p:sp>
                      <p:nvSpPr>
                        <p:cNvPr id="5322" name="Google Shape;5322;p66"/>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3" name="Google Shape;5323;p66"/>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24" name="Google Shape;5324;p66"/>
                    <p:cNvGrpSpPr/>
                    <p:nvPr/>
                  </p:nvGrpSpPr>
                  <p:grpSpPr>
                    <a:xfrm>
                      <a:off x="5243036" y="5528214"/>
                      <a:ext cx="60483" cy="62769"/>
                      <a:chOff x="5243036" y="5528214"/>
                      <a:chExt cx="60483" cy="62769"/>
                    </a:xfrm>
                  </p:grpSpPr>
                  <p:grpSp>
                    <p:nvGrpSpPr>
                      <p:cNvPr id="5325" name="Google Shape;5325;p66"/>
                      <p:cNvGrpSpPr/>
                      <p:nvPr/>
                    </p:nvGrpSpPr>
                    <p:grpSpPr>
                      <a:xfrm>
                        <a:off x="5243036" y="5528214"/>
                        <a:ext cx="27336" cy="62769"/>
                        <a:chOff x="5243036" y="5528214"/>
                        <a:chExt cx="27336" cy="62769"/>
                      </a:xfrm>
                    </p:grpSpPr>
                    <p:sp>
                      <p:nvSpPr>
                        <p:cNvPr id="5326" name="Google Shape;5326;p66"/>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7" name="Google Shape;5327;p66"/>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28" name="Google Shape;5328;p66"/>
                      <p:cNvGrpSpPr/>
                      <p:nvPr/>
                    </p:nvGrpSpPr>
                    <p:grpSpPr>
                      <a:xfrm>
                        <a:off x="5276183" y="5528214"/>
                        <a:ext cx="27336" cy="62769"/>
                        <a:chOff x="5276183" y="5528214"/>
                        <a:chExt cx="27336" cy="62769"/>
                      </a:xfrm>
                    </p:grpSpPr>
                    <p:sp>
                      <p:nvSpPr>
                        <p:cNvPr id="5329" name="Google Shape;5329;p66"/>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0" name="Google Shape;5330;p66"/>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331" name="Google Shape;5331;p66"/>
                  <p:cNvGrpSpPr/>
                  <p:nvPr/>
                </p:nvGrpSpPr>
                <p:grpSpPr>
                  <a:xfrm>
                    <a:off x="5048250" y="5614892"/>
                    <a:ext cx="255269" cy="62769"/>
                    <a:chOff x="5048250" y="5614892"/>
                    <a:chExt cx="255269" cy="62769"/>
                  </a:xfrm>
                </p:grpSpPr>
                <p:grpSp>
                  <p:nvGrpSpPr>
                    <p:cNvPr id="5332" name="Google Shape;5332;p66"/>
                    <p:cNvGrpSpPr/>
                    <p:nvPr/>
                  </p:nvGrpSpPr>
                  <p:grpSpPr>
                    <a:xfrm>
                      <a:off x="5048250" y="5614892"/>
                      <a:ext cx="60482" cy="62769"/>
                      <a:chOff x="5048250" y="5614892"/>
                      <a:chExt cx="60482" cy="62769"/>
                    </a:xfrm>
                  </p:grpSpPr>
                  <p:grpSp>
                    <p:nvGrpSpPr>
                      <p:cNvPr id="5333" name="Google Shape;5333;p66"/>
                      <p:cNvGrpSpPr/>
                      <p:nvPr/>
                    </p:nvGrpSpPr>
                    <p:grpSpPr>
                      <a:xfrm>
                        <a:off x="5048250" y="5614892"/>
                        <a:ext cx="27336" cy="62769"/>
                        <a:chOff x="5048250" y="5614892"/>
                        <a:chExt cx="27336" cy="62769"/>
                      </a:xfrm>
                    </p:grpSpPr>
                    <p:sp>
                      <p:nvSpPr>
                        <p:cNvPr id="5334" name="Google Shape;5334;p66"/>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5" name="Google Shape;5335;p66"/>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36" name="Google Shape;5336;p66"/>
                      <p:cNvGrpSpPr/>
                      <p:nvPr/>
                    </p:nvGrpSpPr>
                    <p:grpSpPr>
                      <a:xfrm>
                        <a:off x="5081396" y="5614892"/>
                        <a:ext cx="27336" cy="62769"/>
                        <a:chOff x="5081396" y="5614892"/>
                        <a:chExt cx="27336" cy="62769"/>
                      </a:xfrm>
                    </p:grpSpPr>
                    <p:sp>
                      <p:nvSpPr>
                        <p:cNvPr id="5337" name="Google Shape;5337;p66"/>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8" name="Google Shape;5338;p66"/>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39" name="Google Shape;5339;p66"/>
                    <p:cNvGrpSpPr/>
                    <p:nvPr/>
                  </p:nvGrpSpPr>
                  <p:grpSpPr>
                    <a:xfrm>
                      <a:off x="5243036" y="5614892"/>
                      <a:ext cx="60483" cy="62769"/>
                      <a:chOff x="5243036" y="5614892"/>
                      <a:chExt cx="60483" cy="62769"/>
                    </a:xfrm>
                  </p:grpSpPr>
                  <p:grpSp>
                    <p:nvGrpSpPr>
                      <p:cNvPr id="5340" name="Google Shape;5340;p66"/>
                      <p:cNvGrpSpPr/>
                      <p:nvPr/>
                    </p:nvGrpSpPr>
                    <p:grpSpPr>
                      <a:xfrm>
                        <a:off x="5243036" y="5614892"/>
                        <a:ext cx="27336" cy="62769"/>
                        <a:chOff x="5243036" y="5614892"/>
                        <a:chExt cx="27336" cy="62769"/>
                      </a:xfrm>
                    </p:grpSpPr>
                    <p:sp>
                      <p:nvSpPr>
                        <p:cNvPr id="5341" name="Google Shape;5341;p66"/>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2" name="Google Shape;5342;p66"/>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43" name="Google Shape;5343;p66"/>
                      <p:cNvGrpSpPr/>
                      <p:nvPr/>
                    </p:nvGrpSpPr>
                    <p:grpSpPr>
                      <a:xfrm>
                        <a:off x="5276183" y="5614892"/>
                        <a:ext cx="27336" cy="62769"/>
                        <a:chOff x="5276183" y="5614892"/>
                        <a:chExt cx="27336" cy="62769"/>
                      </a:xfrm>
                    </p:grpSpPr>
                    <p:sp>
                      <p:nvSpPr>
                        <p:cNvPr id="5344" name="Google Shape;5344;p66"/>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5" name="Google Shape;5345;p66"/>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nvGrpSpPr>
              <p:cNvPr id="5346" name="Google Shape;5346;p66"/>
              <p:cNvGrpSpPr/>
              <p:nvPr/>
            </p:nvGrpSpPr>
            <p:grpSpPr>
              <a:xfrm>
                <a:off x="7142731" y="837301"/>
                <a:ext cx="254670" cy="423492"/>
                <a:chOff x="5015674" y="5177694"/>
                <a:chExt cx="320420" cy="532828"/>
              </a:xfrm>
            </p:grpSpPr>
            <p:grpSp>
              <p:nvGrpSpPr>
                <p:cNvPr id="5347" name="Google Shape;5347;p66"/>
                <p:cNvGrpSpPr/>
                <p:nvPr/>
              </p:nvGrpSpPr>
              <p:grpSpPr>
                <a:xfrm>
                  <a:off x="5015674" y="5177694"/>
                  <a:ext cx="320420" cy="532828"/>
                  <a:chOff x="5015674" y="5177694"/>
                  <a:chExt cx="320420" cy="532828"/>
                </a:xfrm>
              </p:grpSpPr>
              <p:grpSp>
                <p:nvGrpSpPr>
                  <p:cNvPr id="5348" name="Google Shape;5348;p66"/>
                  <p:cNvGrpSpPr/>
                  <p:nvPr/>
                </p:nvGrpSpPr>
                <p:grpSpPr>
                  <a:xfrm>
                    <a:off x="5015674" y="5177694"/>
                    <a:ext cx="320420" cy="532828"/>
                    <a:chOff x="5015674" y="5177694"/>
                    <a:chExt cx="320420" cy="532828"/>
                  </a:xfrm>
                </p:grpSpPr>
                <p:sp>
                  <p:nvSpPr>
                    <p:cNvPr id="5349" name="Google Shape;5349;p66"/>
                    <p:cNvSpPr/>
                    <p:nvPr/>
                  </p:nvSpPr>
                  <p:spPr>
                    <a:xfrm>
                      <a:off x="5015674" y="5177694"/>
                      <a:ext cx="320420" cy="532828"/>
                    </a:xfrm>
                    <a:custGeom>
                      <a:avLst/>
                      <a:gdLst/>
                      <a:ahLst/>
                      <a:cxnLst/>
                      <a:rect l="l" t="t" r="r" b="b"/>
                      <a:pathLst>
                        <a:path w="320420" h="532828" extrusionOk="0">
                          <a:moveTo>
                            <a:pt x="160210" y="0"/>
                          </a:moveTo>
                          <a:lnTo>
                            <a:pt x="0" y="241935"/>
                          </a:lnTo>
                          <a:lnTo>
                            <a:pt x="0" y="532829"/>
                          </a:lnTo>
                          <a:lnTo>
                            <a:pt x="320421" y="532829"/>
                          </a:lnTo>
                          <a:lnTo>
                            <a:pt x="320421" y="241935"/>
                          </a:lnTo>
                          <a:lnTo>
                            <a:pt x="1602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0" name="Google Shape;5350;p66"/>
                    <p:cNvSpPr/>
                    <p:nvPr/>
                  </p:nvSpPr>
                  <p:spPr>
                    <a:xfrm>
                      <a:off x="5144643" y="5604700"/>
                      <a:ext cx="62579" cy="105822"/>
                    </a:xfrm>
                    <a:custGeom>
                      <a:avLst/>
                      <a:gdLst/>
                      <a:ahLst/>
                      <a:cxnLst/>
                      <a:rect l="l" t="t" r="r" b="b"/>
                      <a:pathLst>
                        <a:path w="62579" h="105822" extrusionOk="0">
                          <a:moveTo>
                            <a:pt x="0" y="0"/>
                          </a:moveTo>
                          <a:lnTo>
                            <a:pt x="62579" y="0"/>
                          </a:lnTo>
                          <a:lnTo>
                            <a:pt x="62579" y="105823"/>
                          </a:lnTo>
                          <a:lnTo>
                            <a:pt x="0" y="1058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51" name="Google Shape;5351;p66"/>
                  <p:cNvSpPr/>
                  <p:nvPr/>
                </p:nvSpPr>
                <p:spPr>
                  <a:xfrm>
                    <a:off x="5015674" y="5177694"/>
                    <a:ext cx="320420" cy="241934"/>
                  </a:xfrm>
                  <a:custGeom>
                    <a:avLst/>
                    <a:gdLst/>
                    <a:ahLst/>
                    <a:cxnLst/>
                    <a:rect l="l" t="t" r="r" b="b"/>
                    <a:pathLst>
                      <a:path w="320420" h="241934" extrusionOk="0">
                        <a:moveTo>
                          <a:pt x="0" y="241935"/>
                        </a:moveTo>
                        <a:lnTo>
                          <a:pt x="160210" y="0"/>
                        </a:lnTo>
                        <a:lnTo>
                          <a:pt x="320421" y="241935"/>
                        </a:lnTo>
                        <a:lnTo>
                          <a:pt x="0" y="2419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352" name="Google Shape;5352;p66"/>
                  <p:cNvGrpSpPr/>
                  <p:nvPr/>
                </p:nvGrpSpPr>
                <p:grpSpPr>
                  <a:xfrm>
                    <a:off x="5130641" y="5286375"/>
                    <a:ext cx="90487" cy="90487"/>
                    <a:chOff x="5130641" y="5286375"/>
                    <a:chExt cx="90487" cy="90487"/>
                  </a:xfrm>
                </p:grpSpPr>
                <p:grpSp>
                  <p:nvGrpSpPr>
                    <p:cNvPr id="5353" name="Google Shape;5353;p66"/>
                    <p:cNvGrpSpPr/>
                    <p:nvPr/>
                  </p:nvGrpSpPr>
                  <p:grpSpPr>
                    <a:xfrm>
                      <a:off x="5130641" y="5286375"/>
                      <a:ext cx="90487" cy="90487"/>
                      <a:chOff x="5130641" y="5286375"/>
                      <a:chExt cx="90487" cy="90487"/>
                    </a:xfrm>
                  </p:grpSpPr>
                  <p:sp>
                    <p:nvSpPr>
                      <p:cNvPr id="5354" name="Google Shape;5354;p66"/>
                      <p:cNvSpPr/>
                      <p:nvPr/>
                    </p:nvSpPr>
                    <p:spPr>
                      <a:xfrm>
                        <a:off x="5130641" y="5286375"/>
                        <a:ext cx="90487" cy="90487"/>
                      </a:xfrm>
                      <a:custGeom>
                        <a:avLst/>
                        <a:gdLst/>
                        <a:ahLst/>
                        <a:cxnLst/>
                        <a:rect l="l" t="t" r="r" b="b"/>
                        <a:pathLst>
                          <a:path w="90487" h="90487" extrusionOk="0">
                            <a:moveTo>
                              <a:pt x="90488" y="45244"/>
                            </a:moveTo>
                            <a:cubicBezTo>
                              <a:pt x="90488" y="70199"/>
                              <a:pt x="70199" y="90488"/>
                              <a:pt x="45244" y="90488"/>
                            </a:cubicBezTo>
                            <a:cubicBezTo>
                              <a:pt x="20288" y="90488"/>
                              <a:pt x="0" y="70199"/>
                              <a:pt x="0" y="45244"/>
                            </a:cubicBezTo>
                            <a:cubicBezTo>
                              <a:pt x="0" y="20288"/>
                              <a:pt x="20288" y="0"/>
                              <a:pt x="45244" y="0"/>
                            </a:cubicBezTo>
                            <a:cubicBezTo>
                              <a:pt x="70199" y="0"/>
                              <a:pt x="90488" y="20288"/>
                              <a:pt x="90488" y="452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5" name="Google Shape;5355;p66"/>
                      <p:cNvSpPr/>
                      <p:nvPr/>
                    </p:nvSpPr>
                    <p:spPr>
                      <a:xfrm>
                        <a:off x="5136356" y="5292090"/>
                        <a:ext cx="79057" cy="79057"/>
                      </a:xfrm>
                      <a:custGeom>
                        <a:avLst/>
                        <a:gdLst/>
                        <a:ahLst/>
                        <a:cxnLst/>
                        <a:rect l="l" t="t" r="r" b="b"/>
                        <a:pathLst>
                          <a:path w="79057" h="79057" extrusionOk="0">
                            <a:moveTo>
                              <a:pt x="79058" y="39529"/>
                            </a:moveTo>
                            <a:cubicBezTo>
                              <a:pt x="79058" y="61360"/>
                              <a:pt x="61360" y="79057"/>
                              <a:pt x="39529" y="79057"/>
                            </a:cubicBezTo>
                            <a:cubicBezTo>
                              <a:pt x="17698" y="79057"/>
                              <a:pt x="0" y="61360"/>
                              <a:pt x="0" y="39529"/>
                            </a:cubicBezTo>
                            <a:cubicBezTo>
                              <a:pt x="0" y="17698"/>
                              <a:pt x="17698" y="0"/>
                              <a:pt x="39529" y="0"/>
                            </a:cubicBezTo>
                            <a:cubicBezTo>
                              <a:pt x="61360" y="0"/>
                              <a:pt x="79058" y="17698"/>
                              <a:pt x="79058" y="3952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6" name="Google Shape;5356;p66"/>
                    <p:cNvGrpSpPr/>
                    <p:nvPr/>
                  </p:nvGrpSpPr>
                  <p:grpSpPr>
                    <a:xfrm>
                      <a:off x="5134165" y="5289899"/>
                      <a:ext cx="83343" cy="83343"/>
                      <a:chOff x="5134165" y="5289899"/>
                      <a:chExt cx="83343" cy="83343"/>
                    </a:xfrm>
                  </p:grpSpPr>
                  <p:sp>
                    <p:nvSpPr>
                      <p:cNvPr id="5357" name="Google Shape;5357;p66"/>
                      <p:cNvSpPr/>
                      <p:nvPr/>
                    </p:nvSpPr>
                    <p:spPr>
                      <a:xfrm>
                        <a:off x="5173027" y="5289899"/>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8" name="Google Shape;5358;p66"/>
                      <p:cNvSpPr/>
                      <p:nvPr/>
                    </p:nvSpPr>
                    <p:spPr>
                      <a:xfrm rot="-5400000">
                        <a:off x="5173027" y="5289994"/>
                        <a:ext cx="5619" cy="83343"/>
                      </a:xfrm>
                      <a:custGeom>
                        <a:avLst/>
                        <a:gdLst/>
                        <a:ahLst/>
                        <a:cxnLst/>
                        <a:rect l="l" t="t" r="r" b="b"/>
                        <a:pathLst>
                          <a:path w="5619" h="83343" extrusionOk="0">
                            <a:moveTo>
                              <a:pt x="0" y="0"/>
                            </a:moveTo>
                            <a:lnTo>
                              <a:pt x="5620" y="0"/>
                            </a:lnTo>
                            <a:lnTo>
                              <a:pt x="5620" y="83344"/>
                            </a:lnTo>
                            <a:lnTo>
                              <a:pt x="0" y="833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359" name="Google Shape;5359;p66"/>
                <p:cNvGrpSpPr/>
                <p:nvPr/>
              </p:nvGrpSpPr>
              <p:grpSpPr>
                <a:xfrm>
                  <a:off x="5048250" y="5441537"/>
                  <a:ext cx="255269" cy="236124"/>
                  <a:chOff x="5048250" y="5441537"/>
                  <a:chExt cx="255269" cy="236124"/>
                </a:xfrm>
              </p:grpSpPr>
              <p:grpSp>
                <p:nvGrpSpPr>
                  <p:cNvPr id="5360" name="Google Shape;5360;p66"/>
                  <p:cNvGrpSpPr/>
                  <p:nvPr/>
                </p:nvGrpSpPr>
                <p:grpSpPr>
                  <a:xfrm>
                    <a:off x="5048250" y="5441537"/>
                    <a:ext cx="255269" cy="62769"/>
                    <a:chOff x="5048250" y="5441537"/>
                    <a:chExt cx="255269" cy="62769"/>
                  </a:xfrm>
                </p:grpSpPr>
                <p:grpSp>
                  <p:nvGrpSpPr>
                    <p:cNvPr id="5361" name="Google Shape;5361;p66"/>
                    <p:cNvGrpSpPr/>
                    <p:nvPr/>
                  </p:nvGrpSpPr>
                  <p:grpSpPr>
                    <a:xfrm>
                      <a:off x="5048250" y="5441537"/>
                      <a:ext cx="60482" cy="62769"/>
                      <a:chOff x="5048250" y="5441537"/>
                      <a:chExt cx="60482" cy="62769"/>
                    </a:xfrm>
                  </p:grpSpPr>
                  <p:grpSp>
                    <p:nvGrpSpPr>
                      <p:cNvPr id="5362" name="Google Shape;5362;p66"/>
                      <p:cNvGrpSpPr/>
                      <p:nvPr/>
                    </p:nvGrpSpPr>
                    <p:grpSpPr>
                      <a:xfrm>
                        <a:off x="5048250" y="5441537"/>
                        <a:ext cx="27336" cy="62769"/>
                        <a:chOff x="5048250" y="5441537"/>
                        <a:chExt cx="27336" cy="62769"/>
                      </a:xfrm>
                    </p:grpSpPr>
                    <p:sp>
                      <p:nvSpPr>
                        <p:cNvPr id="5363" name="Google Shape;5363;p66"/>
                        <p:cNvSpPr/>
                        <p:nvPr/>
                      </p:nvSpPr>
                      <p:spPr>
                        <a:xfrm>
                          <a:off x="5049392" y="5442775"/>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4" name="Google Shape;5364;p66"/>
                        <p:cNvSpPr/>
                        <p:nvPr/>
                      </p:nvSpPr>
                      <p:spPr>
                        <a:xfrm>
                          <a:off x="5048250" y="5441537"/>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65" name="Google Shape;5365;p66"/>
                      <p:cNvGrpSpPr/>
                      <p:nvPr/>
                    </p:nvGrpSpPr>
                    <p:grpSpPr>
                      <a:xfrm>
                        <a:off x="5081396" y="5441537"/>
                        <a:ext cx="27336" cy="62769"/>
                        <a:chOff x="5081396" y="5441537"/>
                        <a:chExt cx="27336" cy="62769"/>
                      </a:xfrm>
                    </p:grpSpPr>
                    <p:sp>
                      <p:nvSpPr>
                        <p:cNvPr id="5366" name="Google Shape;5366;p66"/>
                        <p:cNvSpPr/>
                        <p:nvPr/>
                      </p:nvSpPr>
                      <p:spPr>
                        <a:xfrm>
                          <a:off x="508254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7" name="Google Shape;5367;p66"/>
                        <p:cNvSpPr/>
                        <p:nvPr/>
                      </p:nvSpPr>
                      <p:spPr>
                        <a:xfrm>
                          <a:off x="5081396"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68" name="Google Shape;5368;p66"/>
                    <p:cNvGrpSpPr/>
                    <p:nvPr/>
                  </p:nvGrpSpPr>
                  <p:grpSpPr>
                    <a:xfrm>
                      <a:off x="5145690" y="5441537"/>
                      <a:ext cx="60388" cy="62769"/>
                      <a:chOff x="5145690" y="5441537"/>
                      <a:chExt cx="60388" cy="62769"/>
                    </a:xfrm>
                  </p:grpSpPr>
                  <p:grpSp>
                    <p:nvGrpSpPr>
                      <p:cNvPr id="5369" name="Google Shape;5369;p66"/>
                      <p:cNvGrpSpPr/>
                      <p:nvPr/>
                    </p:nvGrpSpPr>
                    <p:grpSpPr>
                      <a:xfrm>
                        <a:off x="5145690" y="5441537"/>
                        <a:ext cx="27336" cy="62769"/>
                        <a:chOff x="5145690" y="5441537"/>
                        <a:chExt cx="27336" cy="62769"/>
                      </a:xfrm>
                    </p:grpSpPr>
                    <p:sp>
                      <p:nvSpPr>
                        <p:cNvPr id="5370" name="Google Shape;5370;p66"/>
                        <p:cNvSpPr/>
                        <p:nvPr/>
                      </p:nvSpPr>
                      <p:spPr>
                        <a:xfrm>
                          <a:off x="5146833"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1" name="Google Shape;5371;p66"/>
                        <p:cNvSpPr/>
                        <p:nvPr/>
                      </p:nvSpPr>
                      <p:spPr>
                        <a:xfrm>
                          <a:off x="5145690"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72" name="Google Shape;5372;p66"/>
                      <p:cNvGrpSpPr/>
                      <p:nvPr/>
                    </p:nvGrpSpPr>
                    <p:grpSpPr>
                      <a:xfrm>
                        <a:off x="5178742" y="5441537"/>
                        <a:ext cx="27336" cy="62769"/>
                        <a:chOff x="5178742" y="5441537"/>
                        <a:chExt cx="27336" cy="62769"/>
                      </a:xfrm>
                    </p:grpSpPr>
                    <p:sp>
                      <p:nvSpPr>
                        <p:cNvPr id="5373" name="Google Shape;5373;p66"/>
                        <p:cNvSpPr/>
                        <p:nvPr/>
                      </p:nvSpPr>
                      <p:spPr>
                        <a:xfrm>
                          <a:off x="5179980"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4" name="Google Shape;5374;p66"/>
                        <p:cNvSpPr/>
                        <p:nvPr/>
                      </p:nvSpPr>
                      <p:spPr>
                        <a:xfrm>
                          <a:off x="5178742"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75" name="Google Shape;5375;p66"/>
                    <p:cNvGrpSpPr/>
                    <p:nvPr/>
                  </p:nvGrpSpPr>
                  <p:grpSpPr>
                    <a:xfrm>
                      <a:off x="5243036" y="5441537"/>
                      <a:ext cx="60483" cy="62769"/>
                      <a:chOff x="5243036" y="5441537"/>
                      <a:chExt cx="60483" cy="62769"/>
                    </a:xfrm>
                  </p:grpSpPr>
                  <p:grpSp>
                    <p:nvGrpSpPr>
                      <p:cNvPr id="5376" name="Google Shape;5376;p66"/>
                      <p:cNvGrpSpPr/>
                      <p:nvPr/>
                    </p:nvGrpSpPr>
                    <p:grpSpPr>
                      <a:xfrm>
                        <a:off x="5243036" y="5441537"/>
                        <a:ext cx="27336" cy="62769"/>
                        <a:chOff x="5243036" y="5441537"/>
                        <a:chExt cx="27336" cy="62769"/>
                      </a:xfrm>
                    </p:grpSpPr>
                    <p:sp>
                      <p:nvSpPr>
                        <p:cNvPr id="5377" name="Google Shape;5377;p66"/>
                        <p:cNvSpPr/>
                        <p:nvPr/>
                      </p:nvSpPr>
                      <p:spPr>
                        <a:xfrm>
                          <a:off x="5244179" y="5442775"/>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8" name="Google Shape;5378;p66"/>
                        <p:cNvSpPr/>
                        <p:nvPr/>
                      </p:nvSpPr>
                      <p:spPr>
                        <a:xfrm>
                          <a:off x="5243036" y="5441537"/>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79" name="Google Shape;5379;p66"/>
                      <p:cNvGrpSpPr/>
                      <p:nvPr/>
                    </p:nvGrpSpPr>
                    <p:grpSpPr>
                      <a:xfrm>
                        <a:off x="5276183" y="5441537"/>
                        <a:ext cx="27336" cy="62769"/>
                        <a:chOff x="5276183" y="5441537"/>
                        <a:chExt cx="27336" cy="62769"/>
                      </a:xfrm>
                    </p:grpSpPr>
                    <p:sp>
                      <p:nvSpPr>
                        <p:cNvPr id="5380" name="Google Shape;5380;p66"/>
                        <p:cNvSpPr/>
                        <p:nvPr/>
                      </p:nvSpPr>
                      <p:spPr>
                        <a:xfrm>
                          <a:off x="5277421" y="5442775"/>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1" name="Google Shape;5381;p66"/>
                        <p:cNvSpPr/>
                        <p:nvPr/>
                      </p:nvSpPr>
                      <p:spPr>
                        <a:xfrm>
                          <a:off x="5276183" y="5441537"/>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382" name="Google Shape;5382;p66"/>
                  <p:cNvGrpSpPr/>
                  <p:nvPr/>
                </p:nvGrpSpPr>
                <p:grpSpPr>
                  <a:xfrm>
                    <a:off x="5048250" y="5528214"/>
                    <a:ext cx="255269" cy="62769"/>
                    <a:chOff x="5048250" y="5528214"/>
                    <a:chExt cx="255269" cy="62769"/>
                  </a:xfrm>
                </p:grpSpPr>
                <p:grpSp>
                  <p:nvGrpSpPr>
                    <p:cNvPr id="5383" name="Google Shape;5383;p66"/>
                    <p:cNvGrpSpPr/>
                    <p:nvPr/>
                  </p:nvGrpSpPr>
                  <p:grpSpPr>
                    <a:xfrm>
                      <a:off x="5048250" y="5528214"/>
                      <a:ext cx="60482" cy="62769"/>
                      <a:chOff x="5048250" y="5528214"/>
                      <a:chExt cx="60482" cy="62769"/>
                    </a:xfrm>
                  </p:grpSpPr>
                  <p:grpSp>
                    <p:nvGrpSpPr>
                      <p:cNvPr id="5384" name="Google Shape;5384;p66"/>
                      <p:cNvGrpSpPr/>
                      <p:nvPr/>
                    </p:nvGrpSpPr>
                    <p:grpSpPr>
                      <a:xfrm>
                        <a:off x="5048250" y="5528214"/>
                        <a:ext cx="27336" cy="62769"/>
                        <a:chOff x="5048250" y="5528214"/>
                        <a:chExt cx="27336" cy="62769"/>
                      </a:xfrm>
                    </p:grpSpPr>
                    <p:sp>
                      <p:nvSpPr>
                        <p:cNvPr id="5385" name="Google Shape;5385;p66"/>
                        <p:cNvSpPr/>
                        <p:nvPr/>
                      </p:nvSpPr>
                      <p:spPr>
                        <a:xfrm>
                          <a:off x="5049392" y="5529452"/>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6" name="Google Shape;5386;p66"/>
                        <p:cNvSpPr/>
                        <p:nvPr/>
                      </p:nvSpPr>
                      <p:spPr>
                        <a:xfrm>
                          <a:off x="5048250" y="5528214"/>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87" name="Google Shape;5387;p66"/>
                      <p:cNvGrpSpPr/>
                      <p:nvPr/>
                    </p:nvGrpSpPr>
                    <p:grpSpPr>
                      <a:xfrm>
                        <a:off x="5081396" y="5528214"/>
                        <a:ext cx="27336" cy="62769"/>
                        <a:chOff x="5081396" y="5528214"/>
                        <a:chExt cx="27336" cy="62769"/>
                      </a:xfrm>
                    </p:grpSpPr>
                    <p:sp>
                      <p:nvSpPr>
                        <p:cNvPr id="5388" name="Google Shape;5388;p66"/>
                        <p:cNvSpPr/>
                        <p:nvPr/>
                      </p:nvSpPr>
                      <p:spPr>
                        <a:xfrm>
                          <a:off x="508254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9" name="Google Shape;5389;p66"/>
                        <p:cNvSpPr/>
                        <p:nvPr/>
                      </p:nvSpPr>
                      <p:spPr>
                        <a:xfrm>
                          <a:off x="5081396"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90" name="Google Shape;5390;p66"/>
                    <p:cNvGrpSpPr/>
                    <p:nvPr/>
                  </p:nvGrpSpPr>
                  <p:grpSpPr>
                    <a:xfrm>
                      <a:off x="5145690" y="5528214"/>
                      <a:ext cx="60388" cy="62769"/>
                      <a:chOff x="5145690" y="5528214"/>
                      <a:chExt cx="60388" cy="62769"/>
                    </a:xfrm>
                  </p:grpSpPr>
                  <p:grpSp>
                    <p:nvGrpSpPr>
                      <p:cNvPr id="5391" name="Google Shape;5391;p66"/>
                      <p:cNvGrpSpPr/>
                      <p:nvPr/>
                    </p:nvGrpSpPr>
                    <p:grpSpPr>
                      <a:xfrm>
                        <a:off x="5145690" y="5528214"/>
                        <a:ext cx="27336" cy="62769"/>
                        <a:chOff x="5145690" y="5528214"/>
                        <a:chExt cx="27336" cy="62769"/>
                      </a:xfrm>
                    </p:grpSpPr>
                    <p:sp>
                      <p:nvSpPr>
                        <p:cNvPr id="5392" name="Google Shape;5392;p66"/>
                        <p:cNvSpPr/>
                        <p:nvPr/>
                      </p:nvSpPr>
                      <p:spPr>
                        <a:xfrm>
                          <a:off x="5146833"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3" name="Google Shape;5393;p66"/>
                        <p:cNvSpPr/>
                        <p:nvPr/>
                      </p:nvSpPr>
                      <p:spPr>
                        <a:xfrm>
                          <a:off x="5145690"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94" name="Google Shape;5394;p66"/>
                      <p:cNvGrpSpPr/>
                      <p:nvPr/>
                    </p:nvGrpSpPr>
                    <p:grpSpPr>
                      <a:xfrm>
                        <a:off x="5178742" y="5528214"/>
                        <a:ext cx="27336" cy="62769"/>
                        <a:chOff x="5178742" y="5528214"/>
                        <a:chExt cx="27336" cy="62769"/>
                      </a:xfrm>
                    </p:grpSpPr>
                    <p:sp>
                      <p:nvSpPr>
                        <p:cNvPr id="5395" name="Google Shape;5395;p66"/>
                        <p:cNvSpPr/>
                        <p:nvPr/>
                      </p:nvSpPr>
                      <p:spPr>
                        <a:xfrm>
                          <a:off x="5179980"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6" name="Google Shape;5396;p66"/>
                        <p:cNvSpPr/>
                        <p:nvPr/>
                      </p:nvSpPr>
                      <p:spPr>
                        <a:xfrm>
                          <a:off x="5178742"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97" name="Google Shape;5397;p66"/>
                    <p:cNvGrpSpPr/>
                    <p:nvPr/>
                  </p:nvGrpSpPr>
                  <p:grpSpPr>
                    <a:xfrm>
                      <a:off x="5243036" y="5528214"/>
                      <a:ext cx="60483" cy="62769"/>
                      <a:chOff x="5243036" y="5528214"/>
                      <a:chExt cx="60483" cy="62769"/>
                    </a:xfrm>
                  </p:grpSpPr>
                  <p:grpSp>
                    <p:nvGrpSpPr>
                      <p:cNvPr id="5398" name="Google Shape;5398;p66"/>
                      <p:cNvGrpSpPr/>
                      <p:nvPr/>
                    </p:nvGrpSpPr>
                    <p:grpSpPr>
                      <a:xfrm>
                        <a:off x="5243036" y="5528214"/>
                        <a:ext cx="27336" cy="62769"/>
                        <a:chOff x="5243036" y="5528214"/>
                        <a:chExt cx="27336" cy="62769"/>
                      </a:xfrm>
                    </p:grpSpPr>
                    <p:sp>
                      <p:nvSpPr>
                        <p:cNvPr id="5399" name="Google Shape;5399;p66"/>
                        <p:cNvSpPr/>
                        <p:nvPr/>
                      </p:nvSpPr>
                      <p:spPr>
                        <a:xfrm>
                          <a:off x="5244179" y="5529452"/>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0" name="Google Shape;5400;p66"/>
                        <p:cNvSpPr/>
                        <p:nvPr/>
                      </p:nvSpPr>
                      <p:spPr>
                        <a:xfrm>
                          <a:off x="5243036" y="5528214"/>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39"/>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01" name="Google Shape;5401;p66"/>
                      <p:cNvGrpSpPr/>
                      <p:nvPr/>
                    </p:nvGrpSpPr>
                    <p:grpSpPr>
                      <a:xfrm>
                        <a:off x="5276183" y="5528214"/>
                        <a:ext cx="27336" cy="62769"/>
                        <a:chOff x="5276183" y="5528214"/>
                        <a:chExt cx="27336" cy="62769"/>
                      </a:xfrm>
                    </p:grpSpPr>
                    <p:sp>
                      <p:nvSpPr>
                        <p:cNvPr id="5402" name="Google Shape;5402;p66"/>
                        <p:cNvSpPr/>
                        <p:nvPr/>
                      </p:nvSpPr>
                      <p:spPr>
                        <a:xfrm>
                          <a:off x="5277421" y="5529452"/>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3" name="Google Shape;5403;p66"/>
                        <p:cNvSpPr/>
                        <p:nvPr/>
                      </p:nvSpPr>
                      <p:spPr>
                        <a:xfrm>
                          <a:off x="5276183" y="5528214"/>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404" name="Google Shape;5404;p66"/>
                  <p:cNvGrpSpPr/>
                  <p:nvPr/>
                </p:nvGrpSpPr>
                <p:grpSpPr>
                  <a:xfrm>
                    <a:off x="5048250" y="5614892"/>
                    <a:ext cx="255269" cy="62769"/>
                    <a:chOff x="5048250" y="5614892"/>
                    <a:chExt cx="255269" cy="62769"/>
                  </a:xfrm>
                </p:grpSpPr>
                <p:grpSp>
                  <p:nvGrpSpPr>
                    <p:cNvPr id="5405" name="Google Shape;5405;p66"/>
                    <p:cNvGrpSpPr/>
                    <p:nvPr/>
                  </p:nvGrpSpPr>
                  <p:grpSpPr>
                    <a:xfrm>
                      <a:off x="5048250" y="5614892"/>
                      <a:ext cx="60482" cy="62769"/>
                      <a:chOff x="5048250" y="5614892"/>
                      <a:chExt cx="60482" cy="62769"/>
                    </a:xfrm>
                  </p:grpSpPr>
                  <p:grpSp>
                    <p:nvGrpSpPr>
                      <p:cNvPr id="5406" name="Google Shape;5406;p66"/>
                      <p:cNvGrpSpPr/>
                      <p:nvPr/>
                    </p:nvGrpSpPr>
                    <p:grpSpPr>
                      <a:xfrm>
                        <a:off x="5048250" y="5614892"/>
                        <a:ext cx="27336" cy="62769"/>
                        <a:chOff x="5048250" y="5614892"/>
                        <a:chExt cx="27336" cy="62769"/>
                      </a:xfrm>
                    </p:grpSpPr>
                    <p:sp>
                      <p:nvSpPr>
                        <p:cNvPr id="5407" name="Google Shape;5407;p66"/>
                        <p:cNvSpPr/>
                        <p:nvPr/>
                      </p:nvSpPr>
                      <p:spPr>
                        <a:xfrm>
                          <a:off x="5049392" y="5616130"/>
                          <a:ext cx="24955" cy="60388"/>
                        </a:xfrm>
                        <a:custGeom>
                          <a:avLst/>
                          <a:gdLst/>
                          <a:ahLst/>
                          <a:cxnLst/>
                          <a:rect l="l" t="t" r="r" b="b"/>
                          <a:pathLst>
                            <a:path w="24955" h="60388" extrusionOk="0">
                              <a:moveTo>
                                <a:pt x="0" y="60388"/>
                              </a:moveTo>
                              <a:lnTo>
                                <a:pt x="0" y="23813"/>
                              </a:lnTo>
                              <a:cubicBezTo>
                                <a:pt x="0" y="10668"/>
                                <a:pt x="10668" y="0"/>
                                <a:pt x="23813" y="0"/>
                              </a:cubicBezTo>
                              <a:lnTo>
                                <a:pt x="24956" y="0"/>
                              </a:lnTo>
                              <a:lnTo>
                                <a:pt x="24956"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8" name="Google Shape;5408;p66"/>
                        <p:cNvSpPr/>
                        <p:nvPr/>
                      </p:nvSpPr>
                      <p:spPr>
                        <a:xfrm>
                          <a:off x="5048250" y="5614892"/>
                          <a:ext cx="27336" cy="62769"/>
                        </a:xfrm>
                        <a:custGeom>
                          <a:avLst/>
                          <a:gdLst/>
                          <a:ahLst/>
                          <a:cxnLst/>
                          <a:rect l="l" t="t" r="r" b="b"/>
                          <a:pathLst>
                            <a:path w="27336" h="62769" extrusionOk="0">
                              <a:moveTo>
                                <a:pt x="24955" y="2381"/>
                              </a:moveTo>
                              <a:lnTo>
                                <a:pt x="24955" y="60388"/>
                              </a:lnTo>
                              <a:lnTo>
                                <a:pt x="2381" y="60388"/>
                              </a:lnTo>
                              <a:lnTo>
                                <a:pt x="2381" y="24955"/>
                              </a:lnTo>
                              <a:cubicBezTo>
                                <a:pt x="2381" y="12478"/>
                                <a:pt x="12478" y="2381"/>
                                <a:pt x="24955" y="2381"/>
                              </a:cubicBezTo>
                              <a:moveTo>
                                <a:pt x="27337" y="0"/>
                              </a:moveTo>
                              <a:lnTo>
                                <a:pt x="24955"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09" name="Google Shape;5409;p66"/>
                      <p:cNvGrpSpPr/>
                      <p:nvPr/>
                    </p:nvGrpSpPr>
                    <p:grpSpPr>
                      <a:xfrm>
                        <a:off x="5081396" y="5614892"/>
                        <a:ext cx="27336" cy="62769"/>
                        <a:chOff x="5081396" y="5614892"/>
                        <a:chExt cx="27336" cy="62769"/>
                      </a:xfrm>
                    </p:grpSpPr>
                    <p:sp>
                      <p:nvSpPr>
                        <p:cNvPr id="5410" name="Google Shape;5410;p66"/>
                        <p:cNvSpPr/>
                        <p:nvPr/>
                      </p:nvSpPr>
                      <p:spPr>
                        <a:xfrm>
                          <a:off x="5082540"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1" name="Google Shape;5411;p66"/>
                        <p:cNvSpPr/>
                        <p:nvPr/>
                      </p:nvSpPr>
                      <p:spPr>
                        <a:xfrm>
                          <a:off x="5081396"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12" name="Google Shape;5412;p66"/>
                    <p:cNvGrpSpPr/>
                    <p:nvPr/>
                  </p:nvGrpSpPr>
                  <p:grpSpPr>
                    <a:xfrm>
                      <a:off x="5243036" y="5614892"/>
                      <a:ext cx="60483" cy="62769"/>
                      <a:chOff x="5243036" y="5614892"/>
                      <a:chExt cx="60483" cy="62769"/>
                    </a:xfrm>
                  </p:grpSpPr>
                  <p:grpSp>
                    <p:nvGrpSpPr>
                      <p:cNvPr id="5413" name="Google Shape;5413;p66"/>
                      <p:cNvGrpSpPr/>
                      <p:nvPr/>
                    </p:nvGrpSpPr>
                    <p:grpSpPr>
                      <a:xfrm>
                        <a:off x="5243036" y="5614892"/>
                        <a:ext cx="27336" cy="62769"/>
                        <a:chOff x="5243036" y="5614892"/>
                        <a:chExt cx="27336" cy="62769"/>
                      </a:xfrm>
                    </p:grpSpPr>
                    <p:sp>
                      <p:nvSpPr>
                        <p:cNvPr id="5414" name="Google Shape;5414;p66"/>
                        <p:cNvSpPr/>
                        <p:nvPr/>
                      </p:nvSpPr>
                      <p:spPr>
                        <a:xfrm>
                          <a:off x="5244179" y="5616130"/>
                          <a:ext cx="24955" cy="60388"/>
                        </a:xfrm>
                        <a:custGeom>
                          <a:avLst/>
                          <a:gdLst/>
                          <a:ahLst/>
                          <a:cxnLst/>
                          <a:rect l="l" t="t" r="r" b="b"/>
                          <a:pathLst>
                            <a:path w="24955" h="60388" extrusionOk="0">
                              <a:moveTo>
                                <a:pt x="0" y="60388"/>
                              </a:moveTo>
                              <a:lnTo>
                                <a:pt x="0" y="23813"/>
                              </a:lnTo>
                              <a:cubicBezTo>
                                <a:pt x="0" y="10668"/>
                                <a:pt x="10668" y="0"/>
                                <a:pt x="23813" y="0"/>
                              </a:cubicBezTo>
                              <a:lnTo>
                                <a:pt x="24955" y="0"/>
                              </a:ln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5" name="Google Shape;5415;p66"/>
                        <p:cNvSpPr/>
                        <p:nvPr/>
                      </p:nvSpPr>
                      <p:spPr>
                        <a:xfrm>
                          <a:off x="5243036" y="5614892"/>
                          <a:ext cx="27336" cy="62769"/>
                        </a:xfrm>
                        <a:custGeom>
                          <a:avLst/>
                          <a:gdLst/>
                          <a:ahLst/>
                          <a:cxnLst/>
                          <a:rect l="l" t="t" r="r" b="b"/>
                          <a:pathLst>
                            <a:path w="27336" h="62769" extrusionOk="0">
                              <a:moveTo>
                                <a:pt x="24956" y="2381"/>
                              </a:moveTo>
                              <a:lnTo>
                                <a:pt x="24956" y="60388"/>
                              </a:lnTo>
                              <a:lnTo>
                                <a:pt x="2381" y="60388"/>
                              </a:lnTo>
                              <a:lnTo>
                                <a:pt x="2381" y="24955"/>
                              </a:lnTo>
                              <a:cubicBezTo>
                                <a:pt x="2381" y="12478"/>
                                <a:pt x="12478" y="2381"/>
                                <a:pt x="24956" y="2381"/>
                              </a:cubicBezTo>
                              <a:moveTo>
                                <a:pt x="27337" y="0"/>
                              </a:moveTo>
                              <a:lnTo>
                                <a:pt x="24956" y="0"/>
                              </a:lnTo>
                              <a:cubicBezTo>
                                <a:pt x="11144" y="0"/>
                                <a:pt x="0" y="11240"/>
                                <a:pt x="0" y="24955"/>
                              </a:cubicBezTo>
                              <a:lnTo>
                                <a:pt x="0" y="62770"/>
                              </a:lnTo>
                              <a:lnTo>
                                <a:pt x="27337" y="62770"/>
                              </a:lnTo>
                              <a:lnTo>
                                <a:pt x="27337" y="0"/>
                              </a:lnTo>
                              <a:lnTo>
                                <a:pt x="2733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16" name="Google Shape;5416;p66"/>
                      <p:cNvGrpSpPr/>
                      <p:nvPr/>
                    </p:nvGrpSpPr>
                    <p:grpSpPr>
                      <a:xfrm>
                        <a:off x="5276183" y="5614892"/>
                        <a:ext cx="27336" cy="62769"/>
                        <a:chOff x="5276183" y="5614892"/>
                        <a:chExt cx="27336" cy="62769"/>
                      </a:xfrm>
                    </p:grpSpPr>
                    <p:sp>
                      <p:nvSpPr>
                        <p:cNvPr id="5417" name="Google Shape;5417;p66"/>
                        <p:cNvSpPr/>
                        <p:nvPr/>
                      </p:nvSpPr>
                      <p:spPr>
                        <a:xfrm>
                          <a:off x="5277421" y="5616130"/>
                          <a:ext cx="24955" cy="60388"/>
                        </a:xfrm>
                        <a:custGeom>
                          <a:avLst/>
                          <a:gdLst/>
                          <a:ahLst/>
                          <a:cxnLst/>
                          <a:rect l="l" t="t" r="r" b="b"/>
                          <a:pathLst>
                            <a:path w="24955" h="60388" extrusionOk="0">
                              <a:moveTo>
                                <a:pt x="0" y="60388"/>
                              </a:moveTo>
                              <a:lnTo>
                                <a:pt x="0" y="0"/>
                              </a:lnTo>
                              <a:lnTo>
                                <a:pt x="1143" y="0"/>
                              </a:lnTo>
                              <a:cubicBezTo>
                                <a:pt x="14288" y="0"/>
                                <a:pt x="24955" y="10668"/>
                                <a:pt x="24955" y="23813"/>
                              </a:cubicBezTo>
                              <a:lnTo>
                                <a:pt x="24955" y="60388"/>
                              </a:lnTo>
                              <a:lnTo>
                                <a:pt x="0" y="603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8" name="Google Shape;5418;p66"/>
                        <p:cNvSpPr/>
                        <p:nvPr/>
                      </p:nvSpPr>
                      <p:spPr>
                        <a:xfrm>
                          <a:off x="5276183" y="5614892"/>
                          <a:ext cx="27336" cy="62769"/>
                        </a:xfrm>
                        <a:custGeom>
                          <a:avLst/>
                          <a:gdLst/>
                          <a:ahLst/>
                          <a:cxnLst/>
                          <a:rect l="l" t="t" r="r" b="b"/>
                          <a:pathLst>
                            <a:path w="27336" h="62769" extrusionOk="0">
                              <a:moveTo>
                                <a:pt x="2381" y="2381"/>
                              </a:moveTo>
                              <a:cubicBezTo>
                                <a:pt x="14859" y="2381"/>
                                <a:pt x="24956" y="12478"/>
                                <a:pt x="24956" y="24955"/>
                              </a:cubicBezTo>
                              <a:lnTo>
                                <a:pt x="24956" y="60388"/>
                              </a:lnTo>
                              <a:lnTo>
                                <a:pt x="2381" y="60388"/>
                              </a:lnTo>
                              <a:lnTo>
                                <a:pt x="2381" y="2381"/>
                              </a:lnTo>
                              <a:moveTo>
                                <a:pt x="2381" y="0"/>
                              </a:moveTo>
                              <a:lnTo>
                                <a:pt x="0" y="0"/>
                              </a:lnTo>
                              <a:lnTo>
                                <a:pt x="0" y="62770"/>
                              </a:lnTo>
                              <a:lnTo>
                                <a:pt x="27337" y="62770"/>
                              </a:lnTo>
                              <a:lnTo>
                                <a:pt x="27337" y="24955"/>
                              </a:lnTo>
                              <a:cubicBezTo>
                                <a:pt x="27337" y="11144"/>
                                <a:pt x="16097" y="0"/>
                                <a:pt x="2381" y="0"/>
                              </a:cubicBezTo>
                              <a:lnTo>
                                <a:pt x="238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grpSp>
        <p:grpSp>
          <p:nvGrpSpPr>
            <p:cNvPr id="5419" name="Google Shape;5419;p66"/>
            <p:cNvGrpSpPr/>
            <p:nvPr/>
          </p:nvGrpSpPr>
          <p:grpSpPr>
            <a:xfrm flipH="1">
              <a:off x="5956557" y="1641572"/>
              <a:ext cx="178843" cy="282573"/>
              <a:chOff x="7910702" y="2743200"/>
              <a:chExt cx="222027" cy="350805"/>
            </a:xfrm>
          </p:grpSpPr>
          <p:sp>
            <p:nvSpPr>
              <p:cNvPr id="5420" name="Google Shape;5420;p66"/>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1" name="Google Shape;5421;p66"/>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22" name="Google Shape;5422;p66"/>
            <p:cNvGrpSpPr/>
            <p:nvPr/>
          </p:nvGrpSpPr>
          <p:grpSpPr>
            <a:xfrm flipH="1">
              <a:off x="5745414" y="2046001"/>
              <a:ext cx="258839" cy="408968"/>
              <a:chOff x="7910702" y="2743200"/>
              <a:chExt cx="222027" cy="350805"/>
            </a:xfrm>
          </p:grpSpPr>
          <p:sp>
            <p:nvSpPr>
              <p:cNvPr id="5423" name="Google Shape;5423;p66"/>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4" name="Google Shape;5424;p66"/>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25" name="Google Shape;5425;p66"/>
            <p:cNvGrpSpPr/>
            <p:nvPr/>
          </p:nvGrpSpPr>
          <p:grpSpPr>
            <a:xfrm>
              <a:off x="4952708" y="1983309"/>
              <a:ext cx="490328" cy="1024726"/>
              <a:chOff x="6329362" y="2891680"/>
              <a:chExt cx="666750" cy="1393427"/>
            </a:xfrm>
          </p:grpSpPr>
          <p:grpSp>
            <p:nvGrpSpPr>
              <p:cNvPr id="5426" name="Google Shape;5426;p66"/>
              <p:cNvGrpSpPr/>
              <p:nvPr/>
            </p:nvGrpSpPr>
            <p:grpSpPr>
              <a:xfrm>
                <a:off x="6329362" y="3595687"/>
                <a:ext cx="666750" cy="519207"/>
                <a:chOff x="6329362" y="3595687"/>
                <a:chExt cx="666750" cy="519207"/>
              </a:xfrm>
            </p:grpSpPr>
            <p:sp>
              <p:nvSpPr>
                <p:cNvPr id="5427" name="Google Shape;5427;p66"/>
                <p:cNvSpPr/>
                <p:nvPr/>
              </p:nvSpPr>
              <p:spPr>
                <a:xfrm>
                  <a:off x="6329362" y="3876198"/>
                  <a:ext cx="666750" cy="238601"/>
                </a:xfrm>
                <a:custGeom>
                  <a:avLst/>
                  <a:gdLst/>
                  <a:ahLst/>
                  <a:cxnLst/>
                  <a:rect l="l" t="t" r="r" b="b"/>
                  <a:pathLst>
                    <a:path w="666750" h="238601" extrusionOk="0">
                      <a:moveTo>
                        <a:pt x="0" y="0"/>
                      </a:moveTo>
                      <a:lnTo>
                        <a:pt x="666750" y="0"/>
                      </a:lnTo>
                      <a:lnTo>
                        <a:pt x="666750" y="238601"/>
                      </a:lnTo>
                      <a:lnTo>
                        <a:pt x="0" y="2386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8" name="Google Shape;5428;p66"/>
                <p:cNvSpPr/>
                <p:nvPr/>
              </p:nvSpPr>
              <p:spPr>
                <a:xfrm>
                  <a:off x="6329362" y="3790950"/>
                  <a:ext cx="666750" cy="85725"/>
                </a:xfrm>
                <a:custGeom>
                  <a:avLst/>
                  <a:gdLst/>
                  <a:ahLst/>
                  <a:cxnLst/>
                  <a:rect l="l" t="t" r="r" b="b"/>
                  <a:pathLst>
                    <a:path w="666750" h="85725" extrusionOk="0">
                      <a:moveTo>
                        <a:pt x="666750" y="85725"/>
                      </a:moveTo>
                      <a:lnTo>
                        <a:pt x="0" y="85725"/>
                      </a:lnTo>
                      <a:lnTo>
                        <a:pt x="28575" y="0"/>
                      </a:lnTo>
                      <a:lnTo>
                        <a:pt x="638175" y="0"/>
                      </a:lnTo>
                      <a:lnTo>
                        <a:pt x="666750" y="857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9" name="Google Shape;5429;p66"/>
                <p:cNvSpPr/>
                <p:nvPr/>
              </p:nvSpPr>
              <p:spPr>
                <a:xfrm>
                  <a:off x="6386512" y="3629025"/>
                  <a:ext cx="266700" cy="457200"/>
                </a:xfrm>
                <a:custGeom>
                  <a:avLst/>
                  <a:gdLst/>
                  <a:ahLst/>
                  <a:cxnLst/>
                  <a:rect l="l" t="t" r="r" b="b"/>
                  <a:pathLst>
                    <a:path w="266700" h="457200" extrusionOk="0">
                      <a:moveTo>
                        <a:pt x="0" y="457200"/>
                      </a:moveTo>
                      <a:lnTo>
                        <a:pt x="0" y="66675"/>
                      </a:lnTo>
                      <a:lnTo>
                        <a:pt x="123825" y="0"/>
                      </a:lnTo>
                      <a:lnTo>
                        <a:pt x="266700" y="66675"/>
                      </a:lnTo>
                      <a:lnTo>
                        <a:pt x="266700" y="457200"/>
                      </a:lnTo>
                      <a:lnTo>
                        <a:pt x="0" y="45720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0" name="Google Shape;5430;p66"/>
                <p:cNvSpPr/>
                <p:nvPr/>
              </p:nvSpPr>
              <p:spPr>
                <a:xfrm>
                  <a:off x="6339649"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1" name="Google Shape;5431;p66"/>
                <p:cNvSpPr/>
                <p:nvPr/>
              </p:nvSpPr>
              <p:spPr>
                <a:xfrm>
                  <a:off x="6640734"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2" name="Google Shape;5432;p66"/>
                <p:cNvSpPr/>
                <p:nvPr/>
              </p:nvSpPr>
              <p:spPr>
                <a:xfrm>
                  <a:off x="6766940"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3" name="Google Shape;5433;p66"/>
                <p:cNvSpPr/>
                <p:nvPr/>
              </p:nvSpPr>
              <p:spPr>
                <a:xfrm>
                  <a:off x="6893908" y="3976687"/>
                  <a:ext cx="72199" cy="89725"/>
                </a:xfrm>
                <a:custGeom>
                  <a:avLst/>
                  <a:gdLst/>
                  <a:ahLst/>
                  <a:cxnLst/>
                  <a:rect l="l" t="t" r="r" b="b"/>
                  <a:pathLst>
                    <a:path w="72199" h="89725" extrusionOk="0">
                      <a:moveTo>
                        <a:pt x="0" y="0"/>
                      </a:moveTo>
                      <a:lnTo>
                        <a:pt x="72199" y="0"/>
                      </a:lnTo>
                      <a:lnTo>
                        <a:pt x="72199" y="89726"/>
                      </a:lnTo>
                      <a:lnTo>
                        <a:pt x="0" y="89726"/>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4" name="Google Shape;5434;p66"/>
                <p:cNvSpPr/>
                <p:nvPr/>
              </p:nvSpPr>
              <p:spPr>
                <a:xfrm>
                  <a:off x="6379368" y="3595687"/>
                  <a:ext cx="280987" cy="101155"/>
                </a:xfrm>
                <a:custGeom>
                  <a:avLst/>
                  <a:gdLst/>
                  <a:ahLst/>
                  <a:cxnLst/>
                  <a:rect l="l" t="t" r="r" b="b"/>
                  <a:pathLst>
                    <a:path w="280987" h="101155" extrusionOk="0">
                      <a:moveTo>
                        <a:pt x="7144" y="101155"/>
                      </a:moveTo>
                      <a:lnTo>
                        <a:pt x="130969" y="33909"/>
                      </a:lnTo>
                      <a:lnTo>
                        <a:pt x="273844" y="100013"/>
                      </a:lnTo>
                      <a:lnTo>
                        <a:pt x="280988" y="71438"/>
                      </a:lnTo>
                      <a:lnTo>
                        <a:pt x="133350" y="0"/>
                      </a:lnTo>
                      <a:lnTo>
                        <a:pt x="0" y="76200"/>
                      </a:lnTo>
                      <a:lnTo>
                        <a:pt x="7144" y="10115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5" name="Google Shape;5435;p66"/>
                <p:cNvSpPr/>
                <p:nvPr/>
              </p:nvSpPr>
              <p:spPr>
                <a:xfrm>
                  <a:off x="6447186" y="3765518"/>
                  <a:ext cx="139731" cy="349186"/>
                </a:xfrm>
                <a:custGeom>
                  <a:avLst/>
                  <a:gdLst/>
                  <a:ahLst/>
                  <a:cxnLst/>
                  <a:rect l="l" t="t" r="r" b="b"/>
                  <a:pathLst>
                    <a:path w="139731" h="349186" extrusionOk="0">
                      <a:moveTo>
                        <a:pt x="139732" y="349187"/>
                      </a:moveTo>
                      <a:lnTo>
                        <a:pt x="0" y="349187"/>
                      </a:lnTo>
                      <a:lnTo>
                        <a:pt x="0" y="69818"/>
                      </a:lnTo>
                      <a:cubicBezTo>
                        <a:pt x="0" y="31242"/>
                        <a:pt x="31242" y="0"/>
                        <a:pt x="69818" y="0"/>
                      </a:cubicBezTo>
                      <a:lnTo>
                        <a:pt x="69818" y="0"/>
                      </a:lnTo>
                      <a:cubicBezTo>
                        <a:pt x="108395" y="0"/>
                        <a:pt x="139637" y="31242"/>
                        <a:pt x="139637" y="69818"/>
                      </a:cubicBezTo>
                      <a:lnTo>
                        <a:pt x="139637" y="349187"/>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6" name="Google Shape;5436;p66"/>
                <p:cNvSpPr/>
                <p:nvPr/>
              </p:nvSpPr>
              <p:spPr>
                <a:xfrm>
                  <a:off x="6490810" y="4020502"/>
                  <a:ext cx="44481" cy="94392"/>
                </a:xfrm>
                <a:custGeom>
                  <a:avLst/>
                  <a:gdLst/>
                  <a:ahLst/>
                  <a:cxnLst/>
                  <a:rect l="l" t="t" r="r" b="b"/>
                  <a:pathLst>
                    <a:path w="44481" h="94392" extrusionOk="0">
                      <a:moveTo>
                        <a:pt x="44482" y="94393"/>
                      </a:moveTo>
                      <a:lnTo>
                        <a:pt x="0" y="94393"/>
                      </a:lnTo>
                      <a:lnTo>
                        <a:pt x="0" y="22193"/>
                      </a:lnTo>
                      <a:cubicBezTo>
                        <a:pt x="0" y="9906"/>
                        <a:pt x="9906" y="0"/>
                        <a:pt x="22193" y="0"/>
                      </a:cubicBezTo>
                      <a:lnTo>
                        <a:pt x="22193" y="0"/>
                      </a:lnTo>
                      <a:cubicBezTo>
                        <a:pt x="34480" y="0"/>
                        <a:pt x="44386" y="9906"/>
                        <a:pt x="44386" y="22193"/>
                      </a:cubicBezTo>
                      <a:lnTo>
                        <a:pt x="44386" y="943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37" name="Google Shape;5437;p66"/>
                <p:cNvGrpSpPr/>
                <p:nvPr/>
              </p:nvGrpSpPr>
              <p:grpSpPr>
                <a:xfrm>
                  <a:off x="6346602" y="3981450"/>
                  <a:ext cx="57531" cy="73151"/>
                  <a:chOff x="6346602" y="3981450"/>
                  <a:chExt cx="57531" cy="73151"/>
                </a:xfrm>
              </p:grpSpPr>
              <p:grpSp>
                <p:nvGrpSpPr>
                  <p:cNvPr id="5438" name="Google Shape;5438;p66"/>
                  <p:cNvGrpSpPr/>
                  <p:nvPr/>
                </p:nvGrpSpPr>
                <p:grpSpPr>
                  <a:xfrm>
                    <a:off x="6346602" y="3981450"/>
                    <a:ext cx="57531" cy="30289"/>
                    <a:chOff x="6346602" y="3981450"/>
                    <a:chExt cx="57531" cy="30289"/>
                  </a:xfrm>
                </p:grpSpPr>
                <p:sp>
                  <p:nvSpPr>
                    <p:cNvPr id="5439" name="Google Shape;5439;p66"/>
                    <p:cNvSpPr/>
                    <p:nvPr/>
                  </p:nvSpPr>
                  <p:spPr>
                    <a:xfrm>
                      <a:off x="6346602"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0" name="Google Shape;5440;p66"/>
                    <p:cNvSpPr/>
                    <p:nvPr/>
                  </p:nvSpPr>
                  <p:spPr>
                    <a:xfrm>
                      <a:off x="638308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41" name="Google Shape;5441;p66"/>
                  <p:cNvGrpSpPr/>
                  <p:nvPr/>
                </p:nvGrpSpPr>
                <p:grpSpPr>
                  <a:xfrm>
                    <a:off x="6346602" y="4024312"/>
                    <a:ext cx="57531" cy="30289"/>
                    <a:chOff x="6346602" y="4024312"/>
                    <a:chExt cx="57531" cy="30289"/>
                  </a:xfrm>
                </p:grpSpPr>
                <p:sp>
                  <p:nvSpPr>
                    <p:cNvPr id="5442" name="Google Shape;5442;p66"/>
                    <p:cNvSpPr/>
                    <p:nvPr/>
                  </p:nvSpPr>
                  <p:spPr>
                    <a:xfrm>
                      <a:off x="6346602"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3" name="Google Shape;5443;p66"/>
                    <p:cNvSpPr/>
                    <p:nvPr/>
                  </p:nvSpPr>
                  <p:spPr>
                    <a:xfrm>
                      <a:off x="638308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44" name="Google Shape;5444;p66"/>
                <p:cNvGrpSpPr/>
                <p:nvPr/>
              </p:nvGrpSpPr>
              <p:grpSpPr>
                <a:xfrm>
                  <a:off x="6649021" y="3981450"/>
                  <a:ext cx="57626" cy="73151"/>
                  <a:chOff x="6649021" y="3981450"/>
                  <a:chExt cx="57626" cy="73151"/>
                </a:xfrm>
              </p:grpSpPr>
              <p:grpSp>
                <p:nvGrpSpPr>
                  <p:cNvPr id="5445" name="Google Shape;5445;p66"/>
                  <p:cNvGrpSpPr/>
                  <p:nvPr/>
                </p:nvGrpSpPr>
                <p:grpSpPr>
                  <a:xfrm>
                    <a:off x="6649021" y="3981450"/>
                    <a:ext cx="57626" cy="30289"/>
                    <a:chOff x="6649021" y="3981450"/>
                    <a:chExt cx="57626" cy="30289"/>
                  </a:xfrm>
                </p:grpSpPr>
                <p:sp>
                  <p:nvSpPr>
                    <p:cNvPr id="5446" name="Google Shape;5446;p66"/>
                    <p:cNvSpPr/>
                    <p:nvPr/>
                  </p:nvSpPr>
                  <p:spPr>
                    <a:xfrm>
                      <a:off x="6649021"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7" name="Google Shape;5447;p66"/>
                    <p:cNvSpPr/>
                    <p:nvPr/>
                  </p:nvSpPr>
                  <p:spPr>
                    <a:xfrm>
                      <a:off x="6685597"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48" name="Google Shape;5448;p66"/>
                  <p:cNvGrpSpPr/>
                  <p:nvPr/>
                </p:nvGrpSpPr>
                <p:grpSpPr>
                  <a:xfrm>
                    <a:off x="6649021" y="4024312"/>
                    <a:ext cx="57626" cy="30289"/>
                    <a:chOff x="6649021" y="4024312"/>
                    <a:chExt cx="57626" cy="30289"/>
                  </a:xfrm>
                </p:grpSpPr>
                <p:sp>
                  <p:nvSpPr>
                    <p:cNvPr id="5449" name="Google Shape;5449;p66"/>
                    <p:cNvSpPr/>
                    <p:nvPr/>
                  </p:nvSpPr>
                  <p:spPr>
                    <a:xfrm>
                      <a:off x="6649021"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0" name="Google Shape;5450;p66"/>
                    <p:cNvSpPr/>
                    <p:nvPr/>
                  </p:nvSpPr>
                  <p:spPr>
                    <a:xfrm>
                      <a:off x="6685597"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51" name="Google Shape;5451;p66"/>
                <p:cNvGrpSpPr/>
                <p:nvPr/>
              </p:nvGrpSpPr>
              <p:grpSpPr>
                <a:xfrm>
                  <a:off x="6775227" y="3981450"/>
                  <a:ext cx="57626" cy="73151"/>
                  <a:chOff x="6775227" y="3981450"/>
                  <a:chExt cx="57626" cy="73151"/>
                </a:xfrm>
              </p:grpSpPr>
              <p:grpSp>
                <p:nvGrpSpPr>
                  <p:cNvPr id="5452" name="Google Shape;5452;p66"/>
                  <p:cNvGrpSpPr/>
                  <p:nvPr/>
                </p:nvGrpSpPr>
                <p:grpSpPr>
                  <a:xfrm>
                    <a:off x="6775227" y="3981450"/>
                    <a:ext cx="57626" cy="30289"/>
                    <a:chOff x="6775227" y="3981450"/>
                    <a:chExt cx="57626" cy="30289"/>
                  </a:xfrm>
                </p:grpSpPr>
                <p:sp>
                  <p:nvSpPr>
                    <p:cNvPr id="5453" name="Google Shape;5453;p66"/>
                    <p:cNvSpPr/>
                    <p:nvPr/>
                  </p:nvSpPr>
                  <p:spPr>
                    <a:xfrm>
                      <a:off x="6775227"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4" name="Google Shape;5454;p66"/>
                    <p:cNvSpPr/>
                    <p:nvPr/>
                  </p:nvSpPr>
                  <p:spPr>
                    <a:xfrm>
                      <a:off x="681180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55" name="Google Shape;5455;p66"/>
                  <p:cNvGrpSpPr/>
                  <p:nvPr/>
                </p:nvGrpSpPr>
                <p:grpSpPr>
                  <a:xfrm>
                    <a:off x="6775227" y="4024312"/>
                    <a:ext cx="57626" cy="30289"/>
                    <a:chOff x="6775227" y="4024312"/>
                    <a:chExt cx="57626" cy="30289"/>
                  </a:xfrm>
                </p:grpSpPr>
                <p:sp>
                  <p:nvSpPr>
                    <p:cNvPr id="5456" name="Google Shape;5456;p66"/>
                    <p:cNvSpPr/>
                    <p:nvPr/>
                  </p:nvSpPr>
                  <p:spPr>
                    <a:xfrm>
                      <a:off x="6775227"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7" name="Google Shape;5457;p66"/>
                    <p:cNvSpPr/>
                    <p:nvPr/>
                  </p:nvSpPr>
                  <p:spPr>
                    <a:xfrm>
                      <a:off x="681180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58" name="Google Shape;5458;p66"/>
                <p:cNvGrpSpPr/>
                <p:nvPr/>
              </p:nvGrpSpPr>
              <p:grpSpPr>
                <a:xfrm>
                  <a:off x="6901433" y="3981450"/>
                  <a:ext cx="57626" cy="73151"/>
                  <a:chOff x="6901433" y="3981450"/>
                  <a:chExt cx="57626" cy="73151"/>
                </a:xfrm>
              </p:grpSpPr>
              <p:grpSp>
                <p:nvGrpSpPr>
                  <p:cNvPr id="5459" name="Google Shape;5459;p66"/>
                  <p:cNvGrpSpPr/>
                  <p:nvPr/>
                </p:nvGrpSpPr>
                <p:grpSpPr>
                  <a:xfrm>
                    <a:off x="6901433" y="3981450"/>
                    <a:ext cx="57626" cy="30289"/>
                    <a:chOff x="6901433" y="3981450"/>
                    <a:chExt cx="57626" cy="30289"/>
                  </a:xfrm>
                </p:grpSpPr>
                <p:sp>
                  <p:nvSpPr>
                    <p:cNvPr id="5460" name="Google Shape;5460;p66"/>
                    <p:cNvSpPr/>
                    <p:nvPr/>
                  </p:nvSpPr>
                  <p:spPr>
                    <a:xfrm>
                      <a:off x="6901433"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1" name="Google Shape;5461;p66"/>
                    <p:cNvSpPr/>
                    <p:nvPr/>
                  </p:nvSpPr>
                  <p:spPr>
                    <a:xfrm>
                      <a:off x="6938009" y="3981450"/>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62" name="Google Shape;5462;p66"/>
                  <p:cNvGrpSpPr/>
                  <p:nvPr/>
                </p:nvGrpSpPr>
                <p:grpSpPr>
                  <a:xfrm>
                    <a:off x="6901433" y="4024312"/>
                    <a:ext cx="57626" cy="30289"/>
                    <a:chOff x="6901433" y="4024312"/>
                    <a:chExt cx="57626" cy="30289"/>
                  </a:xfrm>
                </p:grpSpPr>
                <p:sp>
                  <p:nvSpPr>
                    <p:cNvPr id="5463" name="Google Shape;5463;p66"/>
                    <p:cNvSpPr/>
                    <p:nvPr/>
                  </p:nvSpPr>
                  <p:spPr>
                    <a:xfrm>
                      <a:off x="6901433"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4" name="Google Shape;5464;p66"/>
                    <p:cNvSpPr/>
                    <p:nvPr/>
                  </p:nvSpPr>
                  <p:spPr>
                    <a:xfrm>
                      <a:off x="6938009" y="4024312"/>
                      <a:ext cx="21050" cy="30289"/>
                    </a:xfrm>
                    <a:custGeom>
                      <a:avLst/>
                      <a:gdLst/>
                      <a:ahLst/>
                      <a:cxnLst/>
                      <a:rect l="l" t="t" r="r" b="b"/>
                      <a:pathLst>
                        <a:path w="21050" h="30289" extrusionOk="0">
                          <a:moveTo>
                            <a:pt x="0" y="0"/>
                          </a:moveTo>
                          <a:lnTo>
                            <a:pt x="21050" y="0"/>
                          </a:lnTo>
                          <a:lnTo>
                            <a:pt x="21050" y="30289"/>
                          </a:lnTo>
                          <a:lnTo>
                            <a:pt x="0" y="302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65" name="Google Shape;5465;p66"/>
                <p:cNvGrpSpPr/>
                <p:nvPr/>
              </p:nvGrpSpPr>
              <p:grpSpPr>
                <a:xfrm>
                  <a:off x="6730173" y="3954684"/>
                  <a:ext cx="147638" cy="159924"/>
                  <a:chOff x="6730173" y="3954684"/>
                  <a:chExt cx="147638" cy="159924"/>
                </a:xfrm>
              </p:grpSpPr>
              <p:sp>
                <p:nvSpPr>
                  <p:cNvPr id="5466" name="Google Shape;5466;p66"/>
                  <p:cNvSpPr/>
                  <p:nvPr/>
                </p:nvSpPr>
                <p:spPr>
                  <a:xfrm>
                    <a:off x="6730173"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7" name="Google Shape;5467;p66"/>
                  <p:cNvSpPr/>
                  <p:nvPr/>
                </p:nvSpPr>
                <p:spPr>
                  <a:xfrm>
                    <a:off x="6858761"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68" name="Google Shape;5468;p66"/>
                <p:cNvGrpSpPr/>
                <p:nvPr/>
              </p:nvGrpSpPr>
              <p:grpSpPr>
                <a:xfrm>
                  <a:off x="6418230" y="3890486"/>
                  <a:ext cx="459581" cy="224122"/>
                  <a:chOff x="6418230" y="3890486"/>
                  <a:chExt cx="459581" cy="224122"/>
                </a:xfrm>
              </p:grpSpPr>
              <p:sp>
                <p:nvSpPr>
                  <p:cNvPr id="5469" name="Google Shape;5469;p66"/>
                  <p:cNvSpPr/>
                  <p:nvPr/>
                </p:nvSpPr>
                <p:spPr>
                  <a:xfrm>
                    <a:off x="6730173"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0" name="Google Shape;5470;p66"/>
                  <p:cNvSpPr/>
                  <p:nvPr/>
                </p:nvSpPr>
                <p:spPr>
                  <a:xfrm>
                    <a:off x="6603205"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1" name="Google Shape;5471;p66"/>
                  <p:cNvSpPr/>
                  <p:nvPr/>
                </p:nvSpPr>
                <p:spPr>
                  <a:xfrm>
                    <a:off x="6603205"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2" name="Google Shape;5472;p66"/>
                  <p:cNvSpPr/>
                  <p:nvPr/>
                </p:nvSpPr>
                <p:spPr>
                  <a:xfrm>
                    <a:off x="6418230" y="3954684"/>
                    <a:ext cx="19050" cy="159924"/>
                  </a:xfrm>
                  <a:custGeom>
                    <a:avLst/>
                    <a:gdLst/>
                    <a:ahLst/>
                    <a:cxnLst/>
                    <a:rect l="l" t="t" r="r" b="b"/>
                    <a:pathLst>
                      <a:path w="19050" h="159924" extrusionOk="0">
                        <a:moveTo>
                          <a:pt x="9525" y="0"/>
                        </a:moveTo>
                        <a:lnTo>
                          <a:pt x="9525" y="0"/>
                        </a:lnTo>
                        <a:cubicBezTo>
                          <a:pt x="14764" y="0"/>
                          <a:pt x="19050" y="4286"/>
                          <a:pt x="19050" y="9525"/>
                        </a:cubicBezTo>
                        <a:lnTo>
                          <a:pt x="19050" y="159925"/>
                        </a:lnTo>
                        <a:lnTo>
                          <a:pt x="0" y="159925"/>
                        </a:lnTo>
                        <a:lnTo>
                          <a:pt x="0" y="9525"/>
                        </a:lnTo>
                        <a:cubicBezTo>
                          <a:pt x="0" y="4286"/>
                          <a:pt x="4286" y="0"/>
                          <a:pt x="9525" y="0"/>
                        </a:cubicBez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3" name="Google Shape;5473;p66"/>
                  <p:cNvSpPr/>
                  <p:nvPr/>
                </p:nvSpPr>
                <p:spPr>
                  <a:xfrm>
                    <a:off x="6418230"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4" name="Google Shape;5474;p66"/>
                  <p:cNvSpPr/>
                  <p:nvPr/>
                </p:nvSpPr>
                <p:spPr>
                  <a:xfrm>
                    <a:off x="6858761" y="3890486"/>
                    <a:ext cx="19050" cy="44958"/>
                  </a:xfrm>
                  <a:custGeom>
                    <a:avLst/>
                    <a:gdLst/>
                    <a:ahLst/>
                    <a:cxnLst/>
                    <a:rect l="l" t="t" r="r" b="b"/>
                    <a:pathLst>
                      <a:path w="19050" h="44958" extrusionOk="0">
                        <a:moveTo>
                          <a:pt x="9525" y="44958"/>
                        </a:moveTo>
                        <a:cubicBezTo>
                          <a:pt x="14764" y="44958"/>
                          <a:pt x="19050" y="40672"/>
                          <a:pt x="19050" y="35433"/>
                        </a:cubicBezTo>
                        <a:lnTo>
                          <a:pt x="19050" y="9525"/>
                        </a:lnTo>
                        <a:cubicBezTo>
                          <a:pt x="19050" y="4286"/>
                          <a:pt x="14764" y="0"/>
                          <a:pt x="9525" y="0"/>
                        </a:cubicBezTo>
                        <a:cubicBezTo>
                          <a:pt x="4286" y="0"/>
                          <a:pt x="0" y="4286"/>
                          <a:pt x="0" y="9525"/>
                        </a:cubicBezTo>
                        <a:lnTo>
                          <a:pt x="0" y="35433"/>
                        </a:lnTo>
                        <a:cubicBezTo>
                          <a:pt x="0" y="40672"/>
                          <a:pt x="4286" y="44958"/>
                          <a:pt x="9525" y="44958"/>
                        </a:cubicBezTo>
                        <a:lnTo>
                          <a:pt x="9525" y="44958"/>
                        </a:lnTo>
                        <a:close/>
                      </a:path>
                    </a:pathLst>
                  </a:custGeom>
                  <a:solidFill>
                    <a:srgbClr val="EFECCE">
                      <a:alpha val="4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75" name="Google Shape;5475;p66"/>
              <p:cNvGrpSpPr/>
              <p:nvPr/>
            </p:nvGrpSpPr>
            <p:grpSpPr>
              <a:xfrm>
                <a:off x="6483909" y="2891680"/>
                <a:ext cx="385857" cy="609885"/>
                <a:chOff x="6483909" y="2891680"/>
                <a:chExt cx="385857" cy="609885"/>
              </a:xfrm>
            </p:grpSpPr>
            <p:sp>
              <p:nvSpPr>
                <p:cNvPr id="5476" name="Google Shape;5476;p66"/>
                <p:cNvSpPr/>
                <p:nvPr/>
              </p:nvSpPr>
              <p:spPr>
                <a:xfrm>
                  <a:off x="6656502" y="3406506"/>
                  <a:ext cx="37338" cy="95059"/>
                </a:xfrm>
                <a:custGeom>
                  <a:avLst/>
                  <a:gdLst/>
                  <a:ahLst/>
                  <a:cxnLst/>
                  <a:rect l="l" t="t" r="r" b="b"/>
                  <a:pathLst>
                    <a:path w="37338" h="95059" extrusionOk="0">
                      <a:moveTo>
                        <a:pt x="0" y="0"/>
                      </a:moveTo>
                      <a:lnTo>
                        <a:pt x="37338" y="0"/>
                      </a:lnTo>
                      <a:lnTo>
                        <a:pt x="37338" y="95059"/>
                      </a:lnTo>
                      <a:lnTo>
                        <a:pt x="0" y="950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7" name="Google Shape;5477;p66"/>
                <p:cNvSpPr/>
                <p:nvPr/>
              </p:nvSpPr>
              <p:spPr>
                <a:xfrm>
                  <a:off x="6483909" y="2891680"/>
                  <a:ext cx="385857" cy="592835"/>
                </a:xfrm>
                <a:custGeom>
                  <a:avLst/>
                  <a:gdLst/>
                  <a:ahLst/>
                  <a:cxnLst/>
                  <a:rect l="l" t="t" r="r" b="b"/>
                  <a:pathLst>
                    <a:path w="385857" h="592835" extrusionOk="0">
                      <a:moveTo>
                        <a:pt x="263271" y="417386"/>
                      </a:moveTo>
                      <a:lnTo>
                        <a:pt x="304800" y="421005"/>
                      </a:lnTo>
                      <a:lnTo>
                        <a:pt x="231838" y="263080"/>
                      </a:lnTo>
                      <a:lnTo>
                        <a:pt x="257365" y="270129"/>
                      </a:lnTo>
                      <a:lnTo>
                        <a:pt x="192976" y="0"/>
                      </a:lnTo>
                      <a:lnTo>
                        <a:pt x="128492" y="269748"/>
                      </a:lnTo>
                      <a:lnTo>
                        <a:pt x="154019" y="262033"/>
                      </a:lnTo>
                      <a:lnTo>
                        <a:pt x="81058" y="418719"/>
                      </a:lnTo>
                      <a:lnTo>
                        <a:pt x="122587" y="417386"/>
                      </a:lnTo>
                      <a:lnTo>
                        <a:pt x="0" y="592836"/>
                      </a:lnTo>
                      <a:lnTo>
                        <a:pt x="198311" y="536829"/>
                      </a:lnTo>
                      <a:lnTo>
                        <a:pt x="385858" y="592836"/>
                      </a:lnTo>
                      <a:lnTo>
                        <a:pt x="263271" y="41738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78" name="Google Shape;5478;p66"/>
              <p:cNvGrpSpPr/>
              <p:nvPr/>
            </p:nvGrpSpPr>
            <p:grpSpPr>
              <a:xfrm>
                <a:off x="6423087" y="4151757"/>
                <a:ext cx="547497" cy="133350"/>
                <a:chOff x="6423087" y="4151757"/>
                <a:chExt cx="547497" cy="133350"/>
              </a:xfrm>
            </p:grpSpPr>
            <p:sp>
              <p:nvSpPr>
                <p:cNvPr id="5479" name="Google Shape;5479;p66"/>
                <p:cNvSpPr/>
                <p:nvPr/>
              </p:nvSpPr>
              <p:spPr>
                <a:xfrm>
                  <a:off x="6423087" y="4151757"/>
                  <a:ext cx="361378" cy="133350"/>
                </a:xfrm>
                <a:custGeom>
                  <a:avLst/>
                  <a:gdLst/>
                  <a:ahLst/>
                  <a:cxnLst/>
                  <a:rect l="l" t="t" r="r" b="b"/>
                  <a:pathLst>
                    <a:path w="361378" h="133350" extrusionOk="0">
                      <a:moveTo>
                        <a:pt x="130493" y="79438"/>
                      </a:moveTo>
                      <a:lnTo>
                        <a:pt x="130493" y="0"/>
                      </a:lnTo>
                      <a:lnTo>
                        <a:pt x="66675" y="0"/>
                      </a:lnTo>
                      <a:cubicBezTo>
                        <a:pt x="29813" y="0"/>
                        <a:pt x="0" y="29813"/>
                        <a:pt x="0" y="66675"/>
                      </a:cubicBezTo>
                      <a:cubicBezTo>
                        <a:pt x="0" y="76105"/>
                        <a:pt x="2000" y="85058"/>
                        <a:pt x="5525" y="93154"/>
                      </a:cubicBezTo>
                      <a:lnTo>
                        <a:pt x="295180" y="93154"/>
                      </a:lnTo>
                      <a:lnTo>
                        <a:pt x="295180" y="101632"/>
                      </a:lnTo>
                      <a:lnTo>
                        <a:pt x="10096" y="101632"/>
                      </a:lnTo>
                      <a:cubicBezTo>
                        <a:pt x="21812" y="120587"/>
                        <a:pt x="42767" y="133350"/>
                        <a:pt x="66770" y="133350"/>
                      </a:cubicBezTo>
                      <a:lnTo>
                        <a:pt x="361379" y="133350"/>
                      </a:lnTo>
                      <a:lnTo>
                        <a:pt x="361379" y="79438"/>
                      </a:lnTo>
                      <a:lnTo>
                        <a:pt x="130588" y="7943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0" name="Google Shape;5480;p66"/>
                <p:cNvSpPr/>
                <p:nvPr/>
              </p:nvSpPr>
              <p:spPr>
                <a:xfrm>
                  <a:off x="6573392" y="4151757"/>
                  <a:ext cx="397192" cy="133350"/>
                </a:xfrm>
                <a:custGeom>
                  <a:avLst/>
                  <a:gdLst/>
                  <a:ahLst/>
                  <a:cxnLst/>
                  <a:rect l="l" t="t" r="r" b="b"/>
                  <a:pathLst>
                    <a:path w="397192" h="133350" extrusionOk="0">
                      <a:moveTo>
                        <a:pt x="222790" y="25051"/>
                      </a:moveTo>
                      <a:lnTo>
                        <a:pt x="222790" y="15145"/>
                      </a:lnTo>
                      <a:lnTo>
                        <a:pt x="372904" y="15145"/>
                      </a:lnTo>
                      <a:cubicBezTo>
                        <a:pt x="361379" y="5715"/>
                        <a:pt x="346710" y="0"/>
                        <a:pt x="330613" y="0"/>
                      </a:cubicBezTo>
                      <a:lnTo>
                        <a:pt x="0" y="0"/>
                      </a:lnTo>
                      <a:lnTo>
                        <a:pt x="0" y="62389"/>
                      </a:lnTo>
                      <a:lnTo>
                        <a:pt x="104489" y="62389"/>
                      </a:lnTo>
                      <a:lnTo>
                        <a:pt x="104489" y="26956"/>
                      </a:lnTo>
                      <a:lnTo>
                        <a:pt x="126683" y="26956"/>
                      </a:lnTo>
                      <a:lnTo>
                        <a:pt x="126683" y="62389"/>
                      </a:lnTo>
                      <a:lnTo>
                        <a:pt x="258128" y="62389"/>
                      </a:lnTo>
                      <a:lnTo>
                        <a:pt x="258128" y="79438"/>
                      </a:lnTo>
                      <a:lnTo>
                        <a:pt x="233077" y="79438"/>
                      </a:lnTo>
                      <a:lnTo>
                        <a:pt x="233077" y="133350"/>
                      </a:lnTo>
                      <a:lnTo>
                        <a:pt x="330518" y="133350"/>
                      </a:lnTo>
                      <a:cubicBezTo>
                        <a:pt x="367379" y="133350"/>
                        <a:pt x="397193" y="103537"/>
                        <a:pt x="397193" y="66675"/>
                      </a:cubicBezTo>
                      <a:cubicBezTo>
                        <a:pt x="397193" y="50959"/>
                        <a:pt x="391668" y="36481"/>
                        <a:pt x="382524" y="25051"/>
                      </a:cubicBezTo>
                      <a:lnTo>
                        <a:pt x="222599" y="2505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81" name="Google Shape;5481;p66"/>
            <p:cNvGrpSpPr/>
            <p:nvPr/>
          </p:nvGrpSpPr>
          <p:grpSpPr>
            <a:xfrm flipH="1">
              <a:off x="2758407" y="2479360"/>
              <a:ext cx="178843" cy="282573"/>
              <a:chOff x="7910702" y="2743200"/>
              <a:chExt cx="222027" cy="350805"/>
            </a:xfrm>
          </p:grpSpPr>
          <p:sp>
            <p:nvSpPr>
              <p:cNvPr id="5482" name="Google Shape;5482;p66"/>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3" name="Google Shape;5483;p66"/>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84" name="Google Shape;5484;p66"/>
            <p:cNvGrpSpPr/>
            <p:nvPr/>
          </p:nvGrpSpPr>
          <p:grpSpPr>
            <a:xfrm flipH="1">
              <a:off x="2547264" y="2639038"/>
              <a:ext cx="258839" cy="408968"/>
              <a:chOff x="7910702" y="2743200"/>
              <a:chExt cx="222027" cy="350805"/>
            </a:xfrm>
          </p:grpSpPr>
          <p:sp>
            <p:nvSpPr>
              <p:cNvPr id="5485" name="Google Shape;5485;p66"/>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6" name="Google Shape;5486;p66"/>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87" name="Google Shape;5487;p66"/>
            <p:cNvGrpSpPr/>
            <p:nvPr/>
          </p:nvGrpSpPr>
          <p:grpSpPr>
            <a:xfrm flipH="1">
              <a:off x="6135407" y="2296585"/>
              <a:ext cx="178843" cy="282573"/>
              <a:chOff x="7910702" y="2743200"/>
              <a:chExt cx="222027" cy="350805"/>
            </a:xfrm>
          </p:grpSpPr>
          <p:sp>
            <p:nvSpPr>
              <p:cNvPr id="5488" name="Google Shape;5488;p66"/>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9" name="Google Shape;5489;p66"/>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490" name="Google Shape;5490;p66"/>
          <p:cNvSpPr/>
          <p:nvPr/>
        </p:nvSpPr>
        <p:spPr>
          <a:xfrm>
            <a:off x="1404600" y="1436525"/>
            <a:ext cx="6321131" cy="1691685"/>
          </a:xfrm>
          <a:custGeom>
            <a:avLst/>
            <a:gdLst/>
            <a:ahLst/>
            <a:cxnLst/>
            <a:rect l="l" t="t" r="r" b="b"/>
            <a:pathLst>
              <a:path w="253149" h="68165" extrusionOk="0">
                <a:moveTo>
                  <a:pt x="0" y="67565"/>
                </a:moveTo>
                <a:cubicBezTo>
                  <a:pt x="8859" y="61959"/>
                  <a:pt x="37787" y="36734"/>
                  <a:pt x="53152" y="33931"/>
                </a:cubicBezTo>
                <a:cubicBezTo>
                  <a:pt x="68517" y="31128"/>
                  <a:pt x="72672" y="56153"/>
                  <a:pt x="92191" y="50748"/>
                </a:cubicBezTo>
                <a:cubicBezTo>
                  <a:pt x="111710" y="45343"/>
                  <a:pt x="148996" y="7005"/>
                  <a:pt x="170267" y="1500"/>
                </a:cubicBezTo>
                <a:cubicBezTo>
                  <a:pt x="191538" y="-4005"/>
                  <a:pt x="206002" y="6605"/>
                  <a:pt x="219816" y="17716"/>
                </a:cubicBezTo>
                <a:cubicBezTo>
                  <a:pt x="233630" y="28827"/>
                  <a:pt x="247594" y="59757"/>
                  <a:pt x="253149" y="68165"/>
                </a:cubicBezTo>
              </a:path>
            </a:pathLst>
          </a:custGeom>
          <a:noFill/>
          <a:ln w="19050" cap="flat" cmpd="sng">
            <a:solidFill>
              <a:schemeClr val="accent2"/>
            </a:solidFill>
            <a:prstDash val="dash"/>
            <a:round/>
            <a:headEnd type="oval" w="med" len="med"/>
            <a:tailEnd type="oval" w="med" len="med"/>
          </a:ln>
        </p:spPr>
        <p:txBody>
          <a:bodyPr/>
          <a:lstStyle/>
          <a:p>
            <a:endParaRPr lang="en-GB"/>
          </a:p>
        </p:txBody>
      </p:sp>
      <p:sp>
        <p:nvSpPr>
          <p:cNvPr id="5491" name="Google Shape;5491;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vs. displacement example</a:t>
            </a:r>
            <a:endParaRPr/>
          </a:p>
        </p:txBody>
      </p:sp>
      <p:cxnSp>
        <p:nvCxnSpPr>
          <p:cNvPr id="5492" name="Google Shape;5492;p66"/>
          <p:cNvCxnSpPr>
            <a:stCxn id="5493" idx="6"/>
            <a:endCxn id="5494" idx="2"/>
          </p:cNvCxnSpPr>
          <p:nvPr/>
        </p:nvCxnSpPr>
        <p:spPr>
          <a:xfrm>
            <a:off x="1456732" y="3185715"/>
            <a:ext cx="6227700" cy="0"/>
          </a:xfrm>
          <a:prstGeom prst="straightConnector1">
            <a:avLst/>
          </a:prstGeom>
          <a:noFill/>
          <a:ln w="19050" cap="flat" cmpd="sng">
            <a:solidFill>
              <a:schemeClr val="accent1"/>
            </a:solidFill>
            <a:prstDash val="dash"/>
            <a:round/>
            <a:headEnd type="none" w="med" len="med"/>
            <a:tailEnd type="triangle" w="med" len="med"/>
          </a:ln>
        </p:spPr>
      </p:cxnSp>
      <p:sp>
        <p:nvSpPr>
          <p:cNvPr id="5494" name="Google Shape;5494;p66"/>
          <p:cNvSpPr/>
          <p:nvPr/>
        </p:nvSpPr>
        <p:spPr>
          <a:xfrm>
            <a:off x="7684445" y="3128115"/>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493" name="Google Shape;5493;p66"/>
          <p:cNvSpPr/>
          <p:nvPr/>
        </p:nvSpPr>
        <p:spPr>
          <a:xfrm>
            <a:off x="1341532" y="3128115"/>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495" name="Google Shape;5495;p66"/>
          <p:cNvSpPr txBox="1"/>
          <p:nvPr/>
        </p:nvSpPr>
        <p:spPr>
          <a:xfrm>
            <a:off x="903682" y="3323450"/>
            <a:ext cx="990900" cy="45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A</a:t>
            </a:r>
            <a:endParaRPr sz="2400" b="1">
              <a:solidFill>
                <a:schemeClr val="dk1"/>
              </a:solidFill>
              <a:latin typeface="Hanken Grotesk"/>
              <a:ea typeface="Hanken Grotesk"/>
              <a:cs typeface="Hanken Grotesk"/>
              <a:sym typeface="Hanken Grotesk"/>
            </a:endParaRPr>
          </a:p>
        </p:txBody>
      </p:sp>
      <p:sp>
        <p:nvSpPr>
          <p:cNvPr id="5496" name="Google Shape;5496;p66"/>
          <p:cNvSpPr txBox="1"/>
          <p:nvPr/>
        </p:nvSpPr>
        <p:spPr>
          <a:xfrm>
            <a:off x="7246595" y="3323450"/>
            <a:ext cx="990900" cy="45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B</a:t>
            </a:r>
            <a:endParaRPr sz="2400" b="1">
              <a:solidFill>
                <a:schemeClr val="dk1"/>
              </a:solidFill>
              <a:latin typeface="Hanken Grotesk"/>
              <a:ea typeface="Hanken Grotesk"/>
              <a:cs typeface="Hanken Grotesk"/>
              <a:sym typeface="Hanken Grotesk"/>
            </a:endParaRPr>
          </a:p>
        </p:txBody>
      </p:sp>
      <p:sp>
        <p:nvSpPr>
          <p:cNvPr id="5497" name="Google Shape;5497;p66"/>
          <p:cNvSpPr txBox="1"/>
          <p:nvPr/>
        </p:nvSpPr>
        <p:spPr>
          <a:xfrm>
            <a:off x="903682" y="3813300"/>
            <a:ext cx="990900" cy="300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dk1"/>
                </a:solidFill>
                <a:latin typeface="Hanken Grotesk"/>
                <a:ea typeface="Hanken Grotesk"/>
                <a:cs typeface="Hanken Grotesk"/>
                <a:sym typeface="Hanken Grotesk"/>
              </a:rPr>
              <a:t>Start</a:t>
            </a:r>
            <a:endParaRPr b="1">
              <a:solidFill>
                <a:schemeClr val="dk1"/>
              </a:solidFill>
              <a:latin typeface="Hanken Grotesk"/>
              <a:ea typeface="Hanken Grotesk"/>
              <a:cs typeface="Hanken Grotesk"/>
              <a:sym typeface="Hanken Grotesk"/>
            </a:endParaRPr>
          </a:p>
        </p:txBody>
      </p:sp>
      <p:sp>
        <p:nvSpPr>
          <p:cNvPr id="5498" name="Google Shape;5498;p66"/>
          <p:cNvSpPr txBox="1"/>
          <p:nvPr/>
        </p:nvSpPr>
        <p:spPr>
          <a:xfrm>
            <a:off x="7246595" y="3813300"/>
            <a:ext cx="990900" cy="300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dk1"/>
                </a:solidFill>
                <a:latin typeface="Hanken Grotesk"/>
                <a:ea typeface="Hanken Grotesk"/>
                <a:cs typeface="Hanken Grotesk"/>
                <a:sym typeface="Hanken Grotesk"/>
              </a:rPr>
              <a:t>End</a:t>
            </a:r>
            <a:endParaRPr b="1">
              <a:solidFill>
                <a:schemeClr val="dk1"/>
              </a:solidFill>
              <a:latin typeface="Hanken Grotesk"/>
              <a:ea typeface="Hanken Grotesk"/>
              <a:cs typeface="Hanken Grotesk"/>
              <a:sym typeface="Hanken Grotesk"/>
            </a:endParaRPr>
          </a:p>
        </p:txBody>
      </p:sp>
      <p:sp>
        <p:nvSpPr>
          <p:cNvPr id="5499" name="Google Shape;5499;p66"/>
          <p:cNvSpPr txBox="1"/>
          <p:nvPr/>
        </p:nvSpPr>
        <p:spPr>
          <a:xfrm>
            <a:off x="3094300" y="3483250"/>
            <a:ext cx="2952600" cy="45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Displacement</a:t>
            </a:r>
            <a:endParaRPr sz="2400" b="1">
              <a:solidFill>
                <a:schemeClr val="dk1"/>
              </a:solidFill>
              <a:latin typeface="Hanken Grotesk"/>
              <a:ea typeface="Hanken Grotesk"/>
              <a:cs typeface="Hanken Grotesk"/>
              <a:sym typeface="Hanken Grotesk"/>
            </a:endParaRPr>
          </a:p>
        </p:txBody>
      </p:sp>
      <p:sp>
        <p:nvSpPr>
          <p:cNvPr id="5500" name="Google Shape;5500;p66"/>
          <p:cNvSpPr txBox="1"/>
          <p:nvPr/>
        </p:nvSpPr>
        <p:spPr>
          <a:xfrm>
            <a:off x="3092663" y="1128500"/>
            <a:ext cx="2952600" cy="45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anken Grotesk"/>
                <a:ea typeface="Hanken Grotesk"/>
                <a:cs typeface="Hanken Grotesk"/>
                <a:sym typeface="Hanken Grotesk"/>
              </a:rPr>
              <a:t>Distance</a:t>
            </a:r>
            <a:endParaRPr sz="2400" b="1">
              <a:solidFill>
                <a:schemeClr val="dk1"/>
              </a:solidFill>
              <a:latin typeface="Hanken Grotesk"/>
              <a:ea typeface="Hanken Grotesk"/>
              <a:cs typeface="Hanken Grotesk"/>
              <a:sym typeface="Hanken Grotesk"/>
            </a:endParaRPr>
          </a:p>
        </p:txBody>
      </p:sp>
      <p:sp>
        <p:nvSpPr>
          <p:cNvPr id="5501" name="Google Shape;5501;p66"/>
          <p:cNvSpPr txBox="1"/>
          <p:nvPr/>
        </p:nvSpPr>
        <p:spPr>
          <a:xfrm>
            <a:off x="1417631" y="4234675"/>
            <a:ext cx="6321000" cy="344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Displacement is </a:t>
            </a:r>
            <a:r>
              <a:rPr lang="en" u="sng">
                <a:solidFill>
                  <a:schemeClr val="dk1"/>
                </a:solidFill>
                <a:latin typeface="DM Sans"/>
                <a:ea typeface="DM Sans"/>
                <a:cs typeface="DM Sans"/>
                <a:sym typeface="DM Sans"/>
              </a:rPr>
              <a:t>not</a:t>
            </a:r>
            <a:r>
              <a:rPr lang="en">
                <a:solidFill>
                  <a:schemeClr val="dk1"/>
                </a:solidFill>
                <a:latin typeface="DM Sans"/>
                <a:ea typeface="DM Sans"/>
                <a:cs typeface="DM Sans"/>
                <a:sym typeface="DM Sans"/>
              </a:rPr>
              <a:t> necessarily the same as “distance travelled”</a:t>
            </a:r>
            <a:endParaRPr>
              <a:solidFill>
                <a:schemeClr val="dk1"/>
              </a:solidFill>
              <a:latin typeface="DM Sans"/>
              <a:ea typeface="DM Sans"/>
              <a:cs typeface="DM Sans"/>
              <a:sym typeface="DM Sans"/>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5505"/>
        <p:cNvGrpSpPr/>
        <p:nvPr/>
      </p:nvGrpSpPr>
      <p:grpSpPr>
        <a:xfrm>
          <a:off x="0" y="0"/>
          <a:ext cx="0" cy="0"/>
          <a:chOff x="0" y="0"/>
          <a:chExt cx="0" cy="0"/>
        </a:xfrm>
      </p:grpSpPr>
      <p:sp>
        <p:nvSpPr>
          <p:cNvPr id="5506" name="Google Shape;5506;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Speed, velocity and acceleration</a:t>
            </a:r>
            <a:endParaRPr/>
          </a:p>
        </p:txBody>
      </p:sp>
      <p:sp>
        <p:nvSpPr>
          <p:cNvPr id="5507" name="Google Shape;5507;p67"/>
          <p:cNvSpPr txBox="1"/>
          <p:nvPr/>
        </p:nvSpPr>
        <p:spPr>
          <a:xfrm flipH="1">
            <a:off x="3538365" y="3214425"/>
            <a:ext cx="2057100" cy="4389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Hanken Grotesk"/>
                <a:ea typeface="Hanken Grotesk"/>
                <a:cs typeface="Hanken Grotesk"/>
                <a:sym typeface="Hanken Grotesk"/>
              </a:rPr>
              <a:t>Velocity</a:t>
            </a:r>
            <a:endParaRPr sz="2400" b="1">
              <a:solidFill>
                <a:schemeClr val="dk1"/>
              </a:solidFill>
              <a:latin typeface="Hanken Grotesk"/>
              <a:ea typeface="Hanken Grotesk"/>
              <a:cs typeface="Hanken Grotesk"/>
              <a:sym typeface="Hanken Grotesk"/>
            </a:endParaRPr>
          </a:p>
        </p:txBody>
      </p:sp>
      <p:sp>
        <p:nvSpPr>
          <p:cNvPr id="5508" name="Google Shape;5508;p67"/>
          <p:cNvSpPr txBox="1"/>
          <p:nvPr/>
        </p:nvSpPr>
        <p:spPr>
          <a:xfrm flipH="1">
            <a:off x="3538365" y="3548175"/>
            <a:ext cx="2057100" cy="631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Mars is actually a very cold place</a:t>
            </a:r>
            <a:endParaRPr>
              <a:solidFill>
                <a:schemeClr val="dk1"/>
              </a:solidFill>
              <a:latin typeface="DM Sans"/>
              <a:ea typeface="DM Sans"/>
              <a:cs typeface="DM Sans"/>
              <a:sym typeface="DM Sans"/>
            </a:endParaRPr>
          </a:p>
        </p:txBody>
      </p:sp>
      <p:sp>
        <p:nvSpPr>
          <p:cNvPr id="5509" name="Google Shape;5509;p67"/>
          <p:cNvSpPr txBox="1"/>
          <p:nvPr/>
        </p:nvSpPr>
        <p:spPr>
          <a:xfrm>
            <a:off x="731725" y="2291975"/>
            <a:ext cx="2057100" cy="4389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212529"/>
              </a:buClr>
              <a:buSzPts val="1100"/>
              <a:buFont typeface="Arial"/>
              <a:buNone/>
            </a:pPr>
            <a:r>
              <a:rPr lang="en" sz="2400" b="1">
                <a:solidFill>
                  <a:schemeClr val="dk1"/>
                </a:solidFill>
                <a:latin typeface="Hanken Grotesk"/>
                <a:ea typeface="Hanken Grotesk"/>
                <a:cs typeface="Hanken Grotesk"/>
                <a:sym typeface="Hanken Grotesk"/>
              </a:rPr>
              <a:t>Acceleration</a:t>
            </a:r>
            <a:endParaRPr sz="2400" b="1">
              <a:solidFill>
                <a:schemeClr val="dk1"/>
              </a:solidFill>
              <a:latin typeface="Hanken Grotesk"/>
              <a:ea typeface="Hanken Grotesk"/>
              <a:cs typeface="Hanken Grotesk"/>
              <a:sym typeface="Hanken Grotesk"/>
            </a:endParaRPr>
          </a:p>
        </p:txBody>
      </p:sp>
      <p:sp>
        <p:nvSpPr>
          <p:cNvPr id="5510" name="Google Shape;5510;p67"/>
          <p:cNvSpPr txBox="1"/>
          <p:nvPr/>
        </p:nvSpPr>
        <p:spPr>
          <a:xfrm>
            <a:off x="731725" y="2626578"/>
            <a:ext cx="2057100" cy="631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5511" name="Google Shape;5511;p67"/>
          <p:cNvSpPr txBox="1"/>
          <p:nvPr/>
        </p:nvSpPr>
        <p:spPr>
          <a:xfrm flipH="1">
            <a:off x="6368198" y="2291975"/>
            <a:ext cx="2057100" cy="4389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Hanken Grotesk"/>
                <a:ea typeface="Hanken Grotesk"/>
                <a:cs typeface="Hanken Grotesk"/>
                <a:sym typeface="Hanken Grotesk"/>
              </a:rPr>
              <a:t>Speed</a:t>
            </a:r>
            <a:endParaRPr sz="2400" b="1">
              <a:solidFill>
                <a:schemeClr val="dk1"/>
              </a:solidFill>
              <a:latin typeface="Hanken Grotesk"/>
              <a:ea typeface="Hanken Grotesk"/>
              <a:cs typeface="Hanken Grotesk"/>
              <a:sym typeface="Hanken Grotesk"/>
            </a:endParaRPr>
          </a:p>
        </p:txBody>
      </p:sp>
      <p:sp>
        <p:nvSpPr>
          <p:cNvPr id="5512" name="Google Shape;5512;p67"/>
          <p:cNvSpPr txBox="1"/>
          <p:nvPr/>
        </p:nvSpPr>
        <p:spPr>
          <a:xfrm flipH="1">
            <a:off x="6368199" y="2626579"/>
            <a:ext cx="2057100" cy="631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M Sans"/>
                <a:ea typeface="DM Sans"/>
                <a:cs typeface="DM Sans"/>
                <a:sym typeface="DM Sans"/>
              </a:rPr>
              <a:t>Saturn is composed mostly of hydrogen</a:t>
            </a:r>
            <a:endParaRPr>
              <a:solidFill>
                <a:schemeClr val="dk1"/>
              </a:solidFill>
              <a:latin typeface="DM Sans"/>
              <a:ea typeface="DM Sans"/>
              <a:cs typeface="DM Sans"/>
              <a:sym typeface="DM Sans"/>
            </a:endParaRPr>
          </a:p>
        </p:txBody>
      </p:sp>
      <p:cxnSp>
        <p:nvCxnSpPr>
          <p:cNvPr id="5513" name="Google Shape;5513;p67"/>
          <p:cNvCxnSpPr>
            <a:endCxn id="5514" idx="2"/>
          </p:cNvCxnSpPr>
          <p:nvPr/>
        </p:nvCxnSpPr>
        <p:spPr>
          <a:xfrm>
            <a:off x="2830623" y="2746409"/>
            <a:ext cx="633900" cy="0"/>
          </a:xfrm>
          <a:prstGeom prst="straightConnector1">
            <a:avLst/>
          </a:prstGeom>
          <a:noFill/>
          <a:ln w="19050" cap="flat" cmpd="sng">
            <a:solidFill>
              <a:schemeClr val="dk1"/>
            </a:solidFill>
            <a:prstDash val="solid"/>
            <a:round/>
            <a:headEnd type="triangle" w="med" len="med"/>
            <a:tailEnd type="none" w="med" len="med"/>
          </a:ln>
        </p:spPr>
      </p:cxnSp>
      <p:cxnSp>
        <p:nvCxnSpPr>
          <p:cNvPr id="5515" name="Google Shape;5515;p67"/>
          <p:cNvCxnSpPr>
            <a:stCxn id="5507" idx="0"/>
            <a:endCxn id="5516" idx="4"/>
          </p:cNvCxnSpPr>
          <p:nvPr/>
        </p:nvCxnSpPr>
        <p:spPr>
          <a:xfrm rot="10800000" flipH="1">
            <a:off x="4566915" y="2216625"/>
            <a:ext cx="6900" cy="997800"/>
          </a:xfrm>
          <a:prstGeom prst="straightConnector1">
            <a:avLst/>
          </a:prstGeom>
          <a:noFill/>
          <a:ln w="19050" cap="flat" cmpd="sng">
            <a:solidFill>
              <a:schemeClr val="dk1"/>
            </a:solidFill>
            <a:prstDash val="solid"/>
            <a:round/>
            <a:headEnd type="none" w="med" len="med"/>
            <a:tailEnd type="triangle" w="med" len="med"/>
          </a:ln>
        </p:spPr>
      </p:cxnSp>
      <p:cxnSp>
        <p:nvCxnSpPr>
          <p:cNvPr id="5517" name="Google Shape;5517;p67"/>
          <p:cNvCxnSpPr>
            <a:stCxn id="5508" idx="3"/>
            <a:endCxn id="5510" idx="2"/>
          </p:cNvCxnSpPr>
          <p:nvPr/>
        </p:nvCxnSpPr>
        <p:spPr>
          <a:xfrm rot="10800000">
            <a:off x="1760265" y="3258225"/>
            <a:ext cx="1778100" cy="605700"/>
          </a:xfrm>
          <a:prstGeom prst="bentConnector2">
            <a:avLst/>
          </a:prstGeom>
          <a:noFill/>
          <a:ln w="19050" cap="flat" cmpd="sng">
            <a:solidFill>
              <a:schemeClr val="accent1"/>
            </a:solidFill>
            <a:prstDash val="dash"/>
            <a:round/>
            <a:headEnd type="none" w="med" len="med"/>
            <a:tailEnd type="triangle" w="med" len="med"/>
          </a:ln>
        </p:spPr>
      </p:cxnSp>
      <p:cxnSp>
        <p:nvCxnSpPr>
          <p:cNvPr id="5518" name="Google Shape;5518;p67"/>
          <p:cNvCxnSpPr>
            <a:stCxn id="5512" idx="2"/>
            <a:endCxn id="5508" idx="1"/>
          </p:cNvCxnSpPr>
          <p:nvPr/>
        </p:nvCxnSpPr>
        <p:spPr>
          <a:xfrm rot="5400000">
            <a:off x="6193299" y="2660329"/>
            <a:ext cx="605700" cy="1801200"/>
          </a:xfrm>
          <a:prstGeom prst="bentConnector2">
            <a:avLst/>
          </a:prstGeom>
          <a:noFill/>
          <a:ln w="19050" cap="flat" cmpd="sng">
            <a:solidFill>
              <a:schemeClr val="accent1"/>
            </a:solidFill>
            <a:prstDash val="dash"/>
            <a:round/>
            <a:headEnd type="none" w="med" len="med"/>
            <a:tailEnd type="triangle" w="med" len="med"/>
          </a:ln>
        </p:spPr>
      </p:cxnSp>
      <p:cxnSp>
        <p:nvCxnSpPr>
          <p:cNvPr id="5519" name="Google Shape;5519;p67"/>
          <p:cNvCxnSpPr/>
          <p:nvPr/>
        </p:nvCxnSpPr>
        <p:spPr>
          <a:xfrm>
            <a:off x="5698312" y="2759759"/>
            <a:ext cx="623400" cy="0"/>
          </a:xfrm>
          <a:prstGeom prst="straightConnector1">
            <a:avLst/>
          </a:prstGeom>
          <a:noFill/>
          <a:ln w="19050" cap="flat" cmpd="sng">
            <a:solidFill>
              <a:schemeClr val="dk1"/>
            </a:solidFill>
            <a:prstDash val="solid"/>
            <a:round/>
            <a:headEnd type="none" w="med" len="med"/>
            <a:tailEnd type="triangle" w="med" len="med"/>
          </a:ln>
        </p:spPr>
      </p:cxnSp>
      <p:sp>
        <p:nvSpPr>
          <p:cNvPr id="5514" name="Google Shape;5514;p67"/>
          <p:cNvSpPr/>
          <p:nvPr/>
        </p:nvSpPr>
        <p:spPr>
          <a:xfrm>
            <a:off x="3464523" y="2386109"/>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20" name="Google Shape;5520;p67"/>
          <p:cNvSpPr/>
          <p:nvPr/>
        </p:nvSpPr>
        <p:spPr>
          <a:xfrm>
            <a:off x="4963523" y="2393203"/>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16" name="Google Shape;5516;p67"/>
          <p:cNvSpPr/>
          <p:nvPr/>
        </p:nvSpPr>
        <p:spPr>
          <a:xfrm>
            <a:off x="4213501" y="1496028"/>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5521" name="Google Shape;5521;p67"/>
          <p:cNvCxnSpPr>
            <a:stCxn id="5509" idx="0"/>
            <a:endCxn id="5516" idx="2"/>
          </p:cNvCxnSpPr>
          <p:nvPr/>
        </p:nvCxnSpPr>
        <p:spPr>
          <a:xfrm rot="-5400000">
            <a:off x="2769025" y="847625"/>
            <a:ext cx="435600" cy="2453100"/>
          </a:xfrm>
          <a:prstGeom prst="bentConnector2">
            <a:avLst/>
          </a:prstGeom>
          <a:noFill/>
          <a:ln w="19050" cap="flat" cmpd="sng">
            <a:solidFill>
              <a:schemeClr val="accent1"/>
            </a:solidFill>
            <a:prstDash val="dash"/>
            <a:round/>
            <a:headEnd type="none" w="med" len="med"/>
            <a:tailEnd type="none" w="med" len="med"/>
          </a:ln>
        </p:spPr>
      </p:cxnSp>
      <p:cxnSp>
        <p:nvCxnSpPr>
          <p:cNvPr id="5522" name="Google Shape;5522;p67"/>
          <p:cNvCxnSpPr>
            <a:stCxn id="5516" idx="6"/>
            <a:endCxn id="5511" idx="0"/>
          </p:cNvCxnSpPr>
          <p:nvPr/>
        </p:nvCxnSpPr>
        <p:spPr>
          <a:xfrm>
            <a:off x="4934101" y="1856328"/>
            <a:ext cx="2462700" cy="435600"/>
          </a:xfrm>
          <a:prstGeom prst="bentConnector2">
            <a:avLst/>
          </a:prstGeom>
          <a:noFill/>
          <a:ln w="19050" cap="flat" cmpd="sng">
            <a:solidFill>
              <a:schemeClr val="accent1"/>
            </a:solidFill>
            <a:prstDash val="dash"/>
            <a:round/>
            <a:headEnd type="none" w="med" len="med"/>
            <a:tailEnd type="none" w="med" len="med"/>
          </a:ln>
        </p:spPr>
      </p:cxnSp>
      <p:grpSp>
        <p:nvGrpSpPr>
          <p:cNvPr id="5523" name="Google Shape;5523;p67"/>
          <p:cNvGrpSpPr/>
          <p:nvPr/>
        </p:nvGrpSpPr>
        <p:grpSpPr>
          <a:xfrm>
            <a:off x="4385588" y="1674979"/>
            <a:ext cx="362677" cy="362677"/>
            <a:chOff x="1751901" y="1502716"/>
            <a:chExt cx="362677" cy="362677"/>
          </a:xfrm>
        </p:grpSpPr>
        <p:sp>
          <p:nvSpPr>
            <p:cNvPr id="5524" name="Google Shape;5524;p67"/>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7"/>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7"/>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7"/>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7"/>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7"/>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7"/>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7"/>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7"/>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7"/>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7"/>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7"/>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7"/>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7"/>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7"/>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7"/>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7"/>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7"/>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7"/>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67"/>
          <p:cNvGrpSpPr/>
          <p:nvPr/>
        </p:nvGrpSpPr>
        <p:grpSpPr>
          <a:xfrm>
            <a:off x="3654288" y="2582671"/>
            <a:ext cx="341065" cy="341065"/>
            <a:chOff x="3117788" y="3812546"/>
            <a:chExt cx="341065" cy="341065"/>
          </a:xfrm>
        </p:grpSpPr>
        <p:sp>
          <p:nvSpPr>
            <p:cNvPr id="5544" name="Google Shape;5544;p67"/>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7"/>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7"/>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7"/>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7"/>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7"/>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0" name="Google Shape;5550;p67"/>
          <p:cNvGrpSpPr/>
          <p:nvPr/>
        </p:nvGrpSpPr>
        <p:grpSpPr>
          <a:xfrm>
            <a:off x="5145412" y="2574707"/>
            <a:ext cx="358160" cy="356926"/>
            <a:chOff x="5766424" y="4275195"/>
            <a:chExt cx="358160" cy="356926"/>
          </a:xfrm>
        </p:grpSpPr>
        <p:sp>
          <p:nvSpPr>
            <p:cNvPr id="5551" name="Google Shape;5551;p67"/>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7"/>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7"/>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7"/>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7"/>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7"/>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7"/>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7"/>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7"/>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5563"/>
        <p:cNvGrpSpPr/>
        <p:nvPr/>
      </p:nvGrpSpPr>
      <p:grpSpPr>
        <a:xfrm>
          <a:off x="0" y="0"/>
          <a:ext cx="0" cy="0"/>
          <a:chOff x="0" y="0"/>
          <a:chExt cx="0" cy="0"/>
        </a:xfrm>
      </p:grpSpPr>
      <p:sp>
        <p:nvSpPr>
          <p:cNvPr id="5564" name="Google Shape;5564;p68"/>
          <p:cNvSpPr/>
          <p:nvPr/>
        </p:nvSpPr>
        <p:spPr>
          <a:xfrm>
            <a:off x="2441737" y="2459303"/>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65" name="Google Shape;5565;p68"/>
          <p:cNvSpPr/>
          <p:nvPr/>
        </p:nvSpPr>
        <p:spPr>
          <a:xfrm>
            <a:off x="2441737" y="1416028"/>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66" name="Google Shape;5566;p68"/>
          <p:cNvSpPr/>
          <p:nvPr/>
        </p:nvSpPr>
        <p:spPr>
          <a:xfrm>
            <a:off x="2441737" y="3560278"/>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67" name="Google Shape;5567;p68"/>
          <p:cNvSpPr/>
          <p:nvPr/>
        </p:nvSpPr>
        <p:spPr>
          <a:xfrm>
            <a:off x="5974187" y="1416028"/>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68" name="Google Shape;5568;p68"/>
          <p:cNvSpPr/>
          <p:nvPr/>
        </p:nvSpPr>
        <p:spPr>
          <a:xfrm>
            <a:off x="5974187" y="2459303"/>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69" name="Google Shape;5569;p68"/>
          <p:cNvSpPr/>
          <p:nvPr/>
        </p:nvSpPr>
        <p:spPr>
          <a:xfrm>
            <a:off x="5974187" y="3560278"/>
            <a:ext cx="720600" cy="720600"/>
          </a:xfrm>
          <a:prstGeom prst="ellipse">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70" name="Google Shape;5570;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Factors that influence displacement</a:t>
            </a:r>
            <a:endParaRPr/>
          </a:p>
        </p:txBody>
      </p:sp>
      <p:sp>
        <p:nvSpPr>
          <p:cNvPr id="5571" name="Google Shape;5571;p68"/>
          <p:cNvSpPr txBox="1"/>
          <p:nvPr/>
        </p:nvSpPr>
        <p:spPr>
          <a:xfrm>
            <a:off x="732725" y="3499893"/>
            <a:ext cx="1598100" cy="41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dk1"/>
                </a:solidFill>
                <a:latin typeface="Hanken Grotesk"/>
                <a:ea typeface="Hanken Grotesk"/>
                <a:cs typeface="Hanken Grotesk"/>
                <a:sym typeface="Hanken Grotesk"/>
              </a:rPr>
              <a:t>Friction</a:t>
            </a:r>
            <a:endParaRPr sz="2400" b="1">
              <a:solidFill>
                <a:schemeClr val="dk1"/>
              </a:solidFill>
              <a:latin typeface="Hanken Grotesk"/>
              <a:ea typeface="Hanken Grotesk"/>
              <a:cs typeface="Hanken Grotesk"/>
              <a:sym typeface="Hanken Grotesk"/>
            </a:endParaRPr>
          </a:p>
        </p:txBody>
      </p:sp>
      <p:sp>
        <p:nvSpPr>
          <p:cNvPr id="5572" name="Google Shape;5572;p68"/>
          <p:cNvSpPr txBox="1"/>
          <p:nvPr/>
        </p:nvSpPr>
        <p:spPr>
          <a:xfrm>
            <a:off x="732727" y="3802884"/>
            <a:ext cx="1598100" cy="572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DM Sans"/>
                <a:ea typeface="DM Sans"/>
                <a:cs typeface="DM Sans"/>
                <a:sym typeface="DM Sans"/>
              </a:rPr>
              <a:t>Saturn is a gas giant planet</a:t>
            </a:r>
            <a:endParaRPr>
              <a:solidFill>
                <a:schemeClr val="dk1"/>
              </a:solidFill>
              <a:latin typeface="DM Sans"/>
              <a:ea typeface="DM Sans"/>
              <a:cs typeface="DM Sans"/>
              <a:sym typeface="DM Sans"/>
            </a:endParaRPr>
          </a:p>
        </p:txBody>
      </p:sp>
      <p:sp>
        <p:nvSpPr>
          <p:cNvPr id="5573" name="Google Shape;5573;p68"/>
          <p:cNvSpPr txBox="1"/>
          <p:nvPr/>
        </p:nvSpPr>
        <p:spPr>
          <a:xfrm>
            <a:off x="732725" y="2424497"/>
            <a:ext cx="1598100" cy="41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dk1"/>
                </a:solidFill>
                <a:latin typeface="Hanken Grotesk"/>
                <a:ea typeface="Hanken Grotesk"/>
                <a:cs typeface="Hanken Grotesk"/>
                <a:sym typeface="Hanken Grotesk"/>
              </a:rPr>
              <a:t>Mass</a:t>
            </a:r>
            <a:endParaRPr sz="2400" b="1">
              <a:solidFill>
                <a:schemeClr val="dk1"/>
              </a:solidFill>
              <a:latin typeface="Hanken Grotesk"/>
              <a:ea typeface="Hanken Grotesk"/>
              <a:cs typeface="Hanken Grotesk"/>
              <a:sym typeface="Hanken Grotesk"/>
            </a:endParaRPr>
          </a:p>
        </p:txBody>
      </p:sp>
      <p:sp>
        <p:nvSpPr>
          <p:cNvPr id="5574" name="Google Shape;5574;p68"/>
          <p:cNvSpPr txBox="1"/>
          <p:nvPr/>
        </p:nvSpPr>
        <p:spPr>
          <a:xfrm>
            <a:off x="732729" y="2727488"/>
            <a:ext cx="1598100" cy="572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DM Sans"/>
                <a:ea typeface="DM Sans"/>
                <a:cs typeface="DM Sans"/>
                <a:sym typeface="DM Sans"/>
              </a:rPr>
              <a:t>Jupiter is the biggest planet</a:t>
            </a:r>
            <a:endParaRPr>
              <a:solidFill>
                <a:schemeClr val="dk1"/>
              </a:solidFill>
              <a:latin typeface="DM Sans"/>
              <a:ea typeface="DM Sans"/>
              <a:cs typeface="DM Sans"/>
              <a:sym typeface="DM Sans"/>
            </a:endParaRPr>
          </a:p>
        </p:txBody>
      </p:sp>
      <p:sp>
        <p:nvSpPr>
          <p:cNvPr id="5575" name="Google Shape;5575;p68"/>
          <p:cNvSpPr txBox="1"/>
          <p:nvPr/>
        </p:nvSpPr>
        <p:spPr>
          <a:xfrm>
            <a:off x="732725" y="1349100"/>
            <a:ext cx="1598100" cy="41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dk1"/>
                </a:solidFill>
                <a:latin typeface="Hanken Grotesk"/>
                <a:ea typeface="Hanken Grotesk"/>
                <a:cs typeface="Hanken Grotesk"/>
                <a:sym typeface="Hanken Grotesk"/>
              </a:rPr>
              <a:t>Force</a:t>
            </a:r>
            <a:endParaRPr sz="2400" b="1">
              <a:solidFill>
                <a:schemeClr val="dk1"/>
              </a:solidFill>
              <a:latin typeface="Hanken Grotesk"/>
              <a:ea typeface="Hanken Grotesk"/>
              <a:cs typeface="Hanken Grotesk"/>
              <a:sym typeface="Hanken Grotesk"/>
            </a:endParaRPr>
          </a:p>
        </p:txBody>
      </p:sp>
      <p:sp>
        <p:nvSpPr>
          <p:cNvPr id="5576" name="Google Shape;5576;p68"/>
          <p:cNvSpPr txBox="1"/>
          <p:nvPr/>
        </p:nvSpPr>
        <p:spPr>
          <a:xfrm>
            <a:off x="732727" y="1652091"/>
            <a:ext cx="1598100" cy="572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DM Sans"/>
                <a:ea typeface="DM Sans"/>
                <a:cs typeface="DM Sans"/>
                <a:sym typeface="DM Sans"/>
              </a:rPr>
              <a:t>Mars is actually a cold place</a:t>
            </a:r>
            <a:endParaRPr>
              <a:solidFill>
                <a:schemeClr val="dk1"/>
              </a:solidFill>
              <a:latin typeface="DM Sans"/>
              <a:ea typeface="DM Sans"/>
              <a:cs typeface="DM Sans"/>
              <a:sym typeface="DM Sans"/>
            </a:endParaRPr>
          </a:p>
        </p:txBody>
      </p:sp>
      <p:sp>
        <p:nvSpPr>
          <p:cNvPr id="5577" name="Google Shape;5577;p68"/>
          <p:cNvSpPr txBox="1"/>
          <p:nvPr/>
        </p:nvSpPr>
        <p:spPr>
          <a:xfrm>
            <a:off x="6809275" y="1349100"/>
            <a:ext cx="1598100" cy="41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Hanken Grotesk"/>
                <a:ea typeface="Hanken Grotesk"/>
                <a:cs typeface="Hanken Grotesk"/>
                <a:sym typeface="Hanken Grotesk"/>
              </a:rPr>
              <a:t>Direction</a:t>
            </a:r>
            <a:endParaRPr sz="2400" b="1">
              <a:solidFill>
                <a:schemeClr val="dk1"/>
              </a:solidFill>
              <a:latin typeface="Hanken Grotesk"/>
              <a:ea typeface="Hanken Grotesk"/>
              <a:cs typeface="Hanken Grotesk"/>
              <a:sym typeface="Hanken Grotesk"/>
            </a:endParaRPr>
          </a:p>
        </p:txBody>
      </p:sp>
      <p:sp>
        <p:nvSpPr>
          <p:cNvPr id="5578" name="Google Shape;5578;p68"/>
          <p:cNvSpPr txBox="1"/>
          <p:nvPr/>
        </p:nvSpPr>
        <p:spPr>
          <a:xfrm>
            <a:off x="6809280" y="1652091"/>
            <a:ext cx="15981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Earth is where we live on</a:t>
            </a:r>
            <a:endParaRPr>
              <a:solidFill>
                <a:schemeClr val="dk1"/>
              </a:solidFill>
              <a:latin typeface="DM Sans"/>
              <a:ea typeface="DM Sans"/>
              <a:cs typeface="DM Sans"/>
              <a:sym typeface="DM Sans"/>
            </a:endParaRPr>
          </a:p>
        </p:txBody>
      </p:sp>
      <p:sp>
        <p:nvSpPr>
          <p:cNvPr id="5579" name="Google Shape;5579;p68"/>
          <p:cNvSpPr txBox="1"/>
          <p:nvPr/>
        </p:nvSpPr>
        <p:spPr>
          <a:xfrm>
            <a:off x="6809275" y="2424497"/>
            <a:ext cx="1598100" cy="41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Hanken Grotesk"/>
                <a:ea typeface="Hanken Grotesk"/>
                <a:cs typeface="Hanken Grotesk"/>
                <a:sym typeface="Hanken Grotesk"/>
              </a:rPr>
              <a:t>Time</a:t>
            </a:r>
            <a:endParaRPr sz="2400" b="1">
              <a:solidFill>
                <a:schemeClr val="dk1"/>
              </a:solidFill>
              <a:latin typeface="Hanken Grotesk"/>
              <a:ea typeface="Hanken Grotesk"/>
              <a:cs typeface="Hanken Grotesk"/>
              <a:sym typeface="Hanken Grotesk"/>
            </a:endParaRPr>
          </a:p>
        </p:txBody>
      </p:sp>
      <p:sp>
        <p:nvSpPr>
          <p:cNvPr id="5580" name="Google Shape;5580;p68"/>
          <p:cNvSpPr txBox="1"/>
          <p:nvPr/>
        </p:nvSpPr>
        <p:spPr>
          <a:xfrm>
            <a:off x="6809278" y="2727488"/>
            <a:ext cx="15981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Mercury is the closest planet</a:t>
            </a:r>
            <a:endParaRPr>
              <a:solidFill>
                <a:schemeClr val="dk1"/>
              </a:solidFill>
              <a:latin typeface="DM Sans"/>
              <a:ea typeface="DM Sans"/>
              <a:cs typeface="DM Sans"/>
              <a:sym typeface="DM Sans"/>
            </a:endParaRPr>
          </a:p>
        </p:txBody>
      </p:sp>
      <p:sp>
        <p:nvSpPr>
          <p:cNvPr id="5581" name="Google Shape;5581;p68"/>
          <p:cNvSpPr txBox="1"/>
          <p:nvPr/>
        </p:nvSpPr>
        <p:spPr>
          <a:xfrm>
            <a:off x="6809275" y="3499893"/>
            <a:ext cx="1598100" cy="41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Hanken Grotesk"/>
                <a:ea typeface="Hanken Grotesk"/>
                <a:cs typeface="Hanken Grotesk"/>
                <a:sym typeface="Hanken Grotesk"/>
              </a:rPr>
              <a:t>Obstacles</a:t>
            </a:r>
            <a:endParaRPr sz="2400" b="1">
              <a:solidFill>
                <a:schemeClr val="dk1"/>
              </a:solidFill>
              <a:latin typeface="Hanken Grotesk"/>
              <a:ea typeface="Hanken Grotesk"/>
              <a:cs typeface="Hanken Grotesk"/>
              <a:sym typeface="Hanken Grotesk"/>
            </a:endParaRPr>
          </a:p>
        </p:txBody>
      </p:sp>
      <p:sp>
        <p:nvSpPr>
          <p:cNvPr id="5582" name="Google Shape;5582;p68"/>
          <p:cNvSpPr txBox="1"/>
          <p:nvPr/>
        </p:nvSpPr>
        <p:spPr>
          <a:xfrm>
            <a:off x="6809280" y="3802884"/>
            <a:ext cx="15981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grpSp>
        <p:nvGrpSpPr>
          <p:cNvPr id="5583" name="Google Shape;5583;p68"/>
          <p:cNvGrpSpPr/>
          <p:nvPr/>
        </p:nvGrpSpPr>
        <p:grpSpPr>
          <a:xfrm>
            <a:off x="3315186" y="1289788"/>
            <a:ext cx="2508357" cy="3076500"/>
            <a:chOff x="3315186" y="1289788"/>
            <a:chExt cx="2508357" cy="3076500"/>
          </a:xfrm>
        </p:grpSpPr>
        <p:sp>
          <p:nvSpPr>
            <p:cNvPr id="5584" name="Google Shape;5584;p68"/>
            <p:cNvSpPr/>
            <p:nvPr/>
          </p:nvSpPr>
          <p:spPr>
            <a:xfrm>
              <a:off x="3991000" y="1973502"/>
              <a:ext cx="99300" cy="1424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85" name="Google Shape;5585;p68"/>
            <p:cNvSpPr/>
            <p:nvPr/>
          </p:nvSpPr>
          <p:spPr>
            <a:xfrm rot="5400000">
              <a:off x="4518588" y="879475"/>
              <a:ext cx="99300" cy="220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586" name="Google Shape;5586;p68"/>
            <p:cNvSpPr/>
            <p:nvPr/>
          </p:nvSpPr>
          <p:spPr>
            <a:xfrm>
              <a:off x="3319207" y="1290538"/>
              <a:ext cx="2473036" cy="3075709"/>
            </a:xfrm>
            <a:custGeom>
              <a:avLst/>
              <a:gdLst/>
              <a:ahLst/>
              <a:cxnLst/>
              <a:rect l="l" t="t" r="r" b="b"/>
              <a:pathLst>
                <a:path w="4156363" h="4156363" extrusionOk="0">
                  <a:moveTo>
                    <a:pt x="0" y="0"/>
                  </a:moveTo>
                  <a:lnTo>
                    <a:pt x="4156364" y="0"/>
                  </a:lnTo>
                  <a:lnTo>
                    <a:pt x="4156364" y="4156364"/>
                  </a:lnTo>
                  <a:lnTo>
                    <a:pt x="0" y="415636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7" name="Google Shape;5587;p68"/>
            <p:cNvSpPr/>
            <p:nvPr/>
          </p:nvSpPr>
          <p:spPr>
            <a:xfrm>
              <a:off x="3893591" y="3662674"/>
              <a:ext cx="883527" cy="702922"/>
            </a:xfrm>
            <a:custGeom>
              <a:avLst/>
              <a:gdLst/>
              <a:ahLst/>
              <a:cxnLst/>
              <a:rect l="l" t="t" r="r" b="b"/>
              <a:pathLst>
                <a:path w="1193956" h="949895" extrusionOk="0">
                  <a:moveTo>
                    <a:pt x="0" y="0"/>
                  </a:moveTo>
                  <a:lnTo>
                    <a:pt x="1193957" y="0"/>
                  </a:lnTo>
                  <a:lnTo>
                    <a:pt x="1193957" y="949896"/>
                  </a:lnTo>
                  <a:lnTo>
                    <a:pt x="0" y="94989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8" name="Google Shape;5588;p68"/>
            <p:cNvSpPr/>
            <p:nvPr/>
          </p:nvSpPr>
          <p:spPr>
            <a:xfrm>
              <a:off x="3893591" y="2855150"/>
              <a:ext cx="883527" cy="762222"/>
            </a:xfrm>
            <a:custGeom>
              <a:avLst/>
              <a:gdLst/>
              <a:ahLst/>
              <a:cxnLst/>
              <a:rect l="l" t="t" r="r" b="b"/>
              <a:pathLst>
                <a:path w="1193956" h="1030030" extrusionOk="0">
                  <a:moveTo>
                    <a:pt x="0" y="0"/>
                  </a:moveTo>
                  <a:lnTo>
                    <a:pt x="1193957" y="0"/>
                  </a:lnTo>
                  <a:lnTo>
                    <a:pt x="1193957" y="1030030"/>
                  </a:lnTo>
                  <a:lnTo>
                    <a:pt x="0" y="103003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9" name="Google Shape;5589;p68"/>
            <p:cNvSpPr/>
            <p:nvPr/>
          </p:nvSpPr>
          <p:spPr>
            <a:xfrm>
              <a:off x="3319881" y="2892110"/>
              <a:ext cx="441733" cy="741799"/>
            </a:xfrm>
            <a:custGeom>
              <a:avLst/>
              <a:gdLst/>
              <a:ahLst/>
              <a:cxnLst/>
              <a:rect l="l" t="t" r="r" b="b"/>
              <a:pathLst>
                <a:path w="596936" h="1002431" extrusionOk="0">
                  <a:moveTo>
                    <a:pt x="0" y="0"/>
                  </a:moveTo>
                  <a:lnTo>
                    <a:pt x="596937" y="0"/>
                  </a:lnTo>
                  <a:lnTo>
                    <a:pt x="596937" y="1002432"/>
                  </a:lnTo>
                  <a:lnTo>
                    <a:pt x="0" y="100243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0" name="Google Shape;5590;p68"/>
            <p:cNvSpPr/>
            <p:nvPr/>
          </p:nvSpPr>
          <p:spPr>
            <a:xfrm>
              <a:off x="3319881" y="1918050"/>
              <a:ext cx="507799" cy="132132"/>
            </a:xfrm>
            <a:custGeom>
              <a:avLst/>
              <a:gdLst/>
              <a:ahLst/>
              <a:cxnLst/>
              <a:rect l="l" t="t" r="r" b="b"/>
              <a:pathLst>
                <a:path w="686215" h="178557" extrusionOk="0">
                  <a:moveTo>
                    <a:pt x="0" y="0"/>
                  </a:moveTo>
                  <a:lnTo>
                    <a:pt x="686216" y="0"/>
                  </a:lnTo>
                  <a:lnTo>
                    <a:pt x="686216"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1" name="Google Shape;5591;p68"/>
            <p:cNvSpPr/>
            <p:nvPr/>
          </p:nvSpPr>
          <p:spPr>
            <a:xfrm>
              <a:off x="4875956" y="2182188"/>
              <a:ext cx="933696" cy="132132"/>
            </a:xfrm>
            <a:custGeom>
              <a:avLst/>
              <a:gdLst/>
              <a:ahLst/>
              <a:cxnLst/>
              <a:rect l="l" t="t" r="r" b="b"/>
              <a:pathLst>
                <a:path w="2052079" h="178557" extrusionOk="0">
                  <a:moveTo>
                    <a:pt x="0" y="0"/>
                  </a:moveTo>
                  <a:lnTo>
                    <a:pt x="2052080" y="0"/>
                  </a:lnTo>
                  <a:lnTo>
                    <a:pt x="2052080"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2" name="Google Shape;5592;p68"/>
            <p:cNvSpPr/>
            <p:nvPr/>
          </p:nvSpPr>
          <p:spPr>
            <a:xfrm>
              <a:off x="3319884" y="3596638"/>
              <a:ext cx="2475074" cy="132132"/>
            </a:xfrm>
            <a:custGeom>
              <a:avLst/>
              <a:gdLst/>
              <a:ahLst/>
              <a:cxnLst/>
              <a:rect l="l" t="t" r="r" b="b"/>
              <a:pathLst>
                <a:path w="3897754" h="178557" extrusionOk="0">
                  <a:moveTo>
                    <a:pt x="0" y="0"/>
                  </a:moveTo>
                  <a:lnTo>
                    <a:pt x="3897755" y="0"/>
                  </a:lnTo>
                  <a:lnTo>
                    <a:pt x="3897755"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3" name="Google Shape;5593;p68"/>
            <p:cNvSpPr/>
            <p:nvPr/>
          </p:nvSpPr>
          <p:spPr>
            <a:xfrm>
              <a:off x="4776883" y="1608487"/>
              <a:ext cx="1019833" cy="132132"/>
            </a:xfrm>
            <a:custGeom>
              <a:avLst/>
              <a:gdLst/>
              <a:ahLst/>
              <a:cxnLst/>
              <a:rect l="l" t="t" r="r" b="b"/>
              <a:pathLst>
                <a:path w="2371704" h="178557" extrusionOk="0">
                  <a:moveTo>
                    <a:pt x="0" y="0"/>
                  </a:moveTo>
                  <a:lnTo>
                    <a:pt x="2371704" y="0"/>
                  </a:lnTo>
                  <a:lnTo>
                    <a:pt x="2371704"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4" name="Google Shape;5594;p68"/>
            <p:cNvSpPr/>
            <p:nvPr/>
          </p:nvSpPr>
          <p:spPr>
            <a:xfrm rot="-5400000">
              <a:off x="2289768" y="2761548"/>
              <a:ext cx="3075586" cy="132132"/>
            </a:xfrm>
            <a:custGeom>
              <a:avLst/>
              <a:gdLst/>
              <a:ahLst/>
              <a:cxnLst/>
              <a:rect l="l" t="t" r="r" b="b"/>
              <a:pathLst>
                <a:path w="4156197" h="178557" extrusionOk="0">
                  <a:moveTo>
                    <a:pt x="0" y="0"/>
                  </a:moveTo>
                  <a:lnTo>
                    <a:pt x="4156197" y="0"/>
                  </a:lnTo>
                  <a:lnTo>
                    <a:pt x="4156197"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5" name="Google Shape;5595;p68"/>
            <p:cNvSpPr/>
            <p:nvPr/>
          </p:nvSpPr>
          <p:spPr>
            <a:xfrm rot="-5400000">
              <a:off x="3470320" y="2926713"/>
              <a:ext cx="2745254" cy="132132"/>
            </a:xfrm>
            <a:custGeom>
              <a:avLst/>
              <a:gdLst/>
              <a:ahLst/>
              <a:cxnLst/>
              <a:rect l="l" t="t" r="r" b="b"/>
              <a:pathLst>
                <a:path w="3709803" h="178557" extrusionOk="0">
                  <a:moveTo>
                    <a:pt x="0" y="0"/>
                  </a:moveTo>
                  <a:lnTo>
                    <a:pt x="3709804" y="0"/>
                  </a:lnTo>
                  <a:lnTo>
                    <a:pt x="3709804"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6" name="Google Shape;5596;p68"/>
            <p:cNvSpPr/>
            <p:nvPr/>
          </p:nvSpPr>
          <p:spPr>
            <a:xfrm rot="-5400000">
              <a:off x="5172967" y="3933392"/>
              <a:ext cx="731896" cy="132132"/>
            </a:xfrm>
            <a:custGeom>
              <a:avLst/>
              <a:gdLst/>
              <a:ahLst/>
              <a:cxnLst/>
              <a:rect l="l" t="t" r="r" b="b"/>
              <a:pathLst>
                <a:path w="989048" h="178557" extrusionOk="0">
                  <a:moveTo>
                    <a:pt x="0" y="0"/>
                  </a:moveTo>
                  <a:lnTo>
                    <a:pt x="989048" y="0"/>
                  </a:lnTo>
                  <a:lnTo>
                    <a:pt x="989048"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7" name="Google Shape;5597;p68"/>
            <p:cNvSpPr/>
            <p:nvPr/>
          </p:nvSpPr>
          <p:spPr>
            <a:xfrm>
              <a:off x="3319881" y="2050147"/>
              <a:ext cx="441733" cy="710120"/>
            </a:xfrm>
            <a:custGeom>
              <a:avLst/>
              <a:gdLst/>
              <a:ahLst/>
              <a:cxnLst/>
              <a:rect l="l" t="t" r="r" b="b"/>
              <a:pathLst>
                <a:path w="596936" h="959621" extrusionOk="0">
                  <a:moveTo>
                    <a:pt x="0" y="0"/>
                  </a:moveTo>
                  <a:lnTo>
                    <a:pt x="596937" y="0"/>
                  </a:lnTo>
                  <a:lnTo>
                    <a:pt x="596937" y="959621"/>
                  </a:lnTo>
                  <a:lnTo>
                    <a:pt x="0" y="95962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8" name="Google Shape;5598;p68"/>
            <p:cNvSpPr/>
            <p:nvPr/>
          </p:nvSpPr>
          <p:spPr>
            <a:xfrm>
              <a:off x="4908978" y="1740568"/>
              <a:ext cx="883897" cy="441733"/>
            </a:xfrm>
            <a:custGeom>
              <a:avLst/>
              <a:gdLst/>
              <a:ahLst/>
              <a:cxnLst/>
              <a:rect l="l" t="t" r="r" b="b"/>
              <a:pathLst>
                <a:path w="1194455" h="596936" extrusionOk="0">
                  <a:moveTo>
                    <a:pt x="0" y="0"/>
                  </a:moveTo>
                  <a:lnTo>
                    <a:pt x="1194456" y="0"/>
                  </a:lnTo>
                  <a:lnTo>
                    <a:pt x="1194456" y="596937"/>
                  </a:lnTo>
                  <a:lnTo>
                    <a:pt x="0" y="59693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9" name="Google Shape;5599;p68"/>
            <p:cNvSpPr/>
            <p:nvPr/>
          </p:nvSpPr>
          <p:spPr>
            <a:xfrm>
              <a:off x="3893591" y="1290652"/>
              <a:ext cx="571159" cy="571159"/>
            </a:xfrm>
            <a:custGeom>
              <a:avLst/>
              <a:gdLst/>
              <a:ahLst/>
              <a:cxnLst/>
              <a:rect l="l" t="t" r="r" b="b"/>
              <a:pathLst>
                <a:path w="771836" h="771836" extrusionOk="0">
                  <a:moveTo>
                    <a:pt x="771837" y="0"/>
                  </a:moveTo>
                  <a:lnTo>
                    <a:pt x="0" y="771837"/>
                  </a:lnTo>
                  <a:lnTo>
                    <a:pt x="0" y="0"/>
                  </a:lnTo>
                  <a:lnTo>
                    <a:pt x="771837"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00" name="Google Shape;5600;p68"/>
            <p:cNvGrpSpPr/>
            <p:nvPr/>
          </p:nvGrpSpPr>
          <p:grpSpPr>
            <a:xfrm>
              <a:off x="4997226" y="1488797"/>
              <a:ext cx="307488" cy="577830"/>
              <a:chOff x="6094835" y="1115152"/>
              <a:chExt cx="415636" cy="781063"/>
            </a:xfrm>
          </p:grpSpPr>
          <p:sp>
            <p:nvSpPr>
              <p:cNvPr id="5601" name="Google Shape;5601;p68"/>
              <p:cNvSpPr/>
              <p:nvPr/>
            </p:nvSpPr>
            <p:spPr>
              <a:xfrm>
                <a:off x="6094835" y="1115152"/>
                <a:ext cx="415636" cy="781063"/>
              </a:xfrm>
              <a:custGeom>
                <a:avLst/>
                <a:gdLst/>
                <a:ahLst/>
                <a:cxnLst/>
                <a:rect l="l" t="t" r="r" b="b"/>
                <a:pathLst>
                  <a:path w="415636" h="781063" extrusionOk="0">
                    <a:moveTo>
                      <a:pt x="0" y="0"/>
                    </a:moveTo>
                    <a:lnTo>
                      <a:pt x="415636" y="0"/>
                    </a:lnTo>
                    <a:lnTo>
                      <a:pt x="415636" y="781064"/>
                    </a:lnTo>
                    <a:lnTo>
                      <a:pt x="0" y="78106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02" name="Google Shape;5602;p68"/>
              <p:cNvGrpSpPr/>
              <p:nvPr/>
            </p:nvGrpSpPr>
            <p:grpSpPr>
              <a:xfrm>
                <a:off x="6127005" y="1152310"/>
                <a:ext cx="351295" cy="743905"/>
                <a:chOff x="6127005" y="1152310"/>
                <a:chExt cx="351295" cy="743905"/>
              </a:xfrm>
            </p:grpSpPr>
            <p:sp>
              <p:nvSpPr>
                <p:cNvPr id="5603" name="Google Shape;5603;p68"/>
                <p:cNvSpPr/>
                <p:nvPr/>
              </p:nvSpPr>
              <p:spPr>
                <a:xfrm>
                  <a:off x="6255354" y="1779006"/>
                  <a:ext cx="94598" cy="117209"/>
                </a:xfrm>
                <a:custGeom>
                  <a:avLst/>
                  <a:gdLst/>
                  <a:ahLst/>
                  <a:cxnLst/>
                  <a:rect l="l" t="t" r="r" b="b"/>
                  <a:pathLst>
                    <a:path w="94598" h="117209" extrusionOk="0">
                      <a:moveTo>
                        <a:pt x="0" y="0"/>
                      </a:moveTo>
                      <a:lnTo>
                        <a:pt x="94599" y="0"/>
                      </a:lnTo>
                      <a:lnTo>
                        <a:pt x="94599" y="117209"/>
                      </a:lnTo>
                      <a:lnTo>
                        <a:pt x="0" y="11720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4" name="Google Shape;5604;p68"/>
                <p:cNvSpPr/>
                <p:nvPr/>
              </p:nvSpPr>
              <p:spPr>
                <a:xfrm>
                  <a:off x="6255354" y="165439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5" name="Google Shape;5605;p68"/>
                <p:cNvSpPr/>
                <p:nvPr/>
              </p:nvSpPr>
              <p:spPr>
                <a:xfrm>
                  <a:off x="6255354" y="152912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6" name="Google Shape;5606;p68"/>
                <p:cNvSpPr/>
                <p:nvPr/>
              </p:nvSpPr>
              <p:spPr>
                <a:xfrm>
                  <a:off x="6127005" y="165439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7" name="Google Shape;5607;p68"/>
                <p:cNvSpPr/>
                <p:nvPr/>
              </p:nvSpPr>
              <p:spPr>
                <a:xfrm>
                  <a:off x="6383702" y="165439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8" name="Google Shape;5608;p68"/>
                <p:cNvSpPr/>
                <p:nvPr/>
              </p:nvSpPr>
              <p:spPr>
                <a:xfrm>
                  <a:off x="6127005" y="177900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9" name="Google Shape;5609;p68"/>
                <p:cNvSpPr/>
                <p:nvPr/>
              </p:nvSpPr>
              <p:spPr>
                <a:xfrm>
                  <a:off x="6383702" y="177900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0" name="Google Shape;5610;p68"/>
                <p:cNvSpPr/>
                <p:nvPr/>
              </p:nvSpPr>
              <p:spPr>
                <a:xfrm>
                  <a:off x="6255354" y="14045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1" name="Google Shape;5611;p68"/>
                <p:cNvSpPr/>
                <p:nvPr/>
              </p:nvSpPr>
              <p:spPr>
                <a:xfrm>
                  <a:off x="6127005" y="14045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2" name="Google Shape;5612;p68"/>
                <p:cNvSpPr/>
                <p:nvPr/>
              </p:nvSpPr>
              <p:spPr>
                <a:xfrm>
                  <a:off x="6383702" y="14045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3" name="Google Shape;5613;p68"/>
                <p:cNvSpPr/>
                <p:nvPr/>
              </p:nvSpPr>
              <p:spPr>
                <a:xfrm>
                  <a:off x="6127005" y="152912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4" name="Google Shape;5614;p68"/>
                <p:cNvSpPr/>
                <p:nvPr/>
              </p:nvSpPr>
              <p:spPr>
                <a:xfrm>
                  <a:off x="6383702" y="152912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5" name="Google Shape;5615;p68"/>
                <p:cNvSpPr/>
                <p:nvPr/>
              </p:nvSpPr>
              <p:spPr>
                <a:xfrm>
                  <a:off x="6255354" y="12769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6" name="Google Shape;5616;p68"/>
                <p:cNvSpPr/>
                <p:nvPr/>
              </p:nvSpPr>
              <p:spPr>
                <a:xfrm>
                  <a:off x="6255354" y="115231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7" name="Google Shape;5617;p68"/>
                <p:cNvSpPr/>
                <p:nvPr/>
              </p:nvSpPr>
              <p:spPr>
                <a:xfrm>
                  <a:off x="6127005" y="115231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8" name="Google Shape;5618;p68"/>
                <p:cNvSpPr/>
                <p:nvPr/>
              </p:nvSpPr>
              <p:spPr>
                <a:xfrm>
                  <a:off x="6383702" y="115231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9" name="Google Shape;5619;p68"/>
                <p:cNvSpPr/>
                <p:nvPr/>
              </p:nvSpPr>
              <p:spPr>
                <a:xfrm>
                  <a:off x="6127005" y="12769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0" name="Google Shape;5620;p68"/>
                <p:cNvSpPr/>
                <p:nvPr/>
              </p:nvSpPr>
              <p:spPr>
                <a:xfrm>
                  <a:off x="6383702" y="12769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621" name="Google Shape;5621;p68"/>
            <p:cNvGrpSpPr/>
            <p:nvPr/>
          </p:nvGrpSpPr>
          <p:grpSpPr>
            <a:xfrm>
              <a:off x="5452308" y="1488797"/>
              <a:ext cx="307488" cy="577830"/>
              <a:chOff x="6709977" y="1115152"/>
              <a:chExt cx="415636" cy="781063"/>
            </a:xfrm>
          </p:grpSpPr>
          <p:sp>
            <p:nvSpPr>
              <p:cNvPr id="5622" name="Google Shape;5622;p68"/>
              <p:cNvSpPr/>
              <p:nvPr/>
            </p:nvSpPr>
            <p:spPr>
              <a:xfrm>
                <a:off x="6709977" y="1115152"/>
                <a:ext cx="415636" cy="781063"/>
              </a:xfrm>
              <a:custGeom>
                <a:avLst/>
                <a:gdLst/>
                <a:ahLst/>
                <a:cxnLst/>
                <a:rect l="l" t="t" r="r" b="b"/>
                <a:pathLst>
                  <a:path w="415636" h="781063" extrusionOk="0">
                    <a:moveTo>
                      <a:pt x="0" y="0"/>
                    </a:moveTo>
                    <a:lnTo>
                      <a:pt x="415636" y="0"/>
                    </a:lnTo>
                    <a:lnTo>
                      <a:pt x="415636" y="781064"/>
                    </a:lnTo>
                    <a:lnTo>
                      <a:pt x="0" y="78106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23" name="Google Shape;5623;p68"/>
              <p:cNvGrpSpPr/>
              <p:nvPr/>
            </p:nvGrpSpPr>
            <p:grpSpPr>
              <a:xfrm>
                <a:off x="6742147" y="1152310"/>
                <a:ext cx="351295" cy="743905"/>
                <a:chOff x="6742147" y="1152310"/>
                <a:chExt cx="351295" cy="743905"/>
              </a:xfrm>
            </p:grpSpPr>
            <p:sp>
              <p:nvSpPr>
                <p:cNvPr id="5624" name="Google Shape;5624;p68"/>
                <p:cNvSpPr/>
                <p:nvPr/>
              </p:nvSpPr>
              <p:spPr>
                <a:xfrm>
                  <a:off x="6870496" y="1779006"/>
                  <a:ext cx="94598" cy="117209"/>
                </a:xfrm>
                <a:custGeom>
                  <a:avLst/>
                  <a:gdLst/>
                  <a:ahLst/>
                  <a:cxnLst/>
                  <a:rect l="l" t="t" r="r" b="b"/>
                  <a:pathLst>
                    <a:path w="94598" h="117209" extrusionOk="0">
                      <a:moveTo>
                        <a:pt x="0" y="0"/>
                      </a:moveTo>
                      <a:lnTo>
                        <a:pt x="94599" y="0"/>
                      </a:lnTo>
                      <a:lnTo>
                        <a:pt x="94599" y="117209"/>
                      </a:lnTo>
                      <a:lnTo>
                        <a:pt x="0" y="11720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5" name="Google Shape;5625;p68"/>
                <p:cNvSpPr/>
                <p:nvPr/>
              </p:nvSpPr>
              <p:spPr>
                <a:xfrm>
                  <a:off x="6870496" y="165439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6" name="Google Shape;5626;p68"/>
                <p:cNvSpPr/>
                <p:nvPr/>
              </p:nvSpPr>
              <p:spPr>
                <a:xfrm>
                  <a:off x="6870496" y="152912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7" name="Google Shape;5627;p68"/>
                <p:cNvSpPr/>
                <p:nvPr/>
              </p:nvSpPr>
              <p:spPr>
                <a:xfrm>
                  <a:off x="6742147" y="165439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8" name="Google Shape;5628;p68"/>
                <p:cNvSpPr/>
                <p:nvPr/>
              </p:nvSpPr>
              <p:spPr>
                <a:xfrm>
                  <a:off x="6998844" y="165439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9" name="Google Shape;5629;p68"/>
                <p:cNvSpPr/>
                <p:nvPr/>
              </p:nvSpPr>
              <p:spPr>
                <a:xfrm>
                  <a:off x="6742147" y="177900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0" name="Google Shape;5630;p68"/>
                <p:cNvSpPr/>
                <p:nvPr/>
              </p:nvSpPr>
              <p:spPr>
                <a:xfrm>
                  <a:off x="6998844" y="177900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1" name="Google Shape;5631;p68"/>
                <p:cNvSpPr/>
                <p:nvPr/>
              </p:nvSpPr>
              <p:spPr>
                <a:xfrm>
                  <a:off x="6870496" y="14045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2" name="Google Shape;5632;p68"/>
                <p:cNvSpPr/>
                <p:nvPr/>
              </p:nvSpPr>
              <p:spPr>
                <a:xfrm>
                  <a:off x="6742147" y="14045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3" name="Google Shape;5633;p68"/>
                <p:cNvSpPr/>
                <p:nvPr/>
              </p:nvSpPr>
              <p:spPr>
                <a:xfrm>
                  <a:off x="6998844" y="14045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4" name="Google Shape;5634;p68"/>
                <p:cNvSpPr/>
                <p:nvPr/>
              </p:nvSpPr>
              <p:spPr>
                <a:xfrm>
                  <a:off x="6742147" y="152912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5" name="Google Shape;5635;p68"/>
                <p:cNvSpPr/>
                <p:nvPr/>
              </p:nvSpPr>
              <p:spPr>
                <a:xfrm>
                  <a:off x="6998844" y="152912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6" name="Google Shape;5636;p68"/>
                <p:cNvSpPr/>
                <p:nvPr/>
              </p:nvSpPr>
              <p:spPr>
                <a:xfrm>
                  <a:off x="6870496" y="12769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7" name="Google Shape;5637;p68"/>
                <p:cNvSpPr/>
                <p:nvPr/>
              </p:nvSpPr>
              <p:spPr>
                <a:xfrm>
                  <a:off x="6870496" y="115231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8" name="Google Shape;5638;p68"/>
                <p:cNvSpPr/>
                <p:nvPr/>
              </p:nvSpPr>
              <p:spPr>
                <a:xfrm>
                  <a:off x="6742147" y="115231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9" name="Google Shape;5639;p68"/>
                <p:cNvSpPr/>
                <p:nvPr/>
              </p:nvSpPr>
              <p:spPr>
                <a:xfrm>
                  <a:off x="6998844" y="115231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0" name="Google Shape;5640;p68"/>
                <p:cNvSpPr/>
                <p:nvPr/>
              </p:nvSpPr>
              <p:spPr>
                <a:xfrm>
                  <a:off x="6742147" y="12769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1" name="Google Shape;5641;p68"/>
                <p:cNvSpPr/>
                <p:nvPr/>
              </p:nvSpPr>
              <p:spPr>
                <a:xfrm>
                  <a:off x="6998844" y="1276918"/>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642" name="Google Shape;5642;p68"/>
            <p:cNvGrpSpPr/>
            <p:nvPr/>
          </p:nvGrpSpPr>
          <p:grpSpPr>
            <a:xfrm>
              <a:off x="3386975" y="2033604"/>
              <a:ext cx="307488" cy="577831"/>
              <a:chOff x="3918231" y="1851576"/>
              <a:chExt cx="415636" cy="781064"/>
            </a:xfrm>
          </p:grpSpPr>
          <p:sp>
            <p:nvSpPr>
              <p:cNvPr id="5643" name="Google Shape;5643;p68"/>
              <p:cNvSpPr/>
              <p:nvPr/>
            </p:nvSpPr>
            <p:spPr>
              <a:xfrm>
                <a:off x="3918231" y="1851576"/>
                <a:ext cx="415636" cy="781063"/>
              </a:xfrm>
              <a:custGeom>
                <a:avLst/>
                <a:gdLst/>
                <a:ahLst/>
                <a:cxnLst/>
                <a:rect l="l" t="t" r="r" b="b"/>
                <a:pathLst>
                  <a:path w="415636" h="781063" extrusionOk="0">
                    <a:moveTo>
                      <a:pt x="0" y="0"/>
                    </a:moveTo>
                    <a:lnTo>
                      <a:pt x="415636" y="0"/>
                    </a:lnTo>
                    <a:lnTo>
                      <a:pt x="415636" y="781064"/>
                    </a:lnTo>
                    <a:lnTo>
                      <a:pt x="0" y="7810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44" name="Google Shape;5644;p68"/>
              <p:cNvGrpSpPr/>
              <p:nvPr/>
            </p:nvGrpSpPr>
            <p:grpSpPr>
              <a:xfrm>
                <a:off x="3950401" y="1888734"/>
                <a:ext cx="351295" cy="743906"/>
                <a:chOff x="3950401" y="1888734"/>
                <a:chExt cx="351295" cy="743906"/>
              </a:xfrm>
            </p:grpSpPr>
            <p:sp>
              <p:nvSpPr>
                <p:cNvPr id="5645" name="Google Shape;5645;p68"/>
                <p:cNvSpPr/>
                <p:nvPr/>
              </p:nvSpPr>
              <p:spPr>
                <a:xfrm>
                  <a:off x="4078750" y="2515431"/>
                  <a:ext cx="94598" cy="117209"/>
                </a:xfrm>
                <a:custGeom>
                  <a:avLst/>
                  <a:gdLst/>
                  <a:ahLst/>
                  <a:cxnLst/>
                  <a:rect l="l" t="t" r="r" b="b"/>
                  <a:pathLst>
                    <a:path w="94598" h="117209" extrusionOk="0">
                      <a:moveTo>
                        <a:pt x="0" y="0"/>
                      </a:moveTo>
                      <a:lnTo>
                        <a:pt x="94599" y="0"/>
                      </a:lnTo>
                      <a:lnTo>
                        <a:pt x="94599" y="117210"/>
                      </a:lnTo>
                      <a:lnTo>
                        <a:pt x="0" y="1172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6" name="Google Shape;5646;p68"/>
                <p:cNvSpPr/>
                <p:nvPr/>
              </p:nvSpPr>
              <p:spPr>
                <a:xfrm>
                  <a:off x="4078750" y="239082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7" name="Google Shape;5647;p68"/>
                <p:cNvSpPr/>
                <p:nvPr/>
              </p:nvSpPr>
              <p:spPr>
                <a:xfrm>
                  <a:off x="4078750" y="226555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8" name="Google Shape;5648;p68"/>
                <p:cNvSpPr/>
                <p:nvPr/>
              </p:nvSpPr>
              <p:spPr>
                <a:xfrm>
                  <a:off x="3950401" y="239082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9" name="Google Shape;5649;p68"/>
                <p:cNvSpPr/>
                <p:nvPr/>
              </p:nvSpPr>
              <p:spPr>
                <a:xfrm>
                  <a:off x="4207098" y="239082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0" name="Google Shape;5650;p68"/>
                <p:cNvSpPr/>
                <p:nvPr/>
              </p:nvSpPr>
              <p:spPr>
                <a:xfrm>
                  <a:off x="3950401" y="2515431"/>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1" name="Google Shape;5651;p68"/>
                <p:cNvSpPr/>
                <p:nvPr/>
              </p:nvSpPr>
              <p:spPr>
                <a:xfrm>
                  <a:off x="4207098" y="2515431"/>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2" name="Google Shape;5652;p68"/>
                <p:cNvSpPr/>
                <p:nvPr/>
              </p:nvSpPr>
              <p:spPr>
                <a:xfrm>
                  <a:off x="4078750" y="214094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3" name="Google Shape;5653;p68"/>
                <p:cNvSpPr/>
                <p:nvPr/>
              </p:nvSpPr>
              <p:spPr>
                <a:xfrm>
                  <a:off x="3950401" y="214094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4" name="Google Shape;5654;p68"/>
                <p:cNvSpPr/>
                <p:nvPr/>
              </p:nvSpPr>
              <p:spPr>
                <a:xfrm>
                  <a:off x="4207098" y="214094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5" name="Google Shape;5655;p68"/>
                <p:cNvSpPr/>
                <p:nvPr/>
              </p:nvSpPr>
              <p:spPr>
                <a:xfrm>
                  <a:off x="3950401" y="226555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6" name="Google Shape;5656;p68"/>
                <p:cNvSpPr/>
                <p:nvPr/>
              </p:nvSpPr>
              <p:spPr>
                <a:xfrm>
                  <a:off x="4207098" y="226555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7" name="Google Shape;5657;p68"/>
                <p:cNvSpPr/>
                <p:nvPr/>
              </p:nvSpPr>
              <p:spPr>
                <a:xfrm>
                  <a:off x="4078750" y="201342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8" name="Google Shape;5658;p68"/>
                <p:cNvSpPr/>
                <p:nvPr/>
              </p:nvSpPr>
              <p:spPr>
                <a:xfrm>
                  <a:off x="4078750" y="188873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9" name="Google Shape;5659;p68"/>
                <p:cNvSpPr/>
                <p:nvPr/>
              </p:nvSpPr>
              <p:spPr>
                <a:xfrm>
                  <a:off x="3950401" y="188873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0" name="Google Shape;5660;p68"/>
                <p:cNvSpPr/>
                <p:nvPr/>
              </p:nvSpPr>
              <p:spPr>
                <a:xfrm>
                  <a:off x="4207098" y="188873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1" name="Google Shape;5661;p68"/>
                <p:cNvSpPr/>
                <p:nvPr/>
              </p:nvSpPr>
              <p:spPr>
                <a:xfrm>
                  <a:off x="3950401" y="201342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2" name="Google Shape;5662;p68"/>
                <p:cNvSpPr/>
                <p:nvPr/>
              </p:nvSpPr>
              <p:spPr>
                <a:xfrm>
                  <a:off x="4207098" y="201342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663" name="Google Shape;5663;p68"/>
            <p:cNvGrpSpPr/>
            <p:nvPr/>
          </p:nvGrpSpPr>
          <p:grpSpPr>
            <a:xfrm>
              <a:off x="5287860" y="2973911"/>
              <a:ext cx="307488" cy="577892"/>
              <a:chOff x="6356437" y="3032649"/>
              <a:chExt cx="415636" cy="781146"/>
            </a:xfrm>
          </p:grpSpPr>
          <p:sp>
            <p:nvSpPr>
              <p:cNvPr id="5664" name="Google Shape;5664;p68"/>
              <p:cNvSpPr/>
              <p:nvPr/>
            </p:nvSpPr>
            <p:spPr>
              <a:xfrm>
                <a:off x="6356437" y="3032649"/>
                <a:ext cx="415636" cy="781063"/>
              </a:xfrm>
              <a:custGeom>
                <a:avLst/>
                <a:gdLst/>
                <a:ahLst/>
                <a:cxnLst/>
                <a:rect l="l" t="t" r="r" b="b"/>
                <a:pathLst>
                  <a:path w="415636" h="781063" extrusionOk="0">
                    <a:moveTo>
                      <a:pt x="0" y="0"/>
                    </a:moveTo>
                    <a:lnTo>
                      <a:pt x="415636" y="0"/>
                    </a:lnTo>
                    <a:lnTo>
                      <a:pt x="415636" y="781064"/>
                    </a:lnTo>
                    <a:lnTo>
                      <a:pt x="0" y="7810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65" name="Google Shape;5665;p68"/>
              <p:cNvGrpSpPr/>
              <p:nvPr/>
            </p:nvGrpSpPr>
            <p:grpSpPr>
              <a:xfrm>
                <a:off x="6388690" y="3069890"/>
                <a:ext cx="351212" cy="743905"/>
                <a:chOff x="6388690" y="3069890"/>
                <a:chExt cx="351212" cy="743905"/>
              </a:xfrm>
            </p:grpSpPr>
            <p:sp>
              <p:nvSpPr>
                <p:cNvPr id="5666" name="Google Shape;5666;p68"/>
                <p:cNvSpPr/>
                <p:nvPr/>
              </p:nvSpPr>
              <p:spPr>
                <a:xfrm>
                  <a:off x="6516956" y="3696586"/>
                  <a:ext cx="94598" cy="117209"/>
                </a:xfrm>
                <a:custGeom>
                  <a:avLst/>
                  <a:gdLst/>
                  <a:ahLst/>
                  <a:cxnLst/>
                  <a:rect l="l" t="t" r="r" b="b"/>
                  <a:pathLst>
                    <a:path w="94598" h="117209" extrusionOk="0">
                      <a:moveTo>
                        <a:pt x="0" y="0"/>
                      </a:moveTo>
                      <a:lnTo>
                        <a:pt x="94599" y="0"/>
                      </a:lnTo>
                      <a:lnTo>
                        <a:pt x="94599" y="117210"/>
                      </a:lnTo>
                      <a:lnTo>
                        <a:pt x="0" y="1172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7" name="Google Shape;5667;p68"/>
                <p:cNvSpPr/>
                <p:nvPr/>
              </p:nvSpPr>
              <p:spPr>
                <a:xfrm>
                  <a:off x="6516956" y="357189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8" name="Google Shape;5668;p68"/>
                <p:cNvSpPr/>
                <p:nvPr/>
              </p:nvSpPr>
              <p:spPr>
                <a:xfrm>
                  <a:off x="6516956" y="344662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9" name="Google Shape;5669;p68"/>
                <p:cNvSpPr/>
                <p:nvPr/>
              </p:nvSpPr>
              <p:spPr>
                <a:xfrm>
                  <a:off x="6388690" y="357189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0" name="Google Shape;5670;p68"/>
                <p:cNvSpPr/>
                <p:nvPr/>
              </p:nvSpPr>
              <p:spPr>
                <a:xfrm>
                  <a:off x="6645304" y="357189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1" name="Google Shape;5671;p68"/>
                <p:cNvSpPr/>
                <p:nvPr/>
              </p:nvSpPr>
              <p:spPr>
                <a:xfrm>
                  <a:off x="6388690" y="369658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2" name="Google Shape;5672;p68"/>
                <p:cNvSpPr/>
                <p:nvPr/>
              </p:nvSpPr>
              <p:spPr>
                <a:xfrm>
                  <a:off x="6645304" y="3696586"/>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3" name="Google Shape;5673;p68"/>
                <p:cNvSpPr/>
                <p:nvPr/>
              </p:nvSpPr>
              <p:spPr>
                <a:xfrm>
                  <a:off x="6516956" y="332201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4" name="Google Shape;5674;p68"/>
                <p:cNvSpPr/>
                <p:nvPr/>
              </p:nvSpPr>
              <p:spPr>
                <a:xfrm>
                  <a:off x="6388690" y="332201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5" name="Google Shape;5675;p68"/>
                <p:cNvSpPr/>
                <p:nvPr/>
              </p:nvSpPr>
              <p:spPr>
                <a:xfrm>
                  <a:off x="6645304" y="332201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6" name="Google Shape;5676;p68"/>
                <p:cNvSpPr/>
                <p:nvPr/>
              </p:nvSpPr>
              <p:spPr>
                <a:xfrm>
                  <a:off x="6388690" y="344662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7" name="Google Shape;5677;p68"/>
                <p:cNvSpPr/>
                <p:nvPr/>
              </p:nvSpPr>
              <p:spPr>
                <a:xfrm>
                  <a:off x="6645304" y="344662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8" name="Google Shape;5678;p68"/>
                <p:cNvSpPr/>
                <p:nvPr/>
              </p:nvSpPr>
              <p:spPr>
                <a:xfrm>
                  <a:off x="6516956" y="3194497"/>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9" name="Google Shape;5679;p68"/>
                <p:cNvSpPr/>
                <p:nvPr/>
              </p:nvSpPr>
              <p:spPr>
                <a:xfrm>
                  <a:off x="6516956" y="306989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0" name="Google Shape;5680;p68"/>
                <p:cNvSpPr/>
                <p:nvPr/>
              </p:nvSpPr>
              <p:spPr>
                <a:xfrm>
                  <a:off x="6388690" y="306989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1" name="Google Shape;5681;p68"/>
                <p:cNvSpPr/>
                <p:nvPr/>
              </p:nvSpPr>
              <p:spPr>
                <a:xfrm>
                  <a:off x="6645304" y="306989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2" name="Google Shape;5682;p68"/>
                <p:cNvSpPr/>
                <p:nvPr/>
              </p:nvSpPr>
              <p:spPr>
                <a:xfrm>
                  <a:off x="6388690" y="3194497"/>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3" name="Google Shape;5683;p68"/>
                <p:cNvSpPr/>
                <p:nvPr/>
              </p:nvSpPr>
              <p:spPr>
                <a:xfrm>
                  <a:off x="6645304" y="3194497"/>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684" name="Google Shape;5684;p68"/>
            <p:cNvGrpSpPr/>
            <p:nvPr/>
          </p:nvGrpSpPr>
          <p:grpSpPr>
            <a:xfrm>
              <a:off x="4044076" y="3686043"/>
              <a:ext cx="614975" cy="577893"/>
              <a:chOff x="4806446" y="4085206"/>
              <a:chExt cx="831272" cy="781147"/>
            </a:xfrm>
          </p:grpSpPr>
          <p:grpSp>
            <p:nvGrpSpPr>
              <p:cNvPr id="5685" name="Google Shape;5685;p68"/>
              <p:cNvGrpSpPr/>
              <p:nvPr/>
            </p:nvGrpSpPr>
            <p:grpSpPr>
              <a:xfrm>
                <a:off x="4806446" y="4085206"/>
                <a:ext cx="415636" cy="781147"/>
                <a:chOff x="4806446" y="4085206"/>
                <a:chExt cx="415636" cy="781147"/>
              </a:xfrm>
            </p:grpSpPr>
            <p:sp>
              <p:nvSpPr>
                <p:cNvPr id="5686" name="Google Shape;5686;p68"/>
                <p:cNvSpPr/>
                <p:nvPr/>
              </p:nvSpPr>
              <p:spPr>
                <a:xfrm>
                  <a:off x="4806446" y="4085206"/>
                  <a:ext cx="415636" cy="781063"/>
                </a:xfrm>
                <a:custGeom>
                  <a:avLst/>
                  <a:gdLst/>
                  <a:ahLst/>
                  <a:cxnLst/>
                  <a:rect l="l" t="t" r="r" b="b"/>
                  <a:pathLst>
                    <a:path w="415636" h="781063" extrusionOk="0">
                      <a:moveTo>
                        <a:pt x="0" y="0"/>
                      </a:moveTo>
                      <a:lnTo>
                        <a:pt x="415636" y="0"/>
                      </a:lnTo>
                      <a:lnTo>
                        <a:pt x="415636" y="781064"/>
                      </a:lnTo>
                      <a:lnTo>
                        <a:pt x="0" y="78106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87" name="Google Shape;5687;p68"/>
                <p:cNvGrpSpPr/>
                <p:nvPr/>
              </p:nvGrpSpPr>
              <p:grpSpPr>
                <a:xfrm>
                  <a:off x="4838616" y="4122447"/>
                  <a:ext cx="351295" cy="743906"/>
                  <a:chOff x="4838616" y="4122447"/>
                  <a:chExt cx="351295" cy="743906"/>
                </a:xfrm>
              </p:grpSpPr>
              <p:sp>
                <p:nvSpPr>
                  <p:cNvPr id="5688" name="Google Shape;5688;p68"/>
                  <p:cNvSpPr/>
                  <p:nvPr/>
                </p:nvSpPr>
                <p:spPr>
                  <a:xfrm>
                    <a:off x="4966964" y="4749144"/>
                    <a:ext cx="94598" cy="117209"/>
                  </a:xfrm>
                  <a:custGeom>
                    <a:avLst/>
                    <a:gdLst/>
                    <a:ahLst/>
                    <a:cxnLst/>
                    <a:rect l="l" t="t" r="r" b="b"/>
                    <a:pathLst>
                      <a:path w="94598" h="117209" extrusionOk="0">
                        <a:moveTo>
                          <a:pt x="0" y="0"/>
                        </a:moveTo>
                        <a:lnTo>
                          <a:pt x="94599" y="0"/>
                        </a:lnTo>
                        <a:lnTo>
                          <a:pt x="94599" y="117209"/>
                        </a:lnTo>
                        <a:lnTo>
                          <a:pt x="0" y="11720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9" name="Google Shape;5689;p68"/>
                  <p:cNvSpPr/>
                  <p:nvPr/>
                </p:nvSpPr>
                <p:spPr>
                  <a:xfrm>
                    <a:off x="4966964" y="4624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0" name="Google Shape;5690;p68"/>
                  <p:cNvSpPr/>
                  <p:nvPr/>
                </p:nvSpPr>
                <p:spPr>
                  <a:xfrm>
                    <a:off x="4966964" y="449918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1" name="Google Shape;5691;p68"/>
                  <p:cNvSpPr/>
                  <p:nvPr/>
                </p:nvSpPr>
                <p:spPr>
                  <a:xfrm>
                    <a:off x="4838616" y="4624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2" name="Google Shape;5692;p68"/>
                  <p:cNvSpPr/>
                  <p:nvPr/>
                </p:nvSpPr>
                <p:spPr>
                  <a:xfrm>
                    <a:off x="5095313" y="4624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3" name="Google Shape;5693;p68"/>
                  <p:cNvSpPr/>
                  <p:nvPr/>
                </p:nvSpPr>
                <p:spPr>
                  <a:xfrm>
                    <a:off x="4838616" y="474914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4" name="Google Shape;5694;p68"/>
                  <p:cNvSpPr/>
                  <p:nvPr/>
                </p:nvSpPr>
                <p:spPr>
                  <a:xfrm>
                    <a:off x="5095313" y="474914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5" name="Google Shape;5695;p68"/>
                  <p:cNvSpPr/>
                  <p:nvPr/>
                </p:nvSpPr>
                <p:spPr>
                  <a:xfrm>
                    <a:off x="4966964" y="437457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6" name="Google Shape;5696;p68"/>
                  <p:cNvSpPr/>
                  <p:nvPr/>
                </p:nvSpPr>
                <p:spPr>
                  <a:xfrm>
                    <a:off x="4838616" y="437457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7" name="Google Shape;5697;p68"/>
                  <p:cNvSpPr/>
                  <p:nvPr/>
                </p:nvSpPr>
                <p:spPr>
                  <a:xfrm>
                    <a:off x="5095313" y="437457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8" name="Google Shape;5698;p68"/>
                  <p:cNvSpPr/>
                  <p:nvPr/>
                </p:nvSpPr>
                <p:spPr>
                  <a:xfrm>
                    <a:off x="4838616" y="449918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9" name="Google Shape;5699;p68"/>
                  <p:cNvSpPr/>
                  <p:nvPr/>
                </p:nvSpPr>
                <p:spPr>
                  <a:xfrm>
                    <a:off x="5095313" y="449918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0" name="Google Shape;5700;p68"/>
                  <p:cNvSpPr/>
                  <p:nvPr/>
                </p:nvSpPr>
                <p:spPr>
                  <a:xfrm>
                    <a:off x="4966964" y="424705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1" name="Google Shape;5701;p68"/>
                  <p:cNvSpPr/>
                  <p:nvPr/>
                </p:nvSpPr>
                <p:spPr>
                  <a:xfrm>
                    <a:off x="4966964" y="4122447"/>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2" name="Google Shape;5702;p68"/>
                  <p:cNvSpPr/>
                  <p:nvPr/>
                </p:nvSpPr>
                <p:spPr>
                  <a:xfrm>
                    <a:off x="4838616" y="4122447"/>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3" name="Google Shape;5703;p68"/>
                  <p:cNvSpPr/>
                  <p:nvPr/>
                </p:nvSpPr>
                <p:spPr>
                  <a:xfrm>
                    <a:off x="5095313" y="4122447"/>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4" name="Google Shape;5704;p68"/>
                  <p:cNvSpPr/>
                  <p:nvPr/>
                </p:nvSpPr>
                <p:spPr>
                  <a:xfrm>
                    <a:off x="4838616" y="424705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5" name="Google Shape;5705;p68"/>
                  <p:cNvSpPr/>
                  <p:nvPr/>
                </p:nvSpPr>
                <p:spPr>
                  <a:xfrm>
                    <a:off x="5095313" y="4247055"/>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06" name="Google Shape;5706;p68"/>
              <p:cNvGrpSpPr/>
              <p:nvPr/>
            </p:nvGrpSpPr>
            <p:grpSpPr>
              <a:xfrm>
                <a:off x="5222082" y="4341654"/>
                <a:ext cx="415636" cy="524699"/>
                <a:chOff x="5222082" y="4341654"/>
                <a:chExt cx="415636" cy="524699"/>
              </a:xfrm>
            </p:grpSpPr>
            <p:sp>
              <p:nvSpPr>
                <p:cNvPr id="5707" name="Google Shape;5707;p68"/>
                <p:cNvSpPr/>
                <p:nvPr/>
              </p:nvSpPr>
              <p:spPr>
                <a:xfrm>
                  <a:off x="5222082" y="4341654"/>
                  <a:ext cx="415636" cy="524699"/>
                </a:xfrm>
                <a:custGeom>
                  <a:avLst/>
                  <a:gdLst/>
                  <a:ahLst/>
                  <a:cxnLst/>
                  <a:rect l="l" t="t" r="r" b="b"/>
                  <a:pathLst>
                    <a:path w="415636" h="524699" extrusionOk="0">
                      <a:moveTo>
                        <a:pt x="0" y="0"/>
                      </a:moveTo>
                      <a:lnTo>
                        <a:pt x="415636" y="0"/>
                      </a:lnTo>
                      <a:lnTo>
                        <a:pt x="415636" y="524699"/>
                      </a:lnTo>
                      <a:lnTo>
                        <a:pt x="0" y="52469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08" name="Google Shape;5708;p68"/>
                <p:cNvGrpSpPr/>
                <p:nvPr/>
              </p:nvGrpSpPr>
              <p:grpSpPr>
                <a:xfrm>
                  <a:off x="5254252" y="4374572"/>
                  <a:ext cx="351295" cy="491781"/>
                  <a:chOff x="5254252" y="4374572"/>
                  <a:chExt cx="351295" cy="491781"/>
                </a:xfrm>
              </p:grpSpPr>
              <p:sp>
                <p:nvSpPr>
                  <p:cNvPr id="5709" name="Google Shape;5709;p68"/>
                  <p:cNvSpPr/>
                  <p:nvPr/>
                </p:nvSpPr>
                <p:spPr>
                  <a:xfrm>
                    <a:off x="5382601" y="4749144"/>
                    <a:ext cx="94598" cy="117209"/>
                  </a:xfrm>
                  <a:custGeom>
                    <a:avLst/>
                    <a:gdLst/>
                    <a:ahLst/>
                    <a:cxnLst/>
                    <a:rect l="l" t="t" r="r" b="b"/>
                    <a:pathLst>
                      <a:path w="94598" h="117209" extrusionOk="0">
                        <a:moveTo>
                          <a:pt x="0" y="0"/>
                        </a:moveTo>
                        <a:lnTo>
                          <a:pt x="94599" y="0"/>
                        </a:lnTo>
                        <a:lnTo>
                          <a:pt x="94599" y="117209"/>
                        </a:lnTo>
                        <a:lnTo>
                          <a:pt x="0" y="11720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0" name="Google Shape;5710;p68"/>
                  <p:cNvSpPr/>
                  <p:nvPr/>
                </p:nvSpPr>
                <p:spPr>
                  <a:xfrm>
                    <a:off x="5382601" y="4624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1" name="Google Shape;5711;p68"/>
                  <p:cNvSpPr/>
                  <p:nvPr/>
                </p:nvSpPr>
                <p:spPr>
                  <a:xfrm>
                    <a:off x="5382601" y="449918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2" name="Google Shape;5712;p68"/>
                  <p:cNvSpPr/>
                  <p:nvPr/>
                </p:nvSpPr>
                <p:spPr>
                  <a:xfrm>
                    <a:off x="5254252" y="4624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3" name="Google Shape;5713;p68"/>
                  <p:cNvSpPr/>
                  <p:nvPr/>
                </p:nvSpPr>
                <p:spPr>
                  <a:xfrm>
                    <a:off x="5510949" y="4624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4" name="Google Shape;5714;p68"/>
                  <p:cNvSpPr/>
                  <p:nvPr/>
                </p:nvSpPr>
                <p:spPr>
                  <a:xfrm>
                    <a:off x="5254252" y="474914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5" name="Google Shape;5715;p68"/>
                  <p:cNvSpPr/>
                  <p:nvPr/>
                </p:nvSpPr>
                <p:spPr>
                  <a:xfrm>
                    <a:off x="5510949" y="474914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6" name="Google Shape;5716;p68"/>
                  <p:cNvSpPr/>
                  <p:nvPr/>
                </p:nvSpPr>
                <p:spPr>
                  <a:xfrm>
                    <a:off x="5382601" y="437457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7" name="Google Shape;5717;p68"/>
                  <p:cNvSpPr/>
                  <p:nvPr/>
                </p:nvSpPr>
                <p:spPr>
                  <a:xfrm>
                    <a:off x="5254252" y="437457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8" name="Google Shape;5718;p68"/>
                  <p:cNvSpPr/>
                  <p:nvPr/>
                </p:nvSpPr>
                <p:spPr>
                  <a:xfrm>
                    <a:off x="5510949" y="437457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9" name="Google Shape;5719;p68"/>
                  <p:cNvSpPr/>
                  <p:nvPr/>
                </p:nvSpPr>
                <p:spPr>
                  <a:xfrm>
                    <a:off x="5254252" y="449918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0" name="Google Shape;5720;p68"/>
                  <p:cNvSpPr/>
                  <p:nvPr/>
                </p:nvSpPr>
                <p:spPr>
                  <a:xfrm>
                    <a:off x="5510949" y="4499180"/>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721" name="Google Shape;5721;p68"/>
            <p:cNvGrpSpPr/>
            <p:nvPr/>
          </p:nvGrpSpPr>
          <p:grpSpPr>
            <a:xfrm>
              <a:off x="4027779" y="2947273"/>
              <a:ext cx="614975" cy="577831"/>
              <a:chOff x="4784417" y="3086598"/>
              <a:chExt cx="831272" cy="781064"/>
            </a:xfrm>
          </p:grpSpPr>
          <p:grpSp>
            <p:nvGrpSpPr>
              <p:cNvPr id="5722" name="Google Shape;5722;p68"/>
              <p:cNvGrpSpPr/>
              <p:nvPr/>
            </p:nvGrpSpPr>
            <p:grpSpPr>
              <a:xfrm>
                <a:off x="5200053" y="3086598"/>
                <a:ext cx="415636" cy="781063"/>
                <a:chOff x="5200053" y="3086598"/>
                <a:chExt cx="415636" cy="781063"/>
              </a:xfrm>
            </p:grpSpPr>
            <p:sp>
              <p:nvSpPr>
                <p:cNvPr id="5723" name="Google Shape;5723;p68"/>
                <p:cNvSpPr/>
                <p:nvPr/>
              </p:nvSpPr>
              <p:spPr>
                <a:xfrm rot="10800000">
                  <a:off x="5200053" y="3086598"/>
                  <a:ext cx="415636" cy="781063"/>
                </a:xfrm>
                <a:custGeom>
                  <a:avLst/>
                  <a:gdLst/>
                  <a:ahLst/>
                  <a:cxnLst/>
                  <a:rect l="l" t="t" r="r" b="b"/>
                  <a:pathLst>
                    <a:path w="415636" h="781063" extrusionOk="0">
                      <a:moveTo>
                        <a:pt x="0" y="0"/>
                      </a:moveTo>
                      <a:lnTo>
                        <a:pt x="415636" y="0"/>
                      </a:lnTo>
                      <a:lnTo>
                        <a:pt x="415636" y="781064"/>
                      </a:lnTo>
                      <a:lnTo>
                        <a:pt x="0" y="78106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24" name="Google Shape;5724;p68"/>
                <p:cNvGrpSpPr/>
                <p:nvPr/>
              </p:nvGrpSpPr>
              <p:grpSpPr>
                <a:xfrm>
                  <a:off x="5232307" y="3104969"/>
                  <a:ext cx="351128" cy="762610"/>
                  <a:chOff x="5232307" y="3104969"/>
                  <a:chExt cx="351128" cy="762610"/>
                </a:xfrm>
              </p:grpSpPr>
              <p:sp>
                <p:nvSpPr>
                  <p:cNvPr id="5725" name="Google Shape;5725;p68"/>
                  <p:cNvSpPr/>
                  <p:nvPr/>
                </p:nvSpPr>
                <p:spPr>
                  <a:xfrm rot="10800000">
                    <a:off x="5360572" y="3750370"/>
                    <a:ext cx="94598" cy="117209"/>
                  </a:xfrm>
                  <a:custGeom>
                    <a:avLst/>
                    <a:gdLst/>
                    <a:ahLst/>
                    <a:cxnLst/>
                    <a:rect l="l" t="t" r="r" b="b"/>
                    <a:pathLst>
                      <a:path w="94598" h="117209" extrusionOk="0">
                        <a:moveTo>
                          <a:pt x="0" y="0"/>
                        </a:moveTo>
                        <a:lnTo>
                          <a:pt x="94599" y="0"/>
                        </a:lnTo>
                        <a:lnTo>
                          <a:pt x="94599" y="117210"/>
                        </a:lnTo>
                        <a:lnTo>
                          <a:pt x="0" y="1172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6" name="Google Shape;5726;p68"/>
                  <p:cNvSpPr/>
                  <p:nvPr/>
                </p:nvSpPr>
                <p:spPr>
                  <a:xfrm rot="10800000">
                    <a:off x="5360572"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7" name="Google Shape;5727;p68"/>
                  <p:cNvSpPr/>
                  <p:nvPr/>
                </p:nvSpPr>
                <p:spPr>
                  <a:xfrm rot="10800000">
                    <a:off x="5360572"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8" name="Google Shape;5728;p68"/>
                  <p:cNvSpPr/>
                  <p:nvPr/>
                </p:nvSpPr>
                <p:spPr>
                  <a:xfrm rot="10800000">
                    <a:off x="5488837"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9" name="Google Shape;5729;p68"/>
                  <p:cNvSpPr/>
                  <p:nvPr/>
                </p:nvSpPr>
                <p:spPr>
                  <a:xfrm rot="10800000">
                    <a:off x="5232307"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0" name="Google Shape;5730;p68"/>
                  <p:cNvSpPr/>
                  <p:nvPr/>
                </p:nvSpPr>
                <p:spPr>
                  <a:xfrm rot="10800000">
                    <a:off x="5488837" y="3750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1" name="Google Shape;5731;p68"/>
                  <p:cNvSpPr/>
                  <p:nvPr/>
                </p:nvSpPr>
                <p:spPr>
                  <a:xfrm rot="10800000">
                    <a:off x="5232307" y="3750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2" name="Google Shape;5732;p68"/>
                  <p:cNvSpPr/>
                  <p:nvPr/>
                </p:nvSpPr>
                <p:spPr>
                  <a:xfrm rot="10800000">
                    <a:off x="5360572"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3" name="Google Shape;5733;p68"/>
                  <p:cNvSpPr/>
                  <p:nvPr/>
                </p:nvSpPr>
                <p:spPr>
                  <a:xfrm rot="10800000">
                    <a:off x="5488837"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4" name="Google Shape;5734;p68"/>
                  <p:cNvSpPr/>
                  <p:nvPr/>
                </p:nvSpPr>
                <p:spPr>
                  <a:xfrm rot="10800000">
                    <a:off x="5232307"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5" name="Google Shape;5735;p68"/>
                  <p:cNvSpPr/>
                  <p:nvPr/>
                </p:nvSpPr>
                <p:spPr>
                  <a:xfrm rot="10800000">
                    <a:off x="5488837"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6" name="Google Shape;5736;p68"/>
                  <p:cNvSpPr/>
                  <p:nvPr/>
                </p:nvSpPr>
                <p:spPr>
                  <a:xfrm rot="10800000">
                    <a:off x="5232307"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7" name="Google Shape;5737;p68"/>
                  <p:cNvSpPr/>
                  <p:nvPr/>
                </p:nvSpPr>
                <p:spPr>
                  <a:xfrm rot="10800000">
                    <a:off x="5360572" y="32483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8" name="Google Shape;5738;p68"/>
                  <p:cNvSpPr/>
                  <p:nvPr/>
                </p:nvSpPr>
                <p:spPr>
                  <a:xfrm rot="10800000">
                    <a:off x="5488837" y="32483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9" name="Google Shape;5739;p68"/>
                  <p:cNvSpPr/>
                  <p:nvPr/>
                </p:nvSpPr>
                <p:spPr>
                  <a:xfrm rot="10800000">
                    <a:off x="5232307" y="32483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0" name="Google Shape;5740;p68"/>
                  <p:cNvSpPr/>
                  <p:nvPr/>
                </p:nvSpPr>
                <p:spPr>
                  <a:xfrm rot="5400000">
                    <a:off x="5378486" y="3105011"/>
                    <a:ext cx="58189" cy="122612"/>
                  </a:xfrm>
                  <a:custGeom>
                    <a:avLst/>
                    <a:gdLst/>
                    <a:ahLst/>
                    <a:cxnLst/>
                    <a:rect l="l" t="t" r="r" b="b"/>
                    <a:pathLst>
                      <a:path w="58189" h="122612" extrusionOk="0">
                        <a:moveTo>
                          <a:pt x="0" y="0"/>
                        </a:moveTo>
                        <a:lnTo>
                          <a:pt x="58189" y="0"/>
                        </a:lnTo>
                        <a:lnTo>
                          <a:pt x="58189" y="122613"/>
                        </a:lnTo>
                        <a:lnTo>
                          <a:pt x="0" y="1226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1" name="Google Shape;5741;p68"/>
                  <p:cNvSpPr/>
                  <p:nvPr/>
                </p:nvSpPr>
                <p:spPr>
                  <a:xfrm rot="10800000">
                    <a:off x="5378528" y="3104969"/>
                    <a:ext cx="58189" cy="122612"/>
                  </a:xfrm>
                  <a:custGeom>
                    <a:avLst/>
                    <a:gdLst/>
                    <a:ahLst/>
                    <a:cxnLst/>
                    <a:rect l="l" t="t" r="r" b="b"/>
                    <a:pathLst>
                      <a:path w="58189" h="122612" extrusionOk="0">
                        <a:moveTo>
                          <a:pt x="0" y="0"/>
                        </a:moveTo>
                        <a:lnTo>
                          <a:pt x="58189" y="0"/>
                        </a:lnTo>
                        <a:lnTo>
                          <a:pt x="58189" y="122613"/>
                        </a:lnTo>
                        <a:lnTo>
                          <a:pt x="0" y="1226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42" name="Google Shape;5742;p68"/>
              <p:cNvGrpSpPr/>
              <p:nvPr/>
            </p:nvGrpSpPr>
            <p:grpSpPr>
              <a:xfrm>
                <a:off x="4784417" y="3342963"/>
                <a:ext cx="415636" cy="524699"/>
                <a:chOff x="4784417" y="3342963"/>
                <a:chExt cx="415636" cy="524699"/>
              </a:xfrm>
            </p:grpSpPr>
            <p:sp>
              <p:nvSpPr>
                <p:cNvPr id="5743" name="Google Shape;5743;p68"/>
                <p:cNvSpPr/>
                <p:nvPr/>
              </p:nvSpPr>
              <p:spPr>
                <a:xfrm rot="10800000">
                  <a:off x="4784417" y="3342963"/>
                  <a:ext cx="415636" cy="524699"/>
                </a:xfrm>
                <a:custGeom>
                  <a:avLst/>
                  <a:gdLst/>
                  <a:ahLst/>
                  <a:cxnLst/>
                  <a:rect l="l" t="t" r="r" b="b"/>
                  <a:pathLst>
                    <a:path w="415636" h="524699" extrusionOk="0">
                      <a:moveTo>
                        <a:pt x="0" y="0"/>
                      </a:moveTo>
                      <a:lnTo>
                        <a:pt x="415636" y="0"/>
                      </a:lnTo>
                      <a:lnTo>
                        <a:pt x="415636" y="524699"/>
                      </a:lnTo>
                      <a:lnTo>
                        <a:pt x="0" y="52469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44" name="Google Shape;5744;p68"/>
                <p:cNvGrpSpPr/>
                <p:nvPr/>
              </p:nvGrpSpPr>
              <p:grpSpPr>
                <a:xfrm>
                  <a:off x="4816587" y="3375964"/>
                  <a:ext cx="351295" cy="491615"/>
                  <a:chOff x="4816587" y="3375964"/>
                  <a:chExt cx="351295" cy="491615"/>
                </a:xfrm>
              </p:grpSpPr>
              <p:sp>
                <p:nvSpPr>
                  <p:cNvPr id="5745" name="Google Shape;5745;p68"/>
                  <p:cNvSpPr/>
                  <p:nvPr/>
                </p:nvSpPr>
                <p:spPr>
                  <a:xfrm rot="10800000">
                    <a:off x="4944936" y="3750370"/>
                    <a:ext cx="94598" cy="117209"/>
                  </a:xfrm>
                  <a:custGeom>
                    <a:avLst/>
                    <a:gdLst/>
                    <a:ahLst/>
                    <a:cxnLst/>
                    <a:rect l="l" t="t" r="r" b="b"/>
                    <a:pathLst>
                      <a:path w="94598" h="117209" extrusionOk="0">
                        <a:moveTo>
                          <a:pt x="0" y="0"/>
                        </a:moveTo>
                        <a:lnTo>
                          <a:pt x="94599" y="0"/>
                        </a:lnTo>
                        <a:lnTo>
                          <a:pt x="94599" y="117210"/>
                        </a:lnTo>
                        <a:lnTo>
                          <a:pt x="0" y="1172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6" name="Google Shape;5746;p68"/>
                  <p:cNvSpPr/>
                  <p:nvPr/>
                </p:nvSpPr>
                <p:spPr>
                  <a:xfrm rot="10800000">
                    <a:off x="4944936"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7" name="Google Shape;5747;p68"/>
                  <p:cNvSpPr/>
                  <p:nvPr/>
                </p:nvSpPr>
                <p:spPr>
                  <a:xfrm rot="10800000">
                    <a:off x="4944936"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8" name="Google Shape;5748;p68"/>
                  <p:cNvSpPr/>
                  <p:nvPr/>
                </p:nvSpPr>
                <p:spPr>
                  <a:xfrm rot="10800000">
                    <a:off x="5073284"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9" name="Google Shape;5749;p68"/>
                  <p:cNvSpPr/>
                  <p:nvPr/>
                </p:nvSpPr>
                <p:spPr>
                  <a:xfrm rot="10800000">
                    <a:off x="4816587"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0" name="Google Shape;5750;p68"/>
                  <p:cNvSpPr/>
                  <p:nvPr/>
                </p:nvSpPr>
                <p:spPr>
                  <a:xfrm rot="10800000">
                    <a:off x="5073284" y="3750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1" name="Google Shape;5751;p68"/>
                  <p:cNvSpPr/>
                  <p:nvPr/>
                </p:nvSpPr>
                <p:spPr>
                  <a:xfrm rot="10800000">
                    <a:off x="4816587" y="3750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2" name="Google Shape;5752;p68"/>
                  <p:cNvSpPr/>
                  <p:nvPr/>
                </p:nvSpPr>
                <p:spPr>
                  <a:xfrm rot="10800000">
                    <a:off x="4944936"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3" name="Google Shape;5753;p68"/>
                  <p:cNvSpPr/>
                  <p:nvPr/>
                </p:nvSpPr>
                <p:spPr>
                  <a:xfrm rot="10800000">
                    <a:off x="5073284"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4" name="Google Shape;5754;p68"/>
                  <p:cNvSpPr/>
                  <p:nvPr/>
                </p:nvSpPr>
                <p:spPr>
                  <a:xfrm rot="10800000">
                    <a:off x="4816587"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5" name="Google Shape;5755;p68"/>
                  <p:cNvSpPr/>
                  <p:nvPr/>
                </p:nvSpPr>
                <p:spPr>
                  <a:xfrm rot="10800000">
                    <a:off x="5073284"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6" name="Google Shape;5756;p68"/>
                  <p:cNvSpPr/>
                  <p:nvPr/>
                </p:nvSpPr>
                <p:spPr>
                  <a:xfrm rot="10800000">
                    <a:off x="4816587"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757" name="Google Shape;5757;p68"/>
            <p:cNvGrpSpPr/>
            <p:nvPr/>
          </p:nvGrpSpPr>
          <p:grpSpPr>
            <a:xfrm>
              <a:off x="5073176" y="2344658"/>
              <a:ext cx="555200" cy="344571"/>
              <a:chOff x="6197497" y="2272034"/>
              <a:chExt cx="750473" cy="465762"/>
            </a:xfrm>
          </p:grpSpPr>
          <p:sp>
            <p:nvSpPr>
              <p:cNvPr id="5758" name="Google Shape;5758;p68"/>
              <p:cNvSpPr/>
              <p:nvPr/>
            </p:nvSpPr>
            <p:spPr>
              <a:xfrm>
                <a:off x="6448209" y="2272034"/>
                <a:ext cx="250545" cy="138323"/>
              </a:xfrm>
              <a:custGeom>
                <a:avLst/>
                <a:gdLst/>
                <a:ahLst/>
                <a:cxnLst/>
                <a:rect l="l" t="t" r="r" b="b"/>
                <a:pathLst>
                  <a:path w="250545" h="138323" extrusionOk="0">
                    <a:moveTo>
                      <a:pt x="0" y="138324"/>
                    </a:moveTo>
                    <a:lnTo>
                      <a:pt x="125273" y="0"/>
                    </a:lnTo>
                    <a:lnTo>
                      <a:pt x="250546" y="138324"/>
                    </a:lnTo>
                    <a:lnTo>
                      <a:pt x="0" y="13832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9" name="Google Shape;5759;p68"/>
              <p:cNvSpPr/>
              <p:nvPr/>
            </p:nvSpPr>
            <p:spPr>
              <a:xfrm>
                <a:off x="6197996" y="2410358"/>
                <a:ext cx="250213" cy="107483"/>
              </a:xfrm>
              <a:custGeom>
                <a:avLst/>
                <a:gdLst/>
                <a:ahLst/>
                <a:cxnLst/>
                <a:rect l="l" t="t" r="r" b="b"/>
                <a:pathLst>
                  <a:path w="250213" h="107483" extrusionOk="0">
                    <a:moveTo>
                      <a:pt x="0" y="107484"/>
                    </a:moveTo>
                    <a:lnTo>
                      <a:pt x="250213" y="107484"/>
                    </a:lnTo>
                    <a:lnTo>
                      <a:pt x="250213" y="0"/>
                    </a:lnTo>
                    <a:lnTo>
                      <a:pt x="73484" y="0"/>
                    </a:lnTo>
                    <a:lnTo>
                      <a:pt x="0" y="10748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0" name="Google Shape;5760;p68"/>
              <p:cNvSpPr/>
              <p:nvPr/>
            </p:nvSpPr>
            <p:spPr>
              <a:xfrm>
                <a:off x="6697591" y="2410358"/>
                <a:ext cx="250213" cy="107483"/>
              </a:xfrm>
              <a:custGeom>
                <a:avLst/>
                <a:gdLst/>
                <a:ahLst/>
                <a:cxnLst/>
                <a:rect l="l" t="t" r="r" b="b"/>
                <a:pathLst>
                  <a:path w="250213" h="107483" extrusionOk="0">
                    <a:moveTo>
                      <a:pt x="250213" y="107484"/>
                    </a:moveTo>
                    <a:lnTo>
                      <a:pt x="0" y="107484"/>
                    </a:lnTo>
                    <a:lnTo>
                      <a:pt x="0" y="0"/>
                    </a:lnTo>
                    <a:lnTo>
                      <a:pt x="176645" y="0"/>
                    </a:lnTo>
                    <a:lnTo>
                      <a:pt x="250213" y="10748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61" name="Google Shape;5761;p68"/>
              <p:cNvGrpSpPr/>
              <p:nvPr/>
            </p:nvGrpSpPr>
            <p:grpSpPr>
              <a:xfrm>
                <a:off x="6197497" y="2410358"/>
                <a:ext cx="750473" cy="327438"/>
                <a:chOff x="6197497" y="2410358"/>
                <a:chExt cx="750473" cy="327438"/>
              </a:xfrm>
            </p:grpSpPr>
            <p:grpSp>
              <p:nvGrpSpPr>
                <p:cNvPr id="5762" name="Google Shape;5762;p68"/>
                <p:cNvGrpSpPr/>
                <p:nvPr/>
              </p:nvGrpSpPr>
              <p:grpSpPr>
                <a:xfrm>
                  <a:off x="6448126" y="2410358"/>
                  <a:ext cx="250628" cy="327438"/>
                  <a:chOff x="6448126" y="2410358"/>
                  <a:chExt cx="250628" cy="327438"/>
                </a:xfrm>
              </p:grpSpPr>
              <p:sp>
                <p:nvSpPr>
                  <p:cNvPr id="5763" name="Google Shape;5763;p68"/>
                  <p:cNvSpPr/>
                  <p:nvPr/>
                </p:nvSpPr>
                <p:spPr>
                  <a:xfrm rot="10800000">
                    <a:off x="6448126" y="2410358"/>
                    <a:ext cx="250628" cy="327438"/>
                  </a:xfrm>
                  <a:custGeom>
                    <a:avLst/>
                    <a:gdLst/>
                    <a:ahLst/>
                    <a:cxnLst/>
                    <a:rect l="l" t="t" r="r" b="b"/>
                    <a:pathLst>
                      <a:path w="250628" h="327438" extrusionOk="0">
                        <a:moveTo>
                          <a:pt x="0" y="0"/>
                        </a:moveTo>
                        <a:lnTo>
                          <a:pt x="250629" y="0"/>
                        </a:lnTo>
                        <a:lnTo>
                          <a:pt x="250629" y="327438"/>
                        </a:lnTo>
                        <a:lnTo>
                          <a:pt x="0" y="32743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64" name="Google Shape;5764;p68"/>
                  <p:cNvGrpSpPr/>
                  <p:nvPr/>
                </p:nvGrpSpPr>
                <p:grpSpPr>
                  <a:xfrm>
                    <a:off x="6472898" y="2535464"/>
                    <a:ext cx="201167" cy="202332"/>
                    <a:chOff x="6472898" y="2535464"/>
                    <a:chExt cx="201167" cy="202332"/>
                  </a:xfrm>
                </p:grpSpPr>
                <p:sp>
                  <p:nvSpPr>
                    <p:cNvPr id="5765" name="Google Shape;5765;p68"/>
                    <p:cNvSpPr/>
                    <p:nvPr/>
                  </p:nvSpPr>
                  <p:spPr>
                    <a:xfrm>
                      <a:off x="6544969" y="2627819"/>
                      <a:ext cx="57025" cy="109977"/>
                    </a:xfrm>
                    <a:custGeom>
                      <a:avLst/>
                      <a:gdLst/>
                      <a:ahLst/>
                      <a:cxnLst/>
                      <a:rect l="l" t="t" r="r" b="b"/>
                      <a:pathLst>
                        <a:path w="57025" h="109977" extrusionOk="0">
                          <a:moveTo>
                            <a:pt x="28513" y="0"/>
                          </a:moveTo>
                          <a:lnTo>
                            <a:pt x="28513" y="0"/>
                          </a:lnTo>
                          <a:cubicBezTo>
                            <a:pt x="44224" y="0"/>
                            <a:pt x="57025" y="12802"/>
                            <a:pt x="57025" y="28513"/>
                          </a:cubicBezTo>
                          <a:lnTo>
                            <a:pt x="57025" y="109977"/>
                          </a:lnTo>
                          <a:lnTo>
                            <a:pt x="0" y="109977"/>
                          </a:lnTo>
                          <a:lnTo>
                            <a:pt x="0" y="28513"/>
                          </a:lnTo>
                          <a:cubicBezTo>
                            <a:pt x="0" y="12802"/>
                            <a:pt x="12801" y="0"/>
                            <a:pt x="2851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66" name="Google Shape;5766;p68"/>
                    <p:cNvGrpSpPr/>
                    <p:nvPr/>
                  </p:nvGrpSpPr>
                  <p:grpSpPr>
                    <a:xfrm>
                      <a:off x="6472898" y="2535464"/>
                      <a:ext cx="201167" cy="157776"/>
                      <a:chOff x="6472898" y="2535464"/>
                      <a:chExt cx="201167" cy="157776"/>
                    </a:xfrm>
                  </p:grpSpPr>
                  <p:sp>
                    <p:nvSpPr>
                      <p:cNvPr id="5767" name="Google Shape;5767;p68"/>
                      <p:cNvSpPr/>
                      <p:nvPr/>
                    </p:nvSpPr>
                    <p:spPr>
                      <a:xfrm>
                        <a:off x="6472898" y="2535464"/>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8" name="Google Shape;5768;p68"/>
                      <p:cNvSpPr/>
                      <p:nvPr/>
                    </p:nvSpPr>
                    <p:spPr>
                      <a:xfrm>
                        <a:off x="6623774" y="2535464"/>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9" name="Google Shape;5769;p68"/>
                      <p:cNvSpPr/>
                      <p:nvPr/>
                    </p:nvSpPr>
                    <p:spPr>
                      <a:xfrm>
                        <a:off x="6472898" y="2642948"/>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0" name="Google Shape;5770;p68"/>
                      <p:cNvSpPr/>
                      <p:nvPr/>
                    </p:nvSpPr>
                    <p:spPr>
                      <a:xfrm>
                        <a:off x="6623774" y="2642948"/>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5771" name="Google Shape;5771;p68"/>
                <p:cNvSpPr/>
                <p:nvPr/>
              </p:nvSpPr>
              <p:spPr>
                <a:xfrm rot="10800000">
                  <a:off x="6197497" y="2517841"/>
                  <a:ext cx="250628" cy="219954"/>
                </a:xfrm>
                <a:custGeom>
                  <a:avLst/>
                  <a:gdLst/>
                  <a:ahLst/>
                  <a:cxnLst/>
                  <a:rect l="l" t="t" r="r" b="b"/>
                  <a:pathLst>
                    <a:path w="250628" h="219954" extrusionOk="0">
                      <a:moveTo>
                        <a:pt x="0" y="0"/>
                      </a:moveTo>
                      <a:lnTo>
                        <a:pt x="250629" y="0"/>
                      </a:lnTo>
                      <a:lnTo>
                        <a:pt x="250629" y="219955"/>
                      </a:lnTo>
                      <a:lnTo>
                        <a:pt x="0" y="21995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2" name="Google Shape;5772;p68"/>
                <p:cNvSpPr/>
                <p:nvPr/>
              </p:nvSpPr>
              <p:spPr>
                <a:xfrm rot="10800000">
                  <a:off x="6697342" y="2517841"/>
                  <a:ext cx="250628" cy="219954"/>
                </a:xfrm>
                <a:custGeom>
                  <a:avLst/>
                  <a:gdLst/>
                  <a:ahLst/>
                  <a:cxnLst/>
                  <a:rect l="l" t="t" r="r" b="b"/>
                  <a:pathLst>
                    <a:path w="250628" h="219954" extrusionOk="0">
                      <a:moveTo>
                        <a:pt x="0" y="0"/>
                      </a:moveTo>
                      <a:lnTo>
                        <a:pt x="250629" y="0"/>
                      </a:lnTo>
                      <a:lnTo>
                        <a:pt x="250629" y="219955"/>
                      </a:lnTo>
                      <a:lnTo>
                        <a:pt x="0" y="21995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3" name="Google Shape;5773;p68"/>
              <p:cNvSpPr/>
              <p:nvPr/>
            </p:nvSpPr>
            <p:spPr>
              <a:xfrm>
                <a:off x="6365414" y="2592739"/>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4" name="Google Shape;5774;p68"/>
              <p:cNvSpPr/>
              <p:nvPr/>
            </p:nvSpPr>
            <p:spPr>
              <a:xfrm>
                <a:off x="6239227" y="2592739"/>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5" name="Google Shape;5775;p68"/>
              <p:cNvSpPr/>
              <p:nvPr/>
            </p:nvSpPr>
            <p:spPr>
              <a:xfrm>
                <a:off x="6867088" y="2592739"/>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6" name="Google Shape;5776;p68"/>
              <p:cNvSpPr/>
              <p:nvPr/>
            </p:nvSpPr>
            <p:spPr>
              <a:xfrm>
                <a:off x="6740900" y="2592739"/>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7" name="Google Shape;5777;p68"/>
              <p:cNvSpPr/>
              <p:nvPr/>
            </p:nvSpPr>
            <p:spPr>
              <a:xfrm>
                <a:off x="6564255" y="2429311"/>
                <a:ext cx="17290" cy="78970"/>
              </a:xfrm>
              <a:custGeom>
                <a:avLst/>
                <a:gdLst/>
                <a:ahLst/>
                <a:cxnLst/>
                <a:rect l="l" t="t" r="r" b="b"/>
                <a:pathLst>
                  <a:path w="17290" h="78970" extrusionOk="0">
                    <a:moveTo>
                      <a:pt x="0" y="0"/>
                    </a:moveTo>
                    <a:lnTo>
                      <a:pt x="17290" y="0"/>
                    </a:lnTo>
                    <a:lnTo>
                      <a:pt x="17290" y="78971"/>
                    </a:lnTo>
                    <a:lnTo>
                      <a:pt x="0" y="789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8" name="Google Shape;5778;p68"/>
              <p:cNvSpPr/>
              <p:nvPr/>
            </p:nvSpPr>
            <p:spPr>
              <a:xfrm rot="5400000">
                <a:off x="6564296" y="2427690"/>
                <a:ext cx="17290" cy="55445"/>
              </a:xfrm>
              <a:custGeom>
                <a:avLst/>
                <a:gdLst/>
                <a:ahLst/>
                <a:cxnLst/>
                <a:rect l="l" t="t" r="r" b="b"/>
                <a:pathLst>
                  <a:path w="17290" h="55445" extrusionOk="0">
                    <a:moveTo>
                      <a:pt x="0" y="0"/>
                    </a:moveTo>
                    <a:lnTo>
                      <a:pt x="17290" y="0"/>
                    </a:lnTo>
                    <a:lnTo>
                      <a:pt x="17290" y="55446"/>
                    </a:lnTo>
                    <a:lnTo>
                      <a:pt x="0" y="5544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9" name="Google Shape;5779;p68"/>
            <p:cNvSpPr/>
            <p:nvPr/>
          </p:nvSpPr>
          <p:spPr>
            <a:xfrm>
              <a:off x="3319891" y="2760068"/>
              <a:ext cx="2503652" cy="132132"/>
            </a:xfrm>
            <a:custGeom>
              <a:avLst/>
              <a:gdLst/>
              <a:ahLst/>
              <a:cxnLst/>
              <a:rect l="l" t="t" r="r" b="b"/>
              <a:pathLst>
                <a:path w="2789584" h="178557" extrusionOk="0">
                  <a:moveTo>
                    <a:pt x="0" y="0"/>
                  </a:moveTo>
                  <a:lnTo>
                    <a:pt x="2789585" y="0"/>
                  </a:lnTo>
                  <a:lnTo>
                    <a:pt x="2789585" y="178557"/>
                  </a:lnTo>
                  <a:lnTo>
                    <a:pt x="0" y="1785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80" name="Google Shape;5780;p68"/>
            <p:cNvGrpSpPr/>
            <p:nvPr/>
          </p:nvGrpSpPr>
          <p:grpSpPr>
            <a:xfrm flipH="1">
              <a:off x="4511357" y="1931585"/>
              <a:ext cx="178843" cy="282573"/>
              <a:chOff x="7910702" y="2743200"/>
              <a:chExt cx="222027" cy="350805"/>
            </a:xfrm>
          </p:grpSpPr>
          <p:sp>
            <p:nvSpPr>
              <p:cNvPr id="5781" name="Google Shape;5781;p68"/>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2" name="Google Shape;5782;p68"/>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83" name="Google Shape;5783;p68"/>
            <p:cNvGrpSpPr/>
            <p:nvPr/>
          </p:nvGrpSpPr>
          <p:grpSpPr>
            <a:xfrm flipH="1">
              <a:off x="4995564" y="3585638"/>
              <a:ext cx="258839" cy="408968"/>
              <a:chOff x="7910702" y="2743200"/>
              <a:chExt cx="222027" cy="350805"/>
            </a:xfrm>
          </p:grpSpPr>
          <p:sp>
            <p:nvSpPr>
              <p:cNvPr id="5784" name="Google Shape;5784;p68"/>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5" name="Google Shape;5785;p68"/>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86" name="Google Shape;5786;p68"/>
            <p:cNvGrpSpPr/>
            <p:nvPr/>
          </p:nvGrpSpPr>
          <p:grpSpPr>
            <a:xfrm flipH="1">
              <a:off x="4245832" y="1841222"/>
              <a:ext cx="178843" cy="282573"/>
              <a:chOff x="7910702" y="2743200"/>
              <a:chExt cx="222027" cy="350805"/>
            </a:xfrm>
          </p:grpSpPr>
          <p:sp>
            <p:nvSpPr>
              <p:cNvPr id="5787" name="Google Shape;5787;p68"/>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8" name="Google Shape;5788;p68"/>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89" name="Google Shape;5789;p68"/>
            <p:cNvGrpSpPr/>
            <p:nvPr/>
          </p:nvGrpSpPr>
          <p:grpSpPr>
            <a:xfrm flipH="1">
              <a:off x="3988326" y="2043776"/>
              <a:ext cx="258839" cy="408968"/>
              <a:chOff x="7910702" y="2743200"/>
              <a:chExt cx="222027" cy="350805"/>
            </a:xfrm>
          </p:grpSpPr>
          <p:sp>
            <p:nvSpPr>
              <p:cNvPr id="5790" name="Google Shape;5790;p68"/>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1" name="Google Shape;5791;p68"/>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92" name="Google Shape;5792;p68"/>
            <p:cNvGrpSpPr/>
            <p:nvPr/>
          </p:nvGrpSpPr>
          <p:grpSpPr>
            <a:xfrm flipH="1">
              <a:off x="3513782" y="3792710"/>
              <a:ext cx="178843" cy="282573"/>
              <a:chOff x="7910702" y="2743200"/>
              <a:chExt cx="222027" cy="350805"/>
            </a:xfrm>
          </p:grpSpPr>
          <p:sp>
            <p:nvSpPr>
              <p:cNvPr id="5793" name="Google Shape;5793;p68"/>
              <p:cNvSpPr/>
              <p:nvPr/>
            </p:nvSpPr>
            <p:spPr>
              <a:xfrm>
                <a:off x="8010048" y="3039332"/>
                <a:ext cx="21431" cy="54673"/>
              </a:xfrm>
              <a:custGeom>
                <a:avLst/>
                <a:gdLst/>
                <a:ahLst/>
                <a:cxnLst/>
                <a:rect l="l" t="t" r="r" b="b"/>
                <a:pathLst>
                  <a:path w="21431" h="54673" extrusionOk="0">
                    <a:moveTo>
                      <a:pt x="0" y="0"/>
                    </a:moveTo>
                    <a:lnTo>
                      <a:pt x="21431" y="0"/>
                    </a:lnTo>
                    <a:lnTo>
                      <a:pt x="21431" y="54674"/>
                    </a:lnTo>
                    <a:lnTo>
                      <a:pt x="0" y="546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4" name="Google Shape;5794;p68"/>
              <p:cNvSpPr/>
              <p:nvPr/>
            </p:nvSpPr>
            <p:spPr>
              <a:xfrm>
                <a:off x="7910702" y="2743200"/>
                <a:ext cx="222027" cy="341090"/>
              </a:xfrm>
              <a:custGeom>
                <a:avLst/>
                <a:gdLst/>
                <a:ahLst/>
                <a:cxnLst/>
                <a:rect l="l" t="t" r="r" b="b"/>
                <a:pathLst>
                  <a:path w="222027" h="341090" extrusionOk="0">
                    <a:moveTo>
                      <a:pt x="151543" y="240125"/>
                    </a:moveTo>
                    <a:lnTo>
                      <a:pt x="175355" y="242221"/>
                    </a:lnTo>
                    <a:lnTo>
                      <a:pt x="133445" y="151352"/>
                    </a:lnTo>
                    <a:lnTo>
                      <a:pt x="148114" y="155448"/>
                    </a:lnTo>
                    <a:lnTo>
                      <a:pt x="111062" y="0"/>
                    </a:lnTo>
                    <a:lnTo>
                      <a:pt x="74009" y="155162"/>
                    </a:lnTo>
                    <a:lnTo>
                      <a:pt x="88678" y="150686"/>
                    </a:lnTo>
                    <a:lnTo>
                      <a:pt x="46673" y="240887"/>
                    </a:lnTo>
                    <a:lnTo>
                      <a:pt x="70580" y="240125"/>
                    </a:lnTo>
                    <a:lnTo>
                      <a:pt x="0" y="341090"/>
                    </a:lnTo>
                    <a:lnTo>
                      <a:pt x="114110" y="308896"/>
                    </a:lnTo>
                    <a:lnTo>
                      <a:pt x="222028" y="341090"/>
                    </a:lnTo>
                    <a:lnTo>
                      <a:pt x="151543" y="24012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95" name="Google Shape;5795;p68"/>
            <p:cNvSpPr/>
            <p:nvPr/>
          </p:nvSpPr>
          <p:spPr>
            <a:xfrm>
              <a:off x="3315186" y="1289788"/>
              <a:ext cx="2484000" cy="307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cxnSp>
        <p:nvCxnSpPr>
          <p:cNvPr id="5796" name="Google Shape;5796;p68"/>
          <p:cNvCxnSpPr>
            <a:stCxn id="5797" idx="3"/>
            <a:endCxn id="5798" idx="6"/>
          </p:cNvCxnSpPr>
          <p:nvPr/>
        </p:nvCxnSpPr>
        <p:spPr>
          <a:xfrm flipH="1">
            <a:off x="5043496" y="2826417"/>
            <a:ext cx="246600" cy="791400"/>
          </a:xfrm>
          <a:prstGeom prst="straightConnector1">
            <a:avLst/>
          </a:prstGeom>
          <a:noFill/>
          <a:ln w="19050" cap="flat" cmpd="sng">
            <a:solidFill>
              <a:schemeClr val="accent1"/>
            </a:solidFill>
            <a:prstDash val="dash"/>
            <a:round/>
            <a:headEnd type="none" w="med" len="med"/>
            <a:tailEnd type="none" w="med" len="med"/>
          </a:ln>
        </p:spPr>
      </p:cxnSp>
      <p:cxnSp>
        <p:nvCxnSpPr>
          <p:cNvPr id="5799" name="Google Shape;5799;p68"/>
          <p:cNvCxnSpPr>
            <a:stCxn id="5798" idx="0"/>
            <a:endCxn id="5800" idx="0"/>
          </p:cNvCxnSpPr>
          <p:nvPr/>
        </p:nvCxnSpPr>
        <p:spPr>
          <a:xfrm rot="10800000">
            <a:off x="4313788" y="2344087"/>
            <a:ext cx="672000" cy="1216200"/>
          </a:xfrm>
          <a:prstGeom prst="straightConnector1">
            <a:avLst/>
          </a:prstGeom>
          <a:noFill/>
          <a:ln w="19050" cap="flat" cmpd="sng">
            <a:solidFill>
              <a:schemeClr val="accent1"/>
            </a:solidFill>
            <a:prstDash val="dash"/>
            <a:round/>
            <a:headEnd type="none" w="med" len="med"/>
            <a:tailEnd type="none" w="med" len="med"/>
          </a:ln>
        </p:spPr>
      </p:cxnSp>
      <p:sp>
        <p:nvSpPr>
          <p:cNvPr id="5798" name="Google Shape;5798;p68"/>
          <p:cNvSpPr/>
          <p:nvPr/>
        </p:nvSpPr>
        <p:spPr>
          <a:xfrm>
            <a:off x="4928188" y="3560287"/>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cxnSp>
        <p:nvCxnSpPr>
          <p:cNvPr id="5801" name="Google Shape;5801;p68"/>
          <p:cNvCxnSpPr>
            <a:stCxn id="5800" idx="6"/>
            <a:endCxn id="5797" idx="2"/>
          </p:cNvCxnSpPr>
          <p:nvPr/>
        </p:nvCxnSpPr>
        <p:spPr>
          <a:xfrm>
            <a:off x="4371413" y="2401692"/>
            <a:ext cx="901800" cy="384000"/>
          </a:xfrm>
          <a:prstGeom prst="straightConnector1">
            <a:avLst/>
          </a:prstGeom>
          <a:noFill/>
          <a:ln w="19050" cap="flat" cmpd="sng">
            <a:solidFill>
              <a:schemeClr val="accent1"/>
            </a:solidFill>
            <a:prstDash val="dash"/>
            <a:round/>
            <a:headEnd type="none" w="med" len="med"/>
            <a:tailEnd type="none" w="med" len="med"/>
          </a:ln>
        </p:spPr>
      </p:cxnSp>
      <p:sp>
        <p:nvSpPr>
          <p:cNvPr id="5797" name="Google Shape;5797;p68"/>
          <p:cNvSpPr/>
          <p:nvPr/>
        </p:nvSpPr>
        <p:spPr>
          <a:xfrm>
            <a:off x="5273225" y="2728088"/>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800" name="Google Shape;5800;p68"/>
          <p:cNvSpPr/>
          <p:nvPr/>
        </p:nvSpPr>
        <p:spPr>
          <a:xfrm>
            <a:off x="4256213" y="2344092"/>
            <a:ext cx="115200" cy="1152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5802" name="Google Shape;5802;p68"/>
          <p:cNvGrpSpPr/>
          <p:nvPr/>
        </p:nvGrpSpPr>
        <p:grpSpPr>
          <a:xfrm>
            <a:off x="2591796" y="2594172"/>
            <a:ext cx="420475" cy="383055"/>
            <a:chOff x="2591796" y="2594172"/>
            <a:chExt cx="420475" cy="383055"/>
          </a:xfrm>
        </p:grpSpPr>
        <p:sp>
          <p:nvSpPr>
            <p:cNvPr id="5803" name="Google Shape;5803;p68"/>
            <p:cNvSpPr/>
            <p:nvPr/>
          </p:nvSpPr>
          <p:spPr>
            <a:xfrm>
              <a:off x="2603520" y="2673568"/>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4" name="Google Shape;5804;p68"/>
            <p:cNvGrpSpPr/>
            <p:nvPr/>
          </p:nvGrpSpPr>
          <p:grpSpPr>
            <a:xfrm>
              <a:off x="2591796" y="2594172"/>
              <a:ext cx="420475" cy="383055"/>
              <a:chOff x="1277409" y="1961347"/>
              <a:chExt cx="420475" cy="383055"/>
            </a:xfrm>
          </p:grpSpPr>
          <p:sp>
            <p:nvSpPr>
              <p:cNvPr id="5805" name="Google Shape;5805;p68"/>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8"/>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8"/>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8"/>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8"/>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8"/>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8"/>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8"/>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8"/>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8"/>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8"/>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8"/>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8"/>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8"/>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8"/>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8"/>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8"/>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8"/>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8"/>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8"/>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2" name="Google Shape;5832;p68"/>
          <p:cNvGrpSpPr/>
          <p:nvPr/>
        </p:nvGrpSpPr>
        <p:grpSpPr>
          <a:xfrm>
            <a:off x="6190072" y="2641920"/>
            <a:ext cx="288807" cy="355377"/>
            <a:chOff x="4023785" y="1970407"/>
            <a:chExt cx="288807" cy="355377"/>
          </a:xfrm>
        </p:grpSpPr>
        <p:sp>
          <p:nvSpPr>
            <p:cNvPr id="5833" name="Google Shape;5833;p68"/>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8"/>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8"/>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8"/>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8"/>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8"/>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8"/>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8"/>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8"/>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8"/>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8"/>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8"/>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8"/>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8"/>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8"/>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68"/>
          <p:cNvGrpSpPr/>
          <p:nvPr/>
        </p:nvGrpSpPr>
        <p:grpSpPr>
          <a:xfrm>
            <a:off x="6178524" y="3768233"/>
            <a:ext cx="311890" cy="304695"/>
            <a:chOff x="1340249" y="4301533"/>
            <a:chExt cx="311890" cy="304695"/>
          </a:xfrm>
        </p:grpSpPr>
        <p:sp>
          <p:nvSpPr>
            <p:cNvPr id="5854" name="Google Shape;5854;p68"/>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8"/>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8"/>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8"/>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8"/>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8"/>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8"/>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8"/>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8"/>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8"/>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8"/>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68"/>
          <p:cNvGrpSpPr/>
          <p:nvPr/>
        </p:nvGrpSpPr>
        <p:grpSpPr>
          <a:xfrm>
            <a:off x="2613894" y="3754502"/>
            <a:ext cx="346317" cy="332136"/>
            <a:chOff x="1314619" y="3821527"/>
            <a:chExt cx="346317" cy="332136"/>
          </a:xfrm>
        </p:grpSpPr>
        <p:sp>
          <p:nvSpPr>
            <p:cNvPr id="5869" name="Google Shape;5869;p68"/>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8"/>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8"/>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8"/>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68"/>
          <p:cNvGrpSpPr/>
          <p:nvPr/>
        </p:nvGrpSpPr>
        <p:grpSpPr>
          <a:xfrm>
            <a:off x="6151153" y="1716502"/>
            <a:ext cx="366639" cy="119635"/>
            <a:chOff x="866528" y="2088762"/>
            <a:chExt cx="366639" cy="119635"/>
          </a:xfrm>
        </p:grpSpPr>
        <p:sp>
          <p:nvSpPr>
            <p:cNvPr id="5878" name="Google Shape;5878;p68"/>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8"/>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8"/>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68"/>
          <p:cNvGrpSpPr/>
          <p:nvPr/>
        </p:nvGrpSpPr>
        <p:grpSpPr>
          <a:xfrm>
            <a:off x="2606083" y="1592845"/>
            <a:ext cx="381482" cy="366926"/>
            <a:chOff x="3511608" y="3348218"/>
            <a:chExt cx="381482" cy="366926"/>
          </a:xfrm>
        </p:grpSpPr>
        <p:sp>
          <p:nvSpPr>
            <p:cNvPr id="5893" name="Google Shape;5893;p68"/>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333333">
                <a:alpha val="1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8"/>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8"/>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8"/>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8"/>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6349"/>
        <p:cNvGrpSpPr/>
        <p:nvPr/>
      </p:nvGrpSpPr>
      <p:grpSpPr>
        <a:xfrm>
          <a:off x="0" y="0"/>
          <a:ext cx="0" cy="0"/>
          <a:chOff x="0" y="0"/>
          <a:chExt cx="0" cy="0"/>
        </a:xfrm>
      </p:grpSpPr>
      <p:sp>
        <p:nvSpPr>
          <p:cNvPr id="6350" name="Google Shape;6350;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6351" name="Google Shape;6351;p70"/>
          <p:cNvSpPr txBox="1">
            <a:spLocks noGrp="1"/>
          </p:cNvSpPr>
          <p:nvPr>
            <p:ph type="body" idx="1"/>
          </p:nvPr>
        </p:nvSpPr>
        <p:spPr>
          <a:xfrm>
            <a:off x="720000" y="1215750"/>
            <a:ext cx="4317900" cy="1751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Here’s an assortment of alternative resources whose style fits that of this template:</a:t>
            </a:r>
            <a:endParaRPr/>
          </a:p>
          <a:p>
            <a:pPr marL="0" lvl="0" indent="0" algn="l" rtl="0">
              <a:lnSpc>
                <a:spcPct val="100000"/>
              </a:lnSpc>
              <a:spcBef>
                <a:spcPts val="1000"/>
              </a:spcBef>
              <a:spcAft>
                <a:spcPts val="0"/>
              </a:spcAft>
              <a:buNone/>
            </a:pPr>
            <a:r>
              <a:rPr lang="en" b="1"/>
              <a:t>Vectors</a:t>
            </a:r>
            <a:endParaRPr b="1"/>
          </a:p>
          <a:p>
            <a:pPr marL="241300" lvl="0" indent="-215900" algn="l" rtl="0">
              <a:lnSpc>
                <a:spcPct val="125000"/>
              </a:lnSpc>
              <a:spcBef>
                <a:spcPts val="800"/>
              </a:spcBef>
              <a:spcAft>
                <a:spcPts val="0"/>
              </a:spcAft>
              <a:buSzPts val="1400"/>
              <a:buChar char="●"/>
            </a:pPr>
            <a:r>
              <a:rPr lang="en" u="sng">
                <a:hlinkClick r:id="rId3"/>
              </a:rPr>
              <a:t>Flat city map design</a:t>
            </a:r>
            <a:endParaRPr/>
          </a:p>
          <a:p>
            <a:pPr marL="241300" lvl="0" indent="-215900" algn="l" rtl="0">
              <a:spcBef>
                <a:spcPts val="0"/>
              </a:spcBef>
              <a:spcAft>
                <a:spcPts val="0"/>
              </a:spcAft>
              <a:buSzPts val="1400"/>
              <a:buChar char="●"/>
            </a:pPr>
            <a:r>
              <a:rPr lang="en" u="sng">
                <a:hlinkClick r:id="rId4"/>
              </a:rPr>
              <a:t>Map and travel elements with flat design</a:t>
            </a:r>
            <a:endParaRPr/>
          </a:p>
          <a:p>
            <a:pPr marL="241300" lvl="0" indent="-215900" algn="l" rtl="0">
              <a:spcBef>
                <a:spcPts val="0"/>
              </a:spcBef>
              <a:spcAft>
                <a:spcPts val="0"/>
              </a:spcAft>
              <a:buSzPts val="1400"/>
              <a:buChar char="●"/>
            </a:pPr>
            <a:r>
              <a:rPr lang="en" u="sng">
                <a:hlinkClick r:id="rId5"/>
              </a:rPr>
              <a:t>Flat city map with roads and traffic lights</a:t>
            </a:r>
            <a:endParaRPr/>
          </a:p>
        </p:txBody>
      </p:sp>
      <p:grpSp>
        <p:nvGrpSpPr>
          <p:cNvPr id="6352" name="Google Shape;6352;p70"/>
          <p:cNvGrpSpPr/>
          <p:nvPr/>
        </p:nvGrpSpPr>
        <p:grpSpPr>
          <a:xfrm>
            <a:off x="2972882" y="3635041"/>
            <a:ext cx="139204" cy="673506"/>
            <a:chOff x="4571355" y="1891855"/>
            <a:chExt cx="136837" cy="662052"/>
          </a:xfrm>
        </p:grpSpPr>
        <p:sp>
          <p:nvSpPr>
            <p:cNvPr id="6353" name="Google Shape;6353;p70"/>
            <p:cNvSpPr/>
            <p:nvPr/>
          </p:nvSpPr>
          <p:spPr>
            <a:xfrm rot="77336">
              <a:off x="4572843" y="2130832"/>
              <a:ext cx="133860" cy="133860"/>
            </a:xfrm>
            <a:custGeom>
              <a:avLst/>
              <a:gdLst/>
              <a:ahLst/>
              <a:cxnLst/>
              <a:rect l="l" t="t" r="r" b="b"/>
              <a:pathLst>
                <a:path w="133826" h="133826" extrusionOk="0">
                  <a:moveTo>
                    <a:pt x="0" y="0"/>
                  </a:moveTo>
                  <a:lnTo>
                    <a:pt x="133826" y="0"/>
                  </a:lnTo>
                  <a:lnTo>
                    <a:pt x="133826" y="133826"/>
                  </a:lnTo>
                  <a:lnTo>
                    <a:pt x="0" y="13382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4" name="Google Shape;6354;p70"/>
            <p:cNvSpPr/>
            <p:nvPr/>
          </p:nvSpPr>
          <p:spPr>
            <a:xfrm>
              <a:off x="4586001" y="2059590"/>
              <a:ext cx="112204" cy="50672"/>
            </a:xfrm>
            <a:custGeom>
              <a:avLst/>
              <a:gdLst/>
              <a:ahLst/>
              <a:cxnLst/>
              <a:rect l="l" t="t" r="r" b="b"/>
              <a:pathLst>
                <a:path w="112204" h="50672" extrusionOk="0">
                  <a:moveTo>
                    <a:pt x="112204" y="50673"/>
                  </a:moveTo>
                  <a:lnTo>
                    <a:pt x="0" y="48292"/>
                  </a:lnTo>
                  <a:lnTo>
                    <a:pt x="25527" y="0"/>
                  </a:lnTo>
                  <a:lnTo>
                    <a:pt x="88773" y="1333"/>
                  </a:lnTo>
                  <a:lnTo>
                    <a:pt x="112204" y="5067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5" name="Google Shape;6355;p70"/>
            <p:cNvSpPr/>
            <p:nvPr/>
          </p:nvSpPr>
          <p:spPr>
            <a:xfrm rot="-5322664">
              <a:off x="4593701" y="2151194"/>
              <a:ext cx="93178" cy="93178"/>
            </a:xfrm>
            <a:custGeom>
              <a:avLst/>
              <a:gdLst/>
              <a:ahLst/>
              <a:cxnLst/>
              <a:rect l="l" t="t" r="r" b="b"/>
              <a:pathLst>
                <a:path w="93154" h="93154" extrusionOk="0">
                  <a:moveTo>
                    <a:pt x="0" y="0"/>
                  </a:moveTo>
                  <a:lnTo>
                    <a:pt x="93154" y="0"/>
                  </a:lnTo>
                  <a:lnTo>
                    <a:pt x="93154" y="93154"/>
                  </a:lnTo>
                  <a:lnTo>
                    <a:pt x="0" y="9315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6" name="Google Shape;6356;p70"/>
            <p:cNvSpPr/>
            <p:nvPr/>
          </p:nvSpPr>
          <p:spPr>
            <a:xfrm rot="77336">
              <a:off x="4588920" y="2261072"/>
              <a:ext cx="93178" cy="291824"/>
            </a:xfrm>
            <a:custGeom>
              <a:avLst/>
              <a:gdLst/>
              <a:ahLst/>
              <a:cxnLst/>
              <a:rect l="l" t="t" r="r" b="b"/>
              <a:pathLst>
                <a:path w="93154" h="291750" extrusionOk="0">
                  <a:moveTo>
                    <a:pt x="0" y="0"/>
                  </a:moveTo>
                  <a:lnTo>
                    <a:pt x="93155" y="0"/>
                  </a:lnTo>
                  <a:lnTo>
                    <a:pt x="93155" y="291751"/>
                  </a:lnTo>
                  <a:lnTo>
                    <a:pt x="0" y="29175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7" name="Google Shape;6357;p70"/>
            <p:cNvSpPr/>
            <p:nvPr/>
          </p:nvSpPr>
          <p:spPr>
            <a:xfrm>
              <a:off x="4597898" y="2155212"/>
              <a:ext cx="84314" cy="84314"/>
            </a:xfrm>
            <a:custGeom>
              <a:avLst/>
              <a:gdLst/>
              <a:ahLst/>
              <a:cxnLst/>
              <a:rect l="l" t="t" r="r" b="b"/>
              <a:pathLst>
                <a:path w="84314" h="84314" extrusionOk="0">
                  <a:moveTo>
                    <a:pt x="9" y="41252"/>
                  </a:moveTo>
                  <a:cubicBezTo>
                    <a:pt x="485" y="18011"/>
                    <a:pt x="19726" y="-467"/>
                    <a:pt x="43062" y="9"/>
                  </a:cubicBezTo>
                  <a:cubicBezTo>
                    <a:pt x="66303" y="485"/>
                    <a:pt x="84782" y="19726"/>
                    <a:pt x="84305" y="43062"/>
                  </a:cubicBezTo>
                  <a:cubicBezTo>
                    <a:pt x="83829" y="66398"/>
                    <a:pt x="64589" y="84782"/>
                    <a:pt x="41252" y="84305"/>
                  </a:cubicBezTo>
                  <a:cubicBezTo>
                    <a:pt x="17916" y="83829"/>
                    <a:pt x="-467" y="64589"/>
                    <a:pt x="9" y="412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8" name="Google Shape;6358;p70"/>
            <p:cNvSpPr/>
            <p:nvPr/>
          </p:nvSpPr>
          <p:spPr>
            <a:xfrm>
              <a:off x="4592574" y="2108072"/>
              <a:ext cx="98393" cy="37147"/>
            </a:xfrm>
            <a:custGeom>
              <a:avLst/>
              <a:gdLst/>
              <a:ahLst/>
              <a:cxnLst/>
              <a:rect l="l" t="t" r="r" b="b"/>
              <a:pathLst>
                <a:path w="98393" h="37147" extrusionOk="0">
                  <a:moveTo>
                    <a:pt x="97631" y="37148"/>
                  </a:moveTo>
                  <a:lnTo>
                    <a:pt x="98393" y="2096"/>
                  </a:lnTo>
                  <a:lnTo>
                    <a:pt x="762" y="0"/>
                  </a:lnTo>
                  <a:lnTo>
                    <a:pt x="0" y="35052"/>
                  </a:lnTo>
                  <a:lnTo>
                    <a:pt x="97631" y="37148"/>
                  </a:lnTo>
                  <a:close/>
                  <a:moveTo>
                    <a:pt x="82486" y="6096"/>
                  </a:moveTo>
                  <a:lnTo>
                    <a:pt x="90583" y="6287"/>
                  </a:lnTo>
                  <a:lnTo>
                    <a:pt x="90297" y="21431"/>
                  </a:lnTo>
                  <a:lnTo>
                    <a:pt x="82201" y="21241"/>
                  </a:lnTo>
                  <a:lnTo>
                    <a:pt x="82486" y="6096"/>
                  </a:lnTo>
                  <a:close/>
                  <a:moveTo>
                    <a:pt x="63913" y="5715"/>
                  </a:moveTo>
                  <a:lnTo>
                    <a:pt x="72009" y="5906"/>
                  </a:lnTo>
                  <a:lnTo>
                    <a:pt x="71723" y="21050"/>
                  </a:lnTo>
                  <a:lnTo>
                    <a:pt x="63627" y="20860"/>
                  </a:lnTo>
                  <a:lnTo>
                    <a:pt x="63913" y="5715"/>
                  </a:lnTo>
                  <a:close/>
                  <a:moveTo>
                    <a:pt x="45339" y="5334"/>
                  </a:moveTo>
                  <a:lnTo>
                    <a:pt x="53435" y="5525"/>
                  </a:lnTo>
                  <a:lnTo>
                    <a:pt x="53149" y="20669"/>
                  </a:lnTo>
                  <a:lnTo>
                    <a:pt x="45053" y="20479"/>
                  </a:lnTo>
                  <a:lnTo>
                    <a:pt x="45339" y="5334"/>
                  </a:lnTo>
                  <a:close/>
                  <a:moveTo>
                    <a:pt x="26765" y="4953"/>
                  </a:moveTo>
                  <a:lnTo>
                    <a:pt x="34861" y="5144"/>
                  </a:lnTo>
                  <a:lnTo>
                    <a:pt x="34576" y="20288"/>
                  </a:lnTo>
                  <a:lnTo>
                    <a:pt x="26479" y="20098"/>
                  </a:lnTo>
                  <a:lnTo>
                    <a:pt x="26765" y="4953"/>
                  </a:lnTo>
                  <a:close/>
                  <a:moveTo>
                    <a:pt x="8191" y="4572"/>
                  </a:moveTo>
                  <a:lnTo>
                    <a:pt x="16288" y="4763"/>
                  </a:lnTo>
                  <a:lnTo>
                    <a:pt x="16002" y="19907"/>
                  </a:lnTo>
                  <a:lnTo>
                    <a:pt x="7906" y="19717"/>
                  </a:lnTo>
                  <a:lnTo>
                    <a:pt x="8191" y="457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9" name="Google Shape;6359;p70"/>
            <p:cNvSpPr/>
            <p:nvPr/>
          </p:nvSpPr>
          <p:spPr>
            <a:xfrm>
              <a:off x="4611528" y="2031872"/>
              <a:ext cx="63817" cy="36385"/>
            </a:xfrm>
            <a:custGeom>
              <a:avLst/>
              <a:gdLst/>
              <a:ahLst/>
              <a:cxnLst/>
              <a:rect l="l" t="t" r="r" b="b"/>
              <a:pathLst>
                <a:path w="63817" h="36385" extrusionOk="0">
                  <a:moveTo>
                    <a:pt x="63055" y="36385"/>
                  </a:moveTo>
                  <a:lnTo>
                    <a:pt x="63817" y="1333"/>
                  </a:lnTo>
                  <a:lnTo>
                    <a:pt x="762" y="0"/>
                  </a:lnTo>
                  <a:lnTo>
                    <a:pt x="0" y="35052"/>
                  </a:lnTo>
                  <a:lnTo>
                    <a:pt x="63055" y="36385"/>
                  </a:lnTo>
                  <a:close/>
                  <a:moveTo>
                    <a:pt x="53530" y="5429"/>
                  </a:moveTo>
                  <a:lnTo>
                    <a:pt x="58769" y="5429"/>
                  </a:lnTo>
                  <a:cubicBezTo>
                    <a:pt x="58769" y="5429"/>
                    <a:pt x="58483" y="20669"/>
                    <a:pt x="58483" y="20669"/>
                  </a:cubicBezTo>
                  <a:lnTo>
                    <a:pt x="53245" y="20669"/>
                  </a:lnTo>
                  <a:cubicBezTo>
                    <a:pt x="53245" y="20669"/>
                    <a:pt x="53530" y="5429"/>
                    <a:pt x="53530" y="5429"/>
                  </a:cubicBezTo>
                  <a:close/>
                  <a:moveTo>
                    <a:pt x="41529" y="5144"/>
                  </a:moveTo>
                  <a:lnTo>
                    <a:pt x="46768" y="5144"/>
                  </a:lnTo>
                  <a:cubicBezTo>
                    <a:pt x="46768" y="5144"/>
                    <a:pt x="46482" y="20383"/>
                    <a:pt x="46482" y="20383"/>
                  </a:cubicBezTo>
                  <a:lnTo>
                    <a:pt x="41243" y="20383"/>
                  </a:lnTo>
                  <a:cubicBezTo>
                    <a:pt x="41243" y="20383"/>
                    <a:pt x="41529" y="5144"/>
                    <a:pt x="41529" y="5144"/>
                  </a:cubicBezTo>
                  <a:close/>
                  <a:moveTo>
                    <a:pt x="29527" y="4858"/>
                  </a:moveTo>
                  <a:lnTo>
                    <a:pt x="34766" y="4858"/>
                  </a:lnTo>
                  <a:cubicBezTo>
                    <a:pt x="34766" y="4858"/>
                    <a:pt x="34480" y="20098"/>
                    <a:pt x="34480" y="20098"/>
                  </a:cubicBezTo>
                  <a:lnTo>
                    <a:pt x="29242" y="20098"/>
                  </a:lnTo>
                  <a:cubicBezTo>
                    <a:pt x="29242" y="20098"/>
                    <a:pt x="29527" y="4858"/>
                    <a:pt x="29527" y="4858"/>
                  </a:cubicBezTo>
                  <a:close/>
                  <a:moveTo>
                    <a:pt x="17526" y="4572"/>
                  </a:moveTo>
                  <a:lnTo>
                    <a:pt x="22765" y="4572"/>
                  </a:lnTo>
                  <a:cubicBezTo>
                    <a:pt x="22765" y="4572"/>
                    <a:pt x="22479" y="19812"/>
                    <a:pt x="22479" y="19812"/>
                  </a:cubicBezTo>
                  <a:lnTo>
                    <a:pt x="17240" y="19812"/>
                  </a:lnTo>
                  <a:cubicBezTo>
                    <a:pt x="17240" y="19812"/>
                    <a:pt x="17526" y="4572"/>
                    <a:pt x="17526" y="4572"/>
                  </a:cubicBezTo>
                  <a:close/>
                  <a:moveTo>
                    <a:pt x="5525" y="4286"/>
                  </a:moveTo>
                  <a:lnTo>
                    <a:pt x="10763" y="4286"/>
                  </a:lnTo>
                  <a:cubicBezTo>
                    <a:pt x="10763" y="4286"/>
                    <a:pt x="10477" y="19526"/>
                    <a:pt x="10477" y="19526"/>
                  </a:cubicBezTo>
                  <a:lnTo>
                    <a:pt x="5239" y="19526"/>
                  </a:lnTo>
                  <a:cubicBezTo>
                    <a:pt x="5239" y="19526"/>
                    <a:pt x="5525" y="4286"/>
                    <a:pt x="5525" y="428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0" name="Google Shape;6360;p70"/>
            <p:cNvSpPr/>
            <p:nvPr/>
          </p:nvSpPr>
          <p:spPr>
            <a:xfrm>
              <a:off x="4611909" y="1891855"/>
              <a:ext cx="63436" cy="141255"/>
            </a:xfrm>
            <a:custGeom>
              <a:avLst/>
              <a:gdLst/>
              <a:ahLst/>
              <a:cxnLst/>
              <a:rect l="l" t="t" r="r" b="b"/>
              <a:pathLst>
                <a:path w="63436" h="141255" extrusionOk="0">
                  <a:moveTo>
                    <a:pt x="63436" y="141256"/>
                  </a:moveTo>
                  <a:cubicBezTo>
                    <a:pt x="58769" y="131636"/>
                    <a:pt x="53911" y="126301"/>
                    <a:pt x="49625" y="116872"/>
                  </a:cubicBezTo>
                  <a:cubicBezTo>
                    <a:pt x="37147" y="89440"/>
                    <a:pt x="35147" y="17812"/>
                    <a:pt x="34766" y="0"/>
                  </a:cubicBezTo>
                  <a:cubicBezTo>
                    <a:pt x="32766" y="18288"/>
                    <a:pt x="26956" y="88106"/>
                    <a:pt x="14859" y="113728"/>
                  </a:cubicBezTo>
                  <a:cubicBezTo>
                    <a:pt x="10192" y="123730"/>
                    <a:pt x="5144" y="130397"/>
                    <a:pt x="0" y="139827"/>
                  </a:cubicBezTo>
                  <a:cubicBezTo>
                    <a:pt x="21146" y="140303"/>
                    <a:pt x="42291" y="140779"/>
                    <a:pt x="63436" y="14116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1" name="Google Shape;6361;p70"/>
            <p:cNvSpPr/>
            <p:nvPr/>
          </p:nvSpPr>
          <p:spPr>
            <a:xfrm>
              <a:off x="4670393" y="2008631"/>
              <a:ext cx="4762" cy="25812"/>
            </a:xfrm>
            <a:custGeom>
              <a:avLst/>
              <a:gdLst/>
              <a:ahLst/>
              <a:cxnLst/>
              <a:rect l="l" t="t" r="r" b="b"/>
              <a:pathLst>
                <a:path w="4762" h="25812" extrusionOk="0">
                  <a:moveTo>
                    <a:pt x="2572" y="0"/>
                  </a:moveTo>
                  <a:lnTo>
                    <a:pt x="3334" y="0"/>
                  </a:lnTo>
                  <a:lnTo>
                    <a:pt x="4763" y="25813"/>
                  </a:lnTo>
                  <a:lnTo>
                    <a:pt x="0" y="25718"/>
                  </a:lnTo>
                  <a:lnTo>
                    <a:pt x="257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2" name="Google Shape;6362;p70"/>
            <p:cNvSpPr/>
            <p:nvPr/>
          </p:nvSpPr>
          <p:spPr>
            <a:xfrm>
              <a:off x="4692967" y="2083974"/>
              <a:ext cx="4762" cy="25812"/>
            </a:xfrm>
            <a:custGeom>
              <a:avLst/>
              <a:gdLst/>
              <a:ahLst/>
              <a:cxnLst/>
              <a:rect l="l" t="t" r="r" b="b"/>
              <a:pathLst>
                <a:path w="4762" h="25812" extrusionOk="0">
                  <a:moveTo>
                    <a:pt x="2572" y="0"/>
                  </a:moveTo>
                  <a:lnTo>
                    <a:pt x="3334" y="0"/>
                  </a:lnTo>
                  <a:lnTo>
                    <a:pt x="4763" y="25813"/>
                  </a:lnTo>
                  <a:lnTo>
                    <a:pt x="0" y="25717"/>
                  </a:lnTo>
                  <a:lnTo>
                    <a:pt x="257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3" name="Google Shape;6363;p70"/>
            <p:cNvSpPr/>
            <p:nvPr/>
          </p:nvSpPr>
          <p:spPr>
            <a:xfrm>
              <a:off x="4586954" y="2081688"/>
              <a:ext cx="4762" cy="25812"/>
            </a:xfrm>
            <a:custGeom>
              <a:avLst/>
              <a:gdLst/>
              <a:ahLst/>
              <a:cxnLst/>
              <a:rect l="l" t="t" r="r" b="b"/>
              <a:pathLst>
                <a:path w="4762" h="25812" extrusionOk="0">
                  <a:moveTo>
                    <a:pt x="2572" y="0"/>
                  </a:moveTo>
                  <a:lnTo>
                    <a:pt x="3239" y="0"/>
                  </a:lnTo>
                  <a:lnTo>
                    <a:pt x="4763" y="25813"/>
                  </a:lnTo>
                  <a:lnTo>
                    <a:pt x="0" y="25717"/>
                  </a:lnTo>
                  <a:lnTo>
                    <a:pt x="257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4" name="Google Shape;6364;p70"/>
            <p:cNvSpPr/>
            <p:nvPr/>
          </p:nvSpPr>
          <p:spPr>
            <a:xfrm>
              <a:off x="4611814" y="2007393"/>
              <a:ext cx="4762" cy="25812"/>
            </a:xfrm>
            <a:custGeom>
              <a:avLst/>
              <a:gdLst/>
              <a:ahLst/>
              <a:cxnLst/>
              <a:rect l="l" t="t" r="r" b="b"/>
              <a:pathLst>
                <a:path w="4762" h="25812" extrusionOk="0">
                  <a:moveTo>
                    <a:pt x="2667" y="0"/>
                  </a:moveTo>
                  <a:lnTo>
                    <a:pt x="3334" y="0"/>
                  </a:lnTo>
                  <a:lnTo>
                    <a:pt x="4763" y="25813"/>
                  </a:lnTo>
                  <a:lnTo>
                    <a:pt x="0" y="25717"/>
                  </a:lnTo>
                  <a:lnTo>
                    <a:pt x="2667"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65" name="Google Shape;6365;p70"/>
            <p:cNvGrpSpPr/>
            <p:nvPr/>
          </p:nvGrpSpPr>
          <p:grpSpPr>
            <a:xfrm>
              <a:off x="4607052" y="2247804"/>
              <a:ext cx="63150" cy="14668"/>
              <a:chOff x="4607052" y="2247804"/>
              <a:chExt cx="63150" cy="14668"/>
            </a:xfrm>
          </p:grpSpPr>
          <p:sp>
            <p:nvSpPr>
              <p:cNvPr id="6366" name="Google Shape;6366;p70"/>
              <p:cNvSpPr/>
              <p:nvPr/>
            </p:nvSpPr>
            <p:spPr>
              <a:xfrm>
                <a:off x="4607052" y="2247804"/>
                <a:ext cx="8286" cy="13525"/>
              </a:xfrm>
              <a:custGeom>
                <a:avLst/>
                <a:gdLst/>
                <a:ahLst/>
                <a:cxnLst/>
                <a:rect l="l" t="t" r="r" b="b"/>
                <a:pathLst>
                  <a:path w="8286" h="13525" extrusionOk="0">
                    <a:moveTo>
                      <a:pt x="0" y="9811"/>
                    </a:moveTo>
                    <a:lnTo>
                      <a:pt x="0" y="4001"/>
                    </a:lnTo>
                    <a:cubicBezTo>
                      <a:pt x="190" y="1715"/>
                      <a:pt x="2000" y="0"/>
                      <a:pt x="4286" y="0"/>
                    </a:cubicBezTo>
                    <a:lnTo>
                      <a:pt x="4286" y="0"/>
                    </a:lnTo>
                    <a:cubicBezTo>
                      <a:pt x="6572" y="0"/>
                      <a:pt x="8287" y="1905"/>
                      <a:pt x="8287" y="4191"/>
                    </a:cubicBezTo>
                    <a:lnTo>
                      <a:pt x="8287" y="10001"/>
                    </a:lnTo>
                    <a:cubicBezTo>
                      <a:pt x="8287" y="10001"/>
                      <a:pt x="8096" y="13526"/>
                      <a:pt x="8096" y="13526"/>
                    </a:cubicBezTo>
                    <a:lnTo>
                      <a:pt x="0" y="13335"/>
                    </a:lnTo>
                    <a:lnTo>
                      <a:pt x="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7" name="Google Shape;6367;p70"/>
              <p:cNvSpPr/>
              <p:nvPr/>
            </p:nvSpPr>
            <p:spPr>
              <a:xfrm>
                <a:off x="4620768" y="2248090"/>
                <a:ext cx="8286" cy="13525"/>
              </a:xfrm>
              <a:custGeom>
                <a:avLst/>
                <a:gdLst/>
                <a:ahLst/>
                <a:cxnLst/>
                <a:rect l="l" t="t" r="r" b="b"/>
                <a:pathLst>
                  <a:path w="8286" h="13525" extrusionOk="0">
                    <a:moveTo>
                      <a:pt x="0" y="9811"/>
                    </a:moveTo>
                    <a:lnTo>
                      <a:pt x="0" y="4001"/>
                    </a:lnTo>
                    <a:cubicBezTo>
                      <a:pt x="190" y="1715"/>
                      <a:pt x="2000" y="0"/>
                      <a:pt x="4286" y="0"/>
                    </a:cubicBezTo>
                    <a:lnTo>
                      <a:pt x="4286" y="0"/>
                    </a:lnTo>
                    <a:cubicBezTo>
                      <a:pt x="6572" y="0"/>
                      <a:pt x="8287" y="1905"/>
                      <a:pt x="8287" y="4191"/>
                    </a:cubicBezTo>
                    <a:lnTo>
                      <a:pt x="8287" y="10001"/>
                    </a:lnTo>
                    <a:cubicBezTo>
                      <a:pt x="8287" y="10001"/>
                      <a:pt x="8096" y="13526"/>
                      <a:pt x="8096" y="13526"/>
                    </a:cubicBezTo>
                    <a:lnTo>
                      <a:pt x="0" y="13335"/>
                    </a:lnTo>
                    <a:lnTo>
                      <a:pt x="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8" name="Google Shape;6368;p70"/>
              <p:cNvSpPr/>
              <p:nvPr/>
            </p:nvSpPr>
            <p:spPr>
              <a:xfrm>
                <a:off x="4634483" y="2248376"/>
                <a:ext cx="8286" cy="13525"/>
              </a:xfrm>
              <a:custGeom>
                <a:avLst/>
                <a:gdLst/>
                <a:ahLst/>
                <a:cxnLst/>
                <a:rect l="l" t="t" r="r" b="b"/>
                <a:pathLst>
                  <a:path w="8286" h="13525" extrusionOk="0">
                    <a:moveTo>
                      <a:pt x="0" y="9811"/>
                    </a:moveTo>
                    <a:lnTo>
                      <a:pt x="0" y="4000"/>
                    </a:lnTo>
                    <a:cubicBezTo>
                      <a:pt x="191" y="1715"/>
                      <a:pt x="2000" y="0"/>
                      <a:pt x="4286" y="0"/>
                    </a:cubicBezTo>
                    <a:lnTo>
                      <a:pt x="4286" y="0"/>
                    </a:lnTo>
                    <a:cubicBezTo>
                      <a:pt x="6572" y="0"/>
                      <a:pt x="8287" y="1905"/>
                      <a:pt x="8287" y="4191"/>
                    </a:cubicBezTo>
                    <a:lnTo>
                      <a:pt x="8287" y="10001"/>
                    </a:lnTo>
                    <a:cubicBezTo>
                      <a:pt x="8287" y="10001"/>
                      <a:pt x="8096" y="13525"/>
                      <a:pt x="8096" y="13525"/>
                    </a:cubicBezTo>
                    <a:lnTo>
                      <a:pt x="0" y="13335"/>
                    </a:lnTo>
                    <a:lnTo>
                      <a:pt x="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9" name="Google Shape;6369;p70"/>
              <p:cNvSpPr/>
              <p:nvPr/>
            </p:nvSpPr>
            <p:spPr>
              <a:xfrm>
                <a:off x="4648200" y="2248662"/>
                <a:ext cx="8286" cy="13525"/>
              </a:xfrm>
              <a:custGeom>
                <a:avLst/>
                <a:gdLst/>
                <a:ahLst/>
                <a:cxnLst/>
                <a:rect l="l" t="t" r="r" b="b"/>
                <a:pathLst>
                  <a:path w="8286" h="13525" extrusionOk="0">
                    <a:moveTo>
                      <a:pt x="0" y="9811"/>
                    </a:moveTo>
                    <a:lnTo>
                      <a:pt x="0" y="4000"/>
                    </a:lnTo>
                    <a:cubicBezTo>
                      <a:pt x="190" y="1715"/>
                      <a:pt x="2000" y="0"/>
                      <a:pt x="4286" y="0"/>
                    </a:cubicBezTo>
                    <a:lnTo>
                      <a:pt x="4286" y="0"/>
                    </a:lnTo>
                    <a:cubicBezTo>
                      <a:pt x="6572" y="0"/>
                      <a:pt x="8287" y="1905"/>
                      <a:pt x="8287" y="4191"/>
                    </a:cubicBezTo>
                    <a:lnTo>
                      <a:pt x="8287" y="10001"/>
                    </a:lnTo>
                    <a:cubicBezTo>
                      <a:pt x="8287" y="10001"/>
                      <a:pt x="8096" y="13525"/>
                      <a:pt x="8096" y="13525"/>
                    </a:cubicBezTo>
                    <a:lnTo>
                      <a:pt x="0" y="13335"/>
                    </a:lnTo>
                    <a:lnTo>
                      <a:pt x="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0" name="Google Shape;6370;p70"/>
              <p:cNvSpPr/>
              <p:nvPr/>
            </p:nvSpPr>
            <p:spPr>
              <a:xfrm>
                <a:off x="4661916" y="2248947"/>
                <a:ext cx="8286" cy="13525"/>
              </a:xfrm>
              <a:custGeom>
                <a:avLst/>
                <a:gdLst/>
                <a:ahLst/>
                <a:cxnLst/>
                <a:rect l="l" t="t" r="r" b="b"/>
                <a:pathLst>
                  <a:path w="8286" h="13525" extrusionOk="0">
                    <a:moveTo>
                      <a:pt x="0" y="9811"/>
                    </a:moveTo>
                    <a:lnTo>
                      <a:pt x="0" y="4000"/>
                    </a:lnTo>
                    <a:cubicBezTo>
                      <a:pt x="190" y="1715"/>
                      <a:pt x="2000" y="0"/>
                      <a:pt x="4286" y="0"/>
                    </a:cubicBezTo>
                    <a:lnTo>
                      <a:pt x="4286" y="0"/>
                    </a:lnTo>
                    <a:cubicBezTo>
                      <a:pt x="6572" y="0"/>
                      <a:pt x="8287" y="1905"/>
                      <a:pt x="8287" y="4191"/>
                    </a:cubicBezTo>
                    <a:lnTo>
                      <a:pt x="8287" y="10001"/>
                    </a:lnTo>
                    <a:cubicBezTo>
                      <a:pt x="8287" y="10001"/>
                      <a:pt x="8096" y="13525"/>
                      <a:pt x="8096" y="13525"/>
                    </a:cubicBezTo>
                    <a:lnTo>
                      <a:pt x="0" y="13335"/>
                    </a:lnTo>
                    <a:lnTo>
                      <a:pt x="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71" name="Google Shape;6371;p70"/>
            <p:cNvGrpSpPr/>
            <p:nvPr/>
          </p:nvGrpSpPr>
          <p:grpSpPr>
            <a:xfrm>
              <a:off x="4600860" y="2274284"/>
              <a:ext cx="68770" cy="275081"/>
              <a:chOff x="4600860" y="2274284"/>
              <a:chExt cx="68770" cy="275081"/>
            </a:xfrm>
          </p:grpSpPr>
          <p:sp>
            <p:nvSpPr>
              <p:cNvPr id="6372" name="Google Shape;6372;p70"/>
              <p:cNvSpPr/>
              <p:nvPr/>
            </p:nvSpPr>
            <p:spPr>
              <a:xfrm>
                <a:off x="4600860" y="2274284"/>
                <a:ext cx="13906" cy="273938"/>
              </a:xfrm>
              <a:custGeom>
                <a:avLst/>
                <a:gdLst/>
                <a:ahLst/>
                <a:cxnLst/>
                <a:rect l="l" t="t" r="r" b="b"/>
                <a:pathLst>
                  <a:path w="13906" h="273938" extrusionOk="0">
                    <a:moveTo>
                      <a:pt x="5620" y="9811"/>
                    </a:moveTo>
                    <a:lnTo>
                      <a:pt x="5620" y="4000"/>
                    </a:lnTo>
                    <a:cubicBezTo>
                      <a:pt x="5810" y="1714"/>
                      <a:pt x="7620" y="0"/>
                      <a:pt x="9906" y="0"/>
                    </a:cubicBezTo>
                    <a:lnTo>
                      <a:pt x="9906" y="0"/>
                    </a:lnTo>
                    <a:cubicBezTo>
                      <a:pt x="12192" y="0"/>
                      <a:pt x="13906" y="1905"/>
                      <a:pt x="13906" y="4191"/>
                    </a:cubicBezTo>
                    <a:lnTo>
                      <a:pt x="13906" y="10001"/>
                    </a:lnTo>
                    <a:cubicBezTo>
                      <a:pt x="13906" y="10001"/>
                      <a:pt x="8096" y="273939"/>
                      <a:pt x="8096" y="273939"/>
                    </a:cubicBezTo>
                    <a:lnTo>
                      <a:pt x="0" y="273748"/>
                    </a:lnTo>
                    <a:lnTo>
                      <a:pt x="562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3" name="Google Shape;6373;p70"/>
              <p:cNvSpPr/>
              <p:nvPr/>
            </p:nvSpPr>
            <p:spPr>
              <a:xfrm>
                <a:off x="4614576" y="2274570"/>
                <a:ext cx="13906" cy="273938"/>
              </a:xfrm>
              <a:custGeom>
                <a:avLst/>
                <a:gdLst/>
                <a:ahLst/>
                <a:cxnLst/>
                <a:rect l="l" t="t" r="r" b="b"/>
                <a:pathLst>
                  <a:path w="13906" h="273938" extrusionOk="0">
                    <a:moveTo>
                      <a:pt x="5620" y="9811"/>
                    </a:moveTo>
                    <a:lnTo>
                      <a:pt x="5620" y="4000"/>
                    </a:lnTo>
                    <a:cubicBezTo>
                      <a:pt x="5810" y="1714"/>
                      <a:pt x="7620" y="0"/>
                      <a:pt x="9906" y="0"/>
                    </a:cubicBezTo>
                    <a:lnTo>
                      <a:pt x="9906" y="0"/>
                    </a:lnTo>
                    <a:cubicBezTo>
                      <a:pt x="12192" y="0"/>
                      <a:pt x="13906" y="1905"/>
                      <a:pt x="13906" y="4191"/>
                    </a:cubicBezTo>
                    <a:lnTo>
                      <a:pt x="13906" y="10001"/>
                    </a:lnTo>
                    <a:cubicBezTo>
                      <a:pt x="13906" y="10001"/>
                      <a:pt x="8096" y="273939"/>
                      <a:pt x="8096" y="273939"/>
                    </a:cubicBezTo>
                    <a:lnTo>
                      <a:pt x="0" y="273748"/>
                    </a:lnTo>
                    <a:lnTo>
                      <a:pt x="562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4" name="Google Shape;6374;p70"/>
              <p:cNvSpPr/>
              <p:nvPr/>
            </p:nvSpPr>
            <p:spPr>
              <a:xfrm>
                <a:off x="4628292" y="2274855"/>
                <a:ext cx="13906" cy="273938"/>
              </a:xfrm>
              <a:custGeom>
                <a:avLst/>
                <a:gdLst/>
                <a:ahLst/>
                <a:cxnLst/>
                <a:rect l="l" t="t" r="r" b="b"/>
                <a:pathLst>
                  <a:path w="13906" h="273938" extrusionOk="0">
                    <a:moveTo>
                      <a:pt x="5620" y="9811"/>
                    </a:moveTo>
                    <a:lnTo>
                      <a:pt x="5620" y="4000"/>
                    </a:lnTo>
                    <a:cubicBezTo>
                      <a:pt x="5810" y="1714"/>
                      <a:pt x="7620" y="0"/>
                      <a:pt x="9906" y="0"/>
                    </a:cubicBezTo>
                    <a:lnTo>
                      <a:pt x="9906" y="0"/>
                    </a:lnTo>
                    <a:cubicBezTo>
                      <a:pt x="12192" y="0"/>
                      <a:pt x="13906" y="1905"/>
                      <a:pt x="13906" y="4191"/>
                    </a:cubicBezTo>
                    <a:lnTo>
                      <a:pt x="13906" y="10001"/>
                    </a:lnTo>
                    <a:cubicBezTo>
                      <a:pt x="13906" y="10001"/>
                      <a:pt x="8096" y="273939"/>
                      <a:pt x="8096" y="273939"/>
                    </a:cubicBezTo>
                    <a:lnTo>
                      <a:pt x="0" y="273749"/>
                    </a:lnTo>
                    <a:lnTo>
                      <a:pt x="562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5" name="Google Shape;6375;p70"/>
              <p:cNvSpPr/>
              <p:nvPr/>
            </p:nvSpPr>
            <p:spPr>
              <a:xfrm>
                <a:off x="4642008" y="2275141"/>
                <a:ext cx="13906" cy="273938"/>
              </a:xfrm>
              <a:custGeom>
                <a:avLst/>
                <a:gdLst/>
                <a:ahLst/>
                <a:cxnLst/>
                <a:rect l="l" t="t" r="r" b="b"/>
                <a:pathLst>
                  <a:path w="13906" h="273938" extrusionOk="0">
                    <a:moveTo>
                      <a:pt x="5620" y="9811"/>
                    </a:moveTo>
                    <a:lnTo>
                      <a:pt x="5620" y="4000"/>
                    </a:lnTo>
                    <a:cubicBezTo>
                      <a:pt x="5810" y="1714"/>
                      <a:pt x="7620" y="0"/>
                      <a:pt x="9906" y="0"/>
                    </a:cubicBezTo>
                    <a:lnTo>
                      <a:pt x="9906" y="0"/>
                    </a:lnTo>
                    <a:cubicBezTo>
                      <a:pt x="12192" y="0"/>
                      <a:pt x="13906" y="1905"/>
                      <a:pt x="13906" y="4191"/>
                    </a:cubicBezTo>
                    <a:lnTo>
                      <a:pt x="13906" y="10001"/>
                    </a:lnTo>
                    <a:cubicBezTo>
                      <a:pt x="13906" y="10001"/>
                      <a:pt x="8096" y="273939"/>
                      <a:pt x="8096" y="273939"/>
                    </a:cubicBezTo>
                    <a:lnTo>
                      <a:pt x="0" y="273749"/>
                    </a:lnTo>
                    <a:lnTo>
                      <a:pt x="562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6" name="Google Shape;6376;p70"/>
              <p:cNvSpPr/>
              <p:nvPr/>
            </p:nvSpPr>
            <p:spPr>
              <a:xfrm>
                <a:off x="4655724" y="2275427"/>
                <a:ext cx="13906" cy="273938"/>
              </a:xfrm>
              <a:custGeom>
                <a:avLst/>
                <a:gdLst/>
                <a:ahLst/>
                <a:cxnLst/>
                <a:rect l="l" t="t" r="r" b="b"/>
                <a:pathLst>
                  <a:path w="13906" h="273938" extrusionOk="0">
                    <a:moveTo>
                      <a:pt x="5620" y="9811"/>
                    </a:moveTo>
                    <a:lnTo>
                      <a:pt x="5620" y="4000"/>
                    </a:lnTo>
                    <a:cubicBezTo>
                      <a:pt x="5810" y="1715"/>
                      <a:pt x="7620" y="0"/>
                      <a:pt x="9906" y="0"/>
                    </a:cubicBezTo>
                    <a:lnTo>
                      <a:pt x="9906" y="0"/>
                    </a:lnTo>
                    <a:cubicBezTo>
                      <a:pt x="12192" y="0"/>
                      <a:pt x="13906" y="1905"/>
                      <a:pt x="13906" y="4191"/>
                    </a:cubicBezTo>
                    <a:lnTo>
                      <a:pt x="13906" y="10001"/>
                    </a:lnTo>
                    <a:cubicBezTo>
                      <a:pt x="13906" y="10001"/>
                      <a:pt x="8096" y="273939"/>
                      <a:pt x="8096" y="273939"/>
                    </a:cubicBezTo>
                    <a:lnTo>
                      <a:pt x="0" y="273749"/>
                    </a:lnTo>
                    <a:lnTo>
                      <a:pt x="562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377" name="Google Shape;6377;p70"/>
            <p:cNvSpPr/>
            <p:nvPr/>
          </p:nvSpPr>
          <p:spPr>
            <a:xfrm rot="-2821425">
              <a:off x="4623708" y="2172215"/>
              <a:ext cx="10871" cy="29848"/>
            </a:xfrm>
            <a:custGeom>
              <a:avLst/>
              <a:gdLst/>
              <a:ahLst/>
              <a:cxnLst/>
              <a:rect l="l" t="t" r="r" b="b"/>
              <a:pathLst>
                <a:path w="10858" h="29813" extrusionOk="0">
                  <a:moveTo>
                    <a:pt x="0" y="0"/>
                  </a:moveTo>
                  <a:lnTo>
                    <a:pt x="10858" y="0"/>
                  </a:lnTo>
                  <a:lnTo>
                    <a:pt x="10858" y="29813"/>
                  </a:lnTo>
                  <a:lnTo>
                    <a:pt x="0" y="2981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8" name="Google Shape;6378;p70"/>
            <p:cNvSpPr/>
            <p:nvPr/>
          </p:nvSpPr>
          <p:spPr>
            <a:xfrm rot="-2700000">
              <a:off x="4632303" y="2185994"/>
              <a:ext cx="21633" cy="10864"/>
            </a:xfrm>
            <a:custGeom>
              <a:avLst/>
              <a:gdLst/>
              <a:ahLst/>
              <a:cxnLst/>
              <a:rect l="l" t="t" r="r" b="b"/>
              <a:pathLst>
                <a:path w="21621" h="10858" extrusionOk="0">
                  <a:moveTo>
                    <a:pt x="0" y="0"/>
                  </a:moveTo>
                  <a:lnTo>
                    <a:pt x="21622" y="0"/>
                  </a:lnTo>
                  <a:lnTo>
                    <a:pt x="21622" y="10859"/>
                  </a:lnTo>
                  <a:lnTo>
                    <a:pt x="0" y="1085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79" name="Google Shape;6379;p70"/>
          <p:cNvGrpSpPr/>
          <p:nvPr/>
        </p:nvGrpSpPr>
        <p:grpSpPr>
          <a:xfrm>
            <a:off x="4331221" y="3832265"/>
            <a:ext cx="596696" cy="484978"/>
            <a:chOff x="5771197" y="3086094"/>
            <a:chExt cx="586549" cy="476731"/>
          </a:xfrm>
        </p:grpSpPr>
        <p:sp>
          <p:nvSpPr>
            <p:cNvPr id="6380" name="Google Shape;6380;p70"/>
            <p:cNvSpPr/>
            <p:nvPr/>
          </p:nvSpPr>
          <p:spPr>
            <a:xfrm>
              <a:off x="5987415" y="3188684"/>
              <a:ext cx="151447" cy="92297"/>
            </a:xfrm>
            <a:custGeom>
              <a:avLst/>
              <a:gdLst/>
              <a:ahLst/>
              <a:cxnLst/>
              <a:rect l="l" t="t" r="r" b="b"/>
              <a:pathLst>
                <a:path w="151447" h="92297" extrusionOk="0">
                  <a:moveTo>
                    <a:pt x="95" y="0"/>
                  </a:moveTo>
                  <a:cubicBezTo>
                    <a:pt x="95" y="0"/>
                    <a:pt x="95" y="667"/>
                    <a:pt x="0" y="952"/>
                  </a:cubicBezTo>
                  <a:lnTo>
                    <a:pt x="0" y="92297"/>
                  </a:lnTo>
                  <a:lnTo>
                    <a:pt x="151447" y="92297"/>
                  </a:lnTo>
                  <a:lnTo>
                    <a:pt x="151447" y="952"/>
                  </a:lnTo>
                  <a:cubicBezTo>
                    <a:pt x="151447" y="952"/>
                    <a:pt x="151447" y="286"/>
                    <a:pt x="151352" y="0"/>
                  </a:cubicBezTo>
                  <a:lnTo>
                    <a:pt x="95"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1" name="Google Shape;6381;p70"/>
            <p:cNvSpPr/>
            <p:nvPr/>
          </p:nvSpPr>
          <p:spPr>
            <a:xfrm>
              <a:off x="6051613" y="3097053"/>
              <a:ext cx="23241" cy="53911"/>
            </a:xfrm>
            <a:custGeom>
              <a:avLst/>
              <a:gdLst/>
              <a:ahLst/>
              <a:cxnLst/>
              <a:rect l="l" t="t" r="r" b="b"/>
              <a:pathLst>
                <a:path w="23241" h="53911" extrusionOk="0">
                  <a:moveTo>
                    <a:pt x="0" y="0"/>
                  </a:moveTo>
                  <a:cubicBezTo>
                    <a:pt x="0" y="0"/>
                    <a:pt x="0" y="95"/>
                    <a:pt x="0" y="191"/>
                  </a:cubicBezTo>
                  <a:lnTo>
                    <a:pt x="0" y="53912"/>
                  </a:lnTo>
                  <a:lnTo>
                    <a:pt x="23241" y="53912"/>
                  </a:lnTo>
                  <a:lnTo>
                    <a:pt x="23241" y="191"/>
                  </a:lnTo>
                  <a:cubicBezTo>
                    <a:pt x="23241" y="191"/>
                    <a:pt x="23241" y="95"/>
                    <a:pt x="23241" y="0"/>
                  </a:cubicBez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2" name="Google Shape;6382;p70"/>
            <p:cNvSpPr/>
            <p:nvPr/>
          </p:nvSpPr>
          <p:spPr>
            <a:xfrm>
              <a:off x="6051518" y="3086094"/>
              <a:ext cx="23241" cy="12006"/>
            </a:xfrm>
            <a:custGeom>
              <a:avLst/>
              <a:gdLst/>
              <a:ahLst/>
              <a:cxnLst/>
              <a:rect l="l" t="t" r="r" b="b"/>
              <a:pathLst>
                <a:path w="23241" h="12006" extrusionOk="0">
                  <a:moveTo>
                    <a:pt x="23241" y="12007"/>
                  </a:moveTo>
                  <a:lnTo>
                    <a:pt x="23241" y="11054"/>
                  </a:lnTo>
                  <a:cubicBezTo>
                    <a:pt x="22860" y="4768"/>
                    <a:pt x="17526" y="-185"/>
                    <a:pt x="11335" y="5"/>
                  </a:cubicBezTo>
                  <a:cubicBezTo>
                    <a:pt x="5429" y="196"/>
                    <a:pt x="381" y="4958"/>
                    <a:pt x="0" y="11054"/>
                  </a:cubicBezTo>
                  <a:lnTo>
                    <a:pt x="0" y="12007"/>
                  </a:lnTo>
                  <a:lnTo>
                    <a:pt x="23241" y="1200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3" name="Google Shape;6383;p70"/>
            <p:cNvSpPr/>
            <p:nvPr/>
          </p:nvSpPr>
          <p:spPr>
            <a:xfrm>
              <a:off x="5987415" y="3117412"/>
              <a:ext cx="151542" cy="78225"/>
            </a:xfrm>
            <a:custGeom>
              <a:avLst/>
              <a:gdLst/>
              <a:ahLst/>
              <a:cxnLst/>
              <a:rect l="l" t="t" r="r" b="b"/>
              <a:pathLst>
                <a:path w="151542" h="78225" extrusionOk="0">
                  <a:moveTo>
                    <a:pt x="151543" y="78225"/>
                  </a:moveTo>
                  <a:lnTo>
                    <a:pt x="151543" y="72225"/>
                  </a:lnTo>
                  <a:cubicBezTo>
                    <a:pt x="149066" y="30886"/>
                    <a:pt x="114014" y="-1023"/>
                    <a:pt x="73723" y="25"/>
                  </a:cubicBezTo>
                  <a:cubicBezTo>
                    <a:pt x="34957" y="1073"/>
                    <a:pt x="2381" y="32505"/>
                    <a:pt x="0" y="72225"/>
                  </a:cubicBezTo>
                  <a:lnTo>
                    <a:pt x="0" y="78225"/>
                  </a:lnTo>
                  <a:lnTo>
                    <a:pt x="151447" y="782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4" name="Google Shape;6384;p70"/>
            <p:cNvSpPr/>
            <p:nvPr/>
          </p:nvSpPr>
          <p:spPr>
            <a:xfrm>
              <a:off x="5987415" y="3188684"/>
              <a:ext cx="151447" cy="92297"/>
            </a:xfrm>
            <a:custGeom>
              <a:avLst/>
              <a:gdLst/>
              <a:ahLst/>
              <a:cxnLst/>
              <a:rect l="l" t="t" r="r" b="b"/>
              <a:pathLst>
                <a:path w="151447" h="92297" extrusionOk="0">
                  <a:moveTo>
                    <a:pt x="95" y="0"/>
                  </a:moveTo>
                  <a:cubicBezTo>
                    <a:pt x="95" y="0"/>
                    <a:pt x="95" y="667"/>
                    <a:pt x="0" y="952"/>
                  </a:cubicBezTo>
                  <a:lnTo>
                    <a:pt x="0" y="92297"/>
                  </a:lnTo>
                  <a:lnTo>
                    <a:pt x="151447" y="92297"/>
                  </a:lnTo>
                  <a:lnTo>
                    <a:pt x="151447" y="952"/>
                  </a:lnTo>
                  <a:cubicBezTo>
                    <a:pt x="151447" y="952"/>
                    <a:pt x="151447" y="286"/>
                    <a:pt x="151352" y="0"/>
                  </a:cubicBezTo>
                  <a:lnTo>
                    <a:pt x="95"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5" name="Google Shape;6385;p70"/>
            <p:cNvSpPr/>
            <p:nvPr/>
          </p:nvSpPr>
          <p:spPr>
            <a:xfrm>
              <a:off x="6005893" y="3211925"/>
              <a:ext cx="12001" cy="38290"/>
            </a:xfrm>
            <a:custGeom>
              <a:avLst/>
              <a:gdLst/>
              <a:ahLst/>
              <a:cxnLst/>
              <a:rect l="l" t="t" r="r" b="b"/>
              <a:pathLst>
                <a:path w="12001" h="38290" extrusionOk="0">
                  <a:moveTo>
                    <a:pt x="11906" y="38290"/>
                  </a:moveTo>
                  <a:lnTo>
                    <a:pt x="0" y="38290"/>
                  </a:lnTo>
                  <a:lnTo>
                    <a:pt x="0" y="6001"/>
                  </a:lnTo>
                  <a:cubicBezTo>
                    <a:pt x="0" y="2667"/>
                    <a:pt x="2667" y="0"/>
                    <a:pt x="6001" y="0"/>
                  </a:cubicBezTo>
                  <a:lnTo>
                    <a:pt x="6001" y="0"/>
                  </a:lnTo>
                  <a:cubicBezTo>
                    <a:pt x="9335" y="0"/>
                    <a:pt x="12002" y="2667"/>
                    <a:pt x="12002" y="6001"/>
                  </a:cubicBezTo>
                  <a:lnTo>
                    <a:pt x="12002" y="3829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6" name="Google Shape;6386;p70"/>
            <p:cNvSpPr/>
            <p:nvPr/>
          </p:nvSpPr>
          <p:spPr>
            <a:xfrm>
              <a:off x="6111144" y="3211925"/>
              <a:ext cx="12001" cy="38290"/>
            </a:xfrm>
            <a:custGeom>
              <a:avLst/>
              <a:gdLst/>
              <a:ahLst/>
              <a:cxnLst/>
              <a:rect l="l" t="t" r="r" b="b"/>
              <a:pathLst>
                <a:path w="12001" h="38290" extrusionOk="0">
                  <a:moveTo>
                    <a:pt x="11906" y="38290"/>
                  </a:moveTo>
                  <a:lnTo>
                    <a:pt x="0" y="38290"/>
                  </a:lnTo>
                  <a:lnTo>
                    <a:pt x="0" y="6001"/>
                  </a:lnTo>
                  <a:cubicBezTo>
                    <a:pt x="0" y="2667"/>
                    <a:pt x="2667" y="0"/>
                    <a:pt x="6001" y="0"/>
                  </a:cubicBezTo>
                  <a:lnTo>
                    <a:pt x="6001" y="0"/>
                  </a:lnTo>
                  <a:cubicBezTo>
                    <a:pt x="9335" y="0"/>
                    <a:pt x="12002" y="2667"/>
                    <a:pt x="12002" y="6001"/>
                  </a:cubicBezTo>
                  <a:lnTo>
                    <a:pt x="12002" y="3829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7" name="Google Shape;6387;p70"/>
            <p:cNvSpPr/>
            <p:nvPr/>
          </p:nvSpPr>
          <p:spPr>
            <a:xfrm>
              <a:off x="6059519" y="3200495"/>
              <a:ext cx="12001" cy="38290"/>
            </a:xfrm>
            <a:custGeom>
              <a:avLst/>
              <a:gdLst/>
              <a:ahLst/>
              <a:cxnLst/>
              <a:rect l="l" t="t" r="r" b="b"/>
              <a:pathLst>
                <a:path w="12001" h="38290" extrusionOk="0">
                  <a:moveTo>
                    <a:pt x="11906" y="38291"/>
                  </a:moveTo>
                  <a:lnTo>
                    <a:pt x="0" y="38291"/>
                  </a:lnTo>
                  <a:lnTo>
                    <a:pt x="0" y="6001"/>
                  </a:lnTo>
                  <a:cubicBezTo>
                    <a:pt x="0" y="2667"/>
                    <a:pt x="2667" y="0"/>
                    <a:pt x="6001" y="0"/>
                  </a:cubicBezTo>
                  <a:lnTo>
                    <a:pt x="6001" y="0"/>
                  </a:lnTo>
                  <a:cubicBezTo>
                    <a:pt x="9334" y="0"/>
                    <a:pt x="12001" y="2667"/>
                    <a:pt x="12001" y="6001"/>
                  </a:cubicBezTo>
                  <a:lnTo>
                    <a:pt x="12001" y="3829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88" name="Google Shape;6388;p70"/>
            <p:cNvGrpSpPr/>
            <p:nvPr/>
          </p:nvGrpSpPr>
          <p:grpSpPr>
            <a:xfrm>
              <a:off x="5771197" y="3242119"/>
              <a:ext cx="586549" cy="320706"/>
              <a:chOff x="5771197" y="3242119"/>
              <a:chExt cx="586549" cy="320706"/>
            </a:xfrm>
          </p:grpSpPr>
          <p:sp>
            <p:nvSpPr>
              <p:cNvPr id="6389" name="Google Shape;6389;p70"/>
              <p:cNvSpPr/>
              <p:nvPr/>
            </p:nvSpPr>
            <p:spPr>
              <a:xfrm>
                <a:off x="5806440" y="3324129"/>
                <a:ext cx="511683" cy="228790"/>
              </a:xfrm>
              <a:custGeom>
                <a:avLst/>
                <a:gdLst/>
                <a:ahLst/>
                <a:cxnLst/>
                <a:rect l="l" t="t" r="r" b="b"/>
                <a:pathLst>
                  <a:path w="511683" h="228790" extrusionOk="0">
                    <a:moveTo>
                      <a:pt x="0" y="0"/>
                    </a:moveTo>
                    <a:lnTo>
                      <a:pt x="511683" y="0"/>
                    </a:lnTo>
                    <a:lnTo>
                      <a:pt x="511683" y="228791"/>
                    </a:lnTo>
                    <a:lnTo>
                      <a:pt x="0" y="22879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0" name="Google Shape;6390;p70"/>
              <p:cNvSpPr/>
              <p:nvPr/>
            </p:nvSpPr>
            <p:spPr>
              <a:xfrm>
                <a:off x="5806440" y="3324129"/>
                <a:ext cx="511683" cy="228790"/>
              </a:xfrm>
              <a:custGeom>
                <a:avLst/>
                <a:gdLst/>
                <a:ahLst/>
                <a:cxnLst/>
                <a:rect l="l" t="t" r="r" b="b"/>
                <a:pathLst>
                  <a:path w="511683" h="228790" extrusionOk="0">
                    <a:moveTo>
                      <a:pt x="0" y="0"/>
                    </a:moveTo>
                    <a:lnTo>
                      <a:pt x="511683" y="0"/>
                    </a:lnTo>
                    <a:lnTo>
                      <a:pt x="511683" y="228791"/>
                    </a:lnTo>
                    <a:lnTo>
                      <a:pt x="0" y="22879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91" name="Google Shape;6391;p70"/>
              <p:cNvGrpSpPr/>
              <p:nvPr/>
            </p:nvGrpSpPr>
            <p:grpSpPr>
              <a:xfrm>
                <a:off x="5832348" y="3352514"/>
                <a:ext cx="73341" cy="109442"/>
                <a:chOff x="5832348" y="3352514"/>
                <a:chExt cx="73341" cy="109442"/>
              </a:xfrm>
            </p:grpSpPr>
            <p:sp>
              <p:nvSpPr>
                <p:cNvPr id="6392" name="Google Shape;6392;p70"/>
                <p:cNvSpPr/>
                <p:nvPr/>
              </p:nvSpPr>
              <p:spPr>
                <a:xfrm>
                  <a:off x="5832348" y="3352514"/>
                  <a:ext cx="27431" cy="43624"/>
                </a:xfrm>
                <a:custGeom>
                  <a:avLst/>
                  <a:gdLst/>
                  <a:ahLst/>
                  <a:cxnLst/>
                  <a:rect l="l" t="t" r="r" b="b"/>
                  <a:pathLst>
                    <a:path w="27431" h="43624" extrusionOk="0">
                      <a:moveTo>
                        <a:pt x="0" y="0"/>
                      </a:moveTo>
                      <a:lnTo>
                        <a:pt x="27432" y="0"/>
                      </a:lnTo>
                      <a:lnTo>
                        <a:pt x="27432" y="43625"/>
                      </a:lnTo>
                      <a:lnTo>
                        <a:pt x="0" y="436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3" name="Google Shape;6393;p70"/>
                <p:cNvSpPr/>
                <p:nvPr/>
              </p:nvSpPr>
              <p:spPr>
                <a:xfrm>
                  <a:off x="5878353" y="3352514"/>
                  <a:ext cx="27336" cy="43624"/>
                </a:xfrm>
                <a:custGeom>
                  <a:avLst/>
                  <a:gdLst/>
                  <a:ahLst/>
                  <a:cxnLst/>
                  <a:rect l="l" t="t" r="r" b="b"/>
                  <a:pathLst>
                    <a:path w="27336" h="43624" extrusionOk="0">
                      <a:moveTo>
                        <a:pt x="0" y="0"/>
                      </a:moveTo>
                      <a:lnTo>
                        <a:pt x="27337" y="0"/>
                      </a:lnTo>
                      <a:lnTo>
                        <a:pt x="27337" y="43625"/>
                      </a:lnTo>
                      <a:lnTo>
                        <a:pt x="0" y="436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4" name="Google Shape;6394;p70"/>
                <p:cNvSpPr/>
                <p:nvPr/>
              </p:nvSpPr>
              <p:spPr>
                <a:xfrm>
                  <a:off x="5832348" y="3418332"/>
                  <a:ext cx="27431" cy="43624"/>
                </a:xfrm>
                <a:custGeom>
                  <a:avLst/>
                  <a:gdLst/>
                  <a:ahLst/>
                  <a:cxnLst/>
                  <a:rect l="l" t="t" r="r" b="b"/>
                  <a:pathLst>
                    <a:path w="27431" h="43624" extrusionOk="0">
                      <a:moveTo>
                        <a:pt x="0" y="0"/>
                      </a:moveTo>
                      <a:lnTo>
                        <a:pt x="27432" y="0"/>
                      </a:lnTo>
                      <a:lnTo>
                        <a:pt x="27432" y="43625"/>
                      </a:lnTo>
                      <a:lnTo>
                        <a:pt x="0" y="436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5" name="Google Shape;6395;p70"/>
                <p:cNvSpPr/>
                <p:nvPr/>
              </p:nvSpPr>
              <p:spPr>
                <a:xfrm>
                  <a:off x="5878353" y="3418332"/>
                  <a:ext cx="27336" cy="43624"/>
                </a:xfrm>
                <a:custGeom>
                  <a:avLst/>
                  <a:gdLst/>
                  <a:ahLst/>
                  <a:cxnLst/>
                  <a:rect l="l" t="t" r="r" b="b"/>
                  <a:pathLst>
                    <a:path w="27336" h="43624" extrusionOk="0">
                      <a:moveTo>
                        <a:pt x="0" y="0"/>
                      </a:moveTo>
                      <a:lnTo>
                        <a:pt x="27337" y="0"/>
                      </a:lnTo>
                      <a:lnTo>
                        <a:pt x="27337" y="43625"/>
                      </a:lnTo>
                      <a:lnTo>
                        <a:pt x="0" y="436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6" name="Google Shape;6396;p70"/>
              <p:cNvGrpSpPr/>
              <p:nvPr/>
            </p:nvGrpSpPr>
            <p:grpSpPr>
              <a:xfrm>
                <a:off x="6221253" y="3352514"/>
                <a:ext cx="73342" cy="109442"/>
                <a:chOff x="6221253" y="3352514"/>
                <a:chExt cx="73342" cy="109442"/>
              </a:xfrm>
            </p:grpSpPr>
            <p:sp>
              <p:nvSpPr>
                <p:cNvPr id="6397" name="Google Shape;6397;p70"/>
                <p:cNvSpPr/>
                <p:nvPr/>
              </p:nvSpPr>
              <p:spPr>
                <a:xfrm>
                  <a:off x="6221253" y="3352514"/>
                  <a:ext cx="27336" cy="43624"/>
                </a:xfrm>
                <a:custGeom>
                  <a:avLst/>
                  <a:gdLst/>
                  <a:ahLst/>
                  <a:cxnLst/>
                  <a:rect l="l" t="t" r="r" b="b"/>
                  <a:pathLst>
                    <a:path w="27336" h="43624" extrusionOk="0">
                      <a:moveTo>
                        <a:pt x="0" y="0"/>
                      </a:moveTo>
                      <a:lnTo>
                        <a:pt x="27337" y="0"/>
                      </a:lnTo>
                      <a:lnTo>
                        <a:pt x="27337" y="43625"/>
                      </a:lnTo>
                      <a:lnTo>
                        <a:pt x="0" y="436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8" name="Google Shape;6398;p70"/>
                <p:cNvSpPr/>
                <p:nvPr/>
              </p:nvSpPr>
              <p:spPr>
                <a:xfrm>
                  <a:off x="6267259" y="3352514"/>
                  <a:ext cx="27336" cy="43624"/>
                </a:xfrm>
                <a:custGeom>
                  <a:avLst/>
                  <a:gdLst/>
                  <a:ahLst/>
                  <a:cxnLst/>
                  <a:rect l="l" t="t" r="r" b="b"/>
                  <a:pathLst>
                    <a:path w="27336" h="43624" extrusionOk="0">
                      <a:moveTo>
                        <a:pt x="0" y="0"/>
                      </a:moveTo>
                      <a:lnTo>
                        <a:pt x="27337" y="0"/>
                      </a:lnTo>
                      <a:lnTo>
                        <a:pt x="27337" y="43625"/>
                      </a:lnTo>
                      <a:lnTo>
                        <a:pt x="0" y="436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9" name="Google Shape;6399;p70"/>
                <p:cNvSpPr/>
                <p:nvPr/>
              </p:nvSpPr>
              <p:spPr>
                <a:xfrm>
                  <a:off x="6221253" y="3418332"/>
                  <a:ext cx="27336" cy="43624"/>
                </a:xfrm>
                <a:custGeom>
                  <a:avLst/>
                  <a:gdLst/>
                  <a:ahLst/>
                  <a:cxnLst/>
                  <a:rect l="l" t="t" r="r" b="b"/>
                  <a:pathLst>
                    <a:path w="27336" h="43624" extrusionOk="0">
                      <a:moveTo>
                        <a:pt x="0" y="0"/>
                      </a:moveTo>
                      <a:lnTo>
                        <a:pt x="27337" y="0"/>
                      </a:lnTo>
                      <a:lnTo>
                        <a:pt x="27337" y="43625"/>
                      </a:lnTo>
                      <a:lnTo>
                        <a:pt x="0" y="436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0" name="Google Shape;6400;p70"/>
                <p:cNvSpPr/>
                <p:nvPr/>
              </p:nvSpPr>
              <p:spPr>
                <a:xfrm>
                  <a:off x="6267259" y="3418332"/>
                  <a:ext cx="27336" cy="43624"/>
                </a:xfrm>
                <a:custGeom>
                  <a:avLst/>
                  <a:gdLst/>
                  <a:ahLst/>
                  <a:cxnLst/>
                  <a:rect l="l" t="t" r="r" b="b"/>
                  <a:pathLst>
                    <a:path w="27336" h="43624" extrusionOk="0">
                      <a:moveTo>
                        <a:pt x="0" y="0"/>
                      </a:moveTo>
                      <a:lnTo>
                        <a:pt x="27337" y="0"/>
                      </a:lnTo>
                      <a:lnTo>
                        <a:pt x="27337" y="43625"/>
                      </a:lnTo>
                      <a:lnTo>
                        <a:pt x="0" y="436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01" name="Google Shape;6401;p70"/>
              <p:cNvSpPr/>
              <p:nvPr/>
            </p:nvSpPr>
            <p:spPr>
              <a:xfrm>
                <a:off x="5806440" y="3261074"/>
                <a:ext cx="511587" cy="63531"/>
              </a:xfrm>
              <a:custGeom>
                <a:avLst/>
                <a:gdLst/>
                <a:ahLst/>
                <a:cxnLst/>
                <a:rect l="l" t="t" r="r" b="b"/>
                <a:pathLst>
                  <a:path w="511587" h="63531" extrusionOk="0">
                    <a:moveTo>
                      <a:pt x="511588" y="63532"/>
                    </a:moveTo>
                    <a:lnTo>
                      <a:pt x="0" y="63532"/>
                    </a:lnTo>
                    <a:lnTo>
                      <a:pt x="24860" y="0"/>
                    </a:lnTo>
                    <a:lnTo>
                      <a:pt x="486728" y="0"/>
                    </a:lnTo>
                    <a:lnTo>
                      <a:pt x="511588" y="6353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02" name="Google Shape;6402;p70"/>
              <p:cNvGrpSpPr/>
              <p:nvPr/>
            </p:nvGrpSpPr>
            <p:grpSpPr>
              <a:xfrm>
                <a:off x="5867971" y="3242119"/>
                <a:ext cx="393001" cy="88486"/>
                <a:chOff x="5867971" y="3242119"/>
                <a:chExt cx="393001" cy="88486"/>
              </a:xfrm>
            </p:grpSpPr>
            <p:sp>
              <p:nvSpPr>
                <p:cNvPr id="6403" name="Google Shape;6403;p70"/>
                <p:cNvSpPr/>
                <p:nvPr/>
              </p:nvSpPr>
              <p:spPr>
                <a:xfrm>
                  <a:off x="5892736" y="3303174"/>
                  <a:ext cx="343376" cy="27431"/>
                </a:xfrm>
                <a:custGeom>
                  <a:avLst/>
                  <a:gdLst/>
                  <a:ahLst/>
                  <a:cxnLst/>
                  <a:rect l="l" t="t" r="r" b="b"/>
                  <a:pathLst>
                    <a:path w="343376" h="27431" extrusionOk="0">
                      <a:moveTo>
                        <a:pt x="0" y="0"/>
                      </a:moveTo>
                      <a:lnTo>
                        <a:pt x="343376" y="0"/>
                      </a:lnTo>
                      <a:lnTo>
                        <a:pt x="343376" y="27432"/>
                      </a:lnTo>
                      <a:lnTo>
                        <a:pt x="0" y="2743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4" name="Google Shape;6404;p70"/>
                <p:cNvSpPr/>
                <p:nvPr/>
              </p:nvSpPr>
              <p:spPr>
                <a:xfrm>
                  <a:off x="5867971" y="3242119"/>
                  <a:ext cx="393001" cy="66675"/>
                </a:xfrm>
                <a:custGeom>
                  <a:avLst/>
                  <a:gdLst/>
                  <a:ahLst/>
                  <a:cxnLst/>
                  <a:rect l="l" t="t" r="r" b="b"/>
                  <a:pathLst>
                    <a:path w="393001" h="66675" extrusionOk="0">
                      <a:moveTo>
                        <a:pt x="196501" y="0"/>
                      </a:moveTo>
                      <a:lnTo>
                        <a:pt x="196501" y="0"/>
                      </a:lnTo>
                      <a:lnTo>
                        <a:pt x="0" y="66675"/>
                      </a:lnTo>
                      <a:lnTo>
                        <a:pt x="393002" y="66675"/>
                      </a:lnTo>
                      <a:lnTo>
                        <a:pt x="19650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5" name="Google Shape;6405;p70"/>
                <p:cNvSpPr/>
                <p:nvPr/>
              </p:nvSpPr>
              <p:spPr>
                <a:xfrm>
                  <a:off x="5941313" y="3258312"/>
                  <a:ext cx="246316" cy="40957"/>
                </a:xfrm>
                <a:custGeom>
                  <a:avLst/>
                  <a:gdLst/>
                  <a:ahLst/>
                  <a:cxnLst/>
                  <a:rect l="l" t="t" r="r" b="b"/>
                  <a:pathLst>
                    <a:path w="246316" h="40957" extrusionOk="0">
                      <a:moveTo>
                        <a:pt x="0" y="40958"/>
                      </a:moveTo>
                      <a:lnTo>
                        <a:pt x="123158" y="0"/>
                      </a:lnTo>
                      <a:lnTo>
                        <a:pt x="246317" y="40958"/>
                      </a:lnTo>
                      <a:lnTo>
                        <a:pt x="0" y="4095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6" name="Google Shape;6406;p70"/>
                <p:cNvSpPr/>
                <p:nvPr/>
              </p:nvSpPr>
              <p:spPr>
                <a:xfrm>
                  <a:off x="5941313" y="3258312"/>
                  <a:ext cx="246316" cy="40957"/>
                </a:xfrm>
                <a:custGeom>
                  <a:avLst/>
                  <a:gdLst/>
                  <a:ahLst/>
                  <a:cxnLst/>
                  <a:rect l="l" t="t" r="r" b="b"/>
                  <a:pathLst>
                    <a:path w="246316" h="40957" extrusionOk="0">
                      <a:moveTo>
                        <a:pt x="0" y="40958"/>
                      </a:moveTo>
                      <a:lnTo>
                        <a:pt x="123158" y="0"/>
                      </a:lnTo>
                      <a:lnTo>
                        <a:pt x="246317" y="40958"/>
                      </a:lnTo>
                      <a:lnTo>
                        <a:pt x="0" y="4095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07" name="Google Shape;6407;p70"/>
              <p:cNvGrpSpPr/>
              <p:nvPr/>
            </p:nvGrpSpPr>
            <p:grpSpPr>
              <a:xfrm>
                <a:off x="5909691" y="3327844"/>
                <a:ext cx="95250" cy="180975"/>
                <a:chOff x="5909691" y="3327844"/>
                <a:chExt cx="95250" cy="180975"/>
              </a:xfrm>
            </p:grpSpPr>
            <p:sp>
              <p:nvSpPr>
                <p:cNvPr id="6408" name="Google Shape;6408;p70"/>
                <p:cNvSpPr/>
                <p:nvPr/>
              </p:nvSpPr>
              <p:spPr>
                <a:xfrm>
                  <a:off x="5909691" y="3327844"/>
                  <a:ext cx="38100" cy="180975"/>
                </a:xfrm>
                <a:custGeom>
                  <a:avLst/>
                  <a:gdLst/>
                  <a:ahLst/>
                  <a:cxnLst/>
                  <a:rect l="l" t="t" r="r" b="b"/>
                  <a:pathLst>
                    <a:path w="38100" h="180975" extrusionOk="0">
                      <a:moveTo>
                        <a:pt x="28575" y="161925"/>
                      </a:moveTo>
                      <a:lnTo>
                        <a:pt x="28575" y="9525"/>
                      </a:lnTo>
                      <a:lnTo>
                        <a:pt x="38100" y="9525"/>
                      </a:lnTo>
                      <a:lnTo>
                        <a:pt x="38100" y="0"/>
                      </a:lnTo>
                      <a:lnTo>
                        <a:pt x="0" y="0"/>
                      </a:lnTo>
                      <a:lnTo>
                        <a:pt x="0" y="9525"/>
                      </a:lnTo>
                      <a:lnTo>
                        <a:pt x="9525" y="9525"/>
                      </a:lnTo>
                      <a:lnTo>
                        <a:pt x="9525" y="161925"/>
                      </a:lnTo>
                      <a:lnTo>
                        <a:pt x="0" y="161925"/>
                      </a:lnTo>
                      <a:lnTo>
                        <a:pt x="0" y="180975"/>
                      </a:lnTo>
                      <a:lnTo>
                        <a:pt x="38100" y="180975"/>
                      </a:lnTo>
                      <a:lnTo>
                        <a:pt x="38100" y="161925"/>
                      </a:lnTo>
                      <a:lnTo>
                        <a:pt x="28575" y="1619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9" name="Google Shape;6409;p70"/>
                <p:cNvSpPr/>
                <p:nvPr/>
              </p:nvSpPr>
              <p:spPr>
                <a:xfrm>
                  <a:off x="5966841" y="3327844"/>
                  <a:ext cx="38100" cy="180975"/>
                </a:xfrm>
                <a:custGeom>
                  <a:avLst/>
                  <a:gdLst/>
                  <a:ahLst/>
                  <a:cxnLst/>
                  <a:rect l="l" t="t" r="r" b="b"/>
                  <a:pathLst>
                    <a:path w="38100" h="180975" extrusionOk="0">
                      <a:moveTo>
                        <a:pt x="28575" y="161925"/>
                      </a:moveTo>
                      <a:lnTo>
                        <a:pt x="28575" y="9525"/>
                      </a:lnTo>
                      <a:lnTo>
                        <a:pt x="38100" y="9525"/>
                      </a:lnTo>
                      <a:lnTo>
                        <a:pt x="38100" y="0"/>
                      </a:lnTo>
                      <a:lnTo>
                        <a:pt x="0" y="0"/>
                      </a:lnTo>
                      <a:lnTo>
                        <a:pt x="0" y="9525"/>
                      </a:lnTo>
                      <a:lnTo>
                        <a:pt x="9525" y="9525"/>
                      </a:lnTo>
                      <a:lnTo>
                        <a:pt x="9525" y="161925"/>
                      </a:lnTo>
                      <a:lnTo>
                        <a:pt x="0" y="161925"/>
                      </a:lnTo>
                      <a:lnTo>
                        <a:pt x="0" y="180975"/>
                      </a:lnTo>
                      <a:lnTo>
                        <a:pt x="38100" y="180975"/>
                      </a:lnTo>
                      <a:lnTo>
                        <a:pt x="38100" y="161925"/>
                      </a:lnTo>
                      <a:lnTo>
                        <a:pt x="28575" y="1619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10" name="Google Shape;6410;p70"/>
              <p:cNvGrpSpPr/>
              <p:nvPr/>
            </p:nvGrpSpPr>
            <p:grpSpPr>
              <a:xfrm>
                <a:off x="6119241" y="3327844"/>
                <a:ext cx="95250" cy="180975"/>
                <a:chOff x="6119241" y="3327844"/>
                <a:chExt cx="95250" cy="180975"/>
              </a:xfrm>
            </p:grpSpPr>
            <p:sp>
              <p:nvSpPr>
                <p:cNvPr id="6411" name="Google Shape;6411;p70"/>
                <p:cNvSpPr/>
                <p:nvPr/>
              </p:nvSpPr>
              <p:spPr>
                <a:xfrm>
                  <a:off x="6119241" y="3327844"/>
                  <a:ext cx="38100" cy="180975"/>
                </a:xfrm>
                <a:custGeom>
                  <a:avLst/>
                  <a:gdLst/>
                  <a:ahLst/>
                  <a:cxnLst/>
                  <a:rect l="l" t="t" r="r" b="b"/>
                  <a:pathLst>
                    <a:path w="38100" h="180975" extrusionOk="0">
                      <a:moveTo>
                        <a:pt x="28575" y="161925"/>
                      </a:moveTo>
                      <a:lnTo>
                        <a:pt x="28575" y="9525"/>
                      </a:lnTo>
                      <a:lnTo>
                        <a:pt x="38100" y="9525"/>
                      </a:lnTo>
                      <a:lnTo>
                        <a:pt x="38100" y="0"/>
                      </a:lnTo>
                      <a:lnTo>
                        <a:pt x="0" y="0"/>
                      </a:lnTo>
                      <a:lnTo>
                        <a:pt x="0" y="9525"/>
                      </a:lnTo>
                      <a:lnTo>
                        <a:pt x="9525" y="9525"/>
                      </a:lnTo>
                      <a:lnTo>
                        <a:pt x="9525" y="161925"/>
                      </a:lnTo>
                      <a:lnTo>
                        <a:pt x="0" y="161925"/>
                      </a:lnTo>
                      <a:lnTo>
                        <a:pt x="0" y="180975"/>
                      </a:lnTo>
                      <a:lnTo>
                        <a:pt x="38100" y="180975"/>
                      </a:lnTo>
                      <a:lnTo>
                        <a:pt x="38100" y="161925"/>
                      </a:lnTo>
                      <a:lnTo>
                        <a:pt x="28575" y="1619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2" name="Google Shape;6412;p70"/>
                <p:cNvSpPr/>
                <p:nvPr/>
              </p:nvSpPr>
              <p:spPr>
                <a:xfrm>
                  <a:off x="6176391" y="3327844"/>
                  <a:ext cx="38100" cy="180975"/>
                </a:xfrm>
                <a:custGeom>
                  <a:avLst/>
                  <a:gdLst/>
                  <a:ahLst/>
                  <a:cxnLst/>
                  <a:rect l="l" t="t" r="r" b="b"/>
                  <a:pathLst>
                    <a:path w="38100" h="180975" extrusionOk="0">
                      <a:moveTo>
                        <a:pt x="28575" y="161925"/>
                      </a:moveTo>
                      <a:lnTo>
                        <a:pt x="28575" y="9525"/>
                      </a:lnTo>
                      <a:lnTo>
                        <a:pt x="38100" y="9525"/>
                      </a:lnTo>
                      <a:lnTo>
                        <a:pt x="38100" y="0"/>
                      </a:lnTo>
                      <a:lnTo>
                        <a:pt x="0" y="0"/>
                      </a:lnTo>
                      <a:lnTo>
                        <a:pt x="0" y="9525"/>
                      </a:lnTo>
                      <a:lnTo>
                        <a:pt x="9525" y="9525"/>
                      </a:lnTo>
                      <a:lnTo>
                        <a:pt x="9525" y="161925"/>
                      </a:lnTo>
                      <a:lnTo>
                        <a:pt x="0" y="161925"/>
                      </a:lnTo>
                      <a:lnTo>
                        <a:pt x="0" y="180975"/>
                      </a:lnTo>
                      <a:lnTo>
                        <a:pt x="38100" y="180975"/>
                      </a:lnTo>
                      <a:lnTo>
                        <a:pt x="38100" y="161925"/>
                      </a:lnTo>
                      <a:lnTo>
                        <a:pt x="28575" y="1619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13" name="Google Shape;6413;p70"/>
              <p:cNvGrpSpPr/>
              <p:nvPr/>
            </p:nvGrpSpPr>
            <p:grpSpPr>
              <a:xfrm>
                <a:off x="6014466" y="3327844"/>
                <a:ext cx="95250" cy="180975"/>
                <a:chOff x="6014466" y="3327844"/>
                <a:chExt cx="95250" cy="180975"/>
              </a:xfrm>
            </p:grpSpPr>
            <p:sp>
              <p:nvSpPr>
                <p:cNvPr id="6414" name="Google Shape;6414;p70"/>
                <p:cNvSpPr/>
                <p:nvPr/>
              </p:nvSpPr>
              <p:spPr>
                <a:xfrm>
                  <a:off x="6014466" y="3327844"/>
                  <a:ext cx="38100" cy="180975"/>
                </a:xfrm>
                <a:custGeom>
                  <a:avLst/>
                  <a:gdLst/>
                  <a:ahLst/>
                  <a:cxnLst/>
                  <a:rect l="l" t="t" r="r" b="b"/>
                  <a:pathLst>
                    <a:path w="38100" h="180975" extrusionOk="0">
                      <a:moveTo>
                        <a:pt x="28575" y="161925"/>
                      </a:moveTo>
                      <a:lnTo>
                        <a:pt x="28575" y="9525"/>
                      </a:lnTo>
                      <a:lnTo>
                        <a:pt x="38100" y="9525"/>
                      </a:lnTo>
                      <a:lnTo>
                        <a:pt x="38100" y="0"/>
                      </a:lnTo>
                      <a:lnTo>
                        <a:pt x="0" y="0"/>
                      </a:lnTo>
                      <a:lnTo>
                        <a:pt x="0" y="9525"/>
                      </a:lnTo>
                      <a:lnTo>
                        <a:pt x="9525" y="9525"/>
                      </a:lnTo>
                      <a:lnTo>
                        <a:pt x="9525" y="161925"/>
                      </a:lnTo>
                      <a:lnTo>
                        <a:pt x="0" y="161925"/>
                      </a:lnTo>
                      <a:lnTo>
                        <a:pt x="0" y="180975"/>
                      </a:lnTo>
                      <a:lnTo>
                        <a:pt x="38100" y="180975"/>
                      </a:lnTo>
                      <a:lnTo>
                        <a:pt x="38100" y="161925"/>
                      </a:lnTo>
                      <a:lnTo>
                        <a:pt x="28575" y="1619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5" name="Google Shape;6415;p70"/>
                <p:cNvSpPr/>
                <p:nvPr/>
              </p:nvSpPr>
              <p:spPr>
                <a:xfrm>
                  <a:off x="6071616" y="3327844"/>
                  <a:ext cx="38100" cy="180975"/>
                </a:xfrm>
                <a:custGeom>
                  <a:avLst/>
                  <a:gdLst/>
                  <a:ahLst/>
                  <a:cxnLst/>
                  <a:rect l="l" t="t" r="r" b="b"/>
                  <a:pathLst>
                    <a:path w="38100" h="180975" extrusionOk="0">
                      <a:moveTo>
                        <a:pt x="28575" y="161925"/>
                      </a:moveTo>
                      <a:lnTo>
                        <a:pt x="28575" y="9525"/>
                      </a:lnTo>
                      <a:lnTo>
                        <a:pt x="38100" y="9525"/>
                      </a:lnTo>
                      <a:lnTo>
                        <a:pt x="38100" y="0"/>
                      </a:lnTo>
                      <a:lnTo>
                        <a:pt x="0" y="0"/>
                      </a:lnTo>
                      <a:lnTo>
                        <a:pt x="0" y="9525"/>
                      </a:lnTo>
                      <a:lnTo>
                        <a:pt x="9525" y="9525"/>
                      </a:lnTo>
                      <a:lnTo>
                        <a:pt x="9525" y="161925"/>
                      </a:lnTo>
                      <a:lnTo>
                        <a:pt x="0" y="161925"/>
                      </a:lnTo>
                      <a:lnTo>
                        <a:pt x="0" y="180975"/>
                      </a:lnTo>
                      <a:lnTo>
                        <a:pt x="38100" y="180975"/>
                      </a:lnTo>
                      <a:lnTo>
                        <a:pt x="38100" y="161925"/>
                      </a:lnTo>
                      <a:lnTo>
                        <a:pt x="28575" y="1619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16" name="Google Shape;6416;p70"/>
              <p:cNvSpPr/>
              <p:nvPr/>
            </p:nvSpPr>
            <p:spPr>
              <a:xfrm>
                <a:off x="5771197" y="3501294"/>
                <a:ext cx="586549" cy="61531"/>
              </a:xfrm>
              <a:custGeom>
                <a:avLst/>
                <a:gdLst/>
                <a:ahLst/>
                <a:cxnLst/>
                <a:rect l="l" t="t" r="r" b="b"/>
                <a:pathLst>
                  <a:path w="586549" h="61531" extrusionOk="0">
                    <a:moveTo>
                      <a:pt x="0" y="0"/>
                    </a:moveTo>
                    <a:lnTo>
                      <a:pt x="586549" y="0"/>
                    </a:lnTo>
                    <a:lnTo>
                      <a:pt x="586549" y="61531"/>
                    </a:lnTo>
                    <a:lnTo>
                      <a:pt x="0" y="6153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417" name="Google Shape;6417;p70"/>
          <p:cNvGrpSpPr/>
          <p:nvPr/>
        </p:nvGrpSpPr>
        <p:grpSpPr>
          <a:xfrm>
            <a:off x="720007" y="3840948"/>
            <a:ext cx="1106670" cy="467628"/>
            <a:chOff x="7014781" y="4094988"/>
            <a:chExt cx="1087850" cy="459676"/>
          </a:xfrm>
        </p:grpSpPr>
        <p:sp>
          <p:nvSpPr>
            <p:cNvPr id="6418" name="Google Shape;6418;p70"/>
            <p:cNvSpPr/>
            <p:nvPr/>
          </p:nvSpPr>
          <p:spPr>
            <a:xfrm>
              <a:off x="7094220" y="4186523"/>
              <a:ext cx="853535" cy="306609"/>
            </a:xfrm>
            <a:custGeom>
              <a:avLst/>
              <a:gdLst/>
              <a:ahLst/>
              <a:cxnLst/>
              <a:rect l="l" t="t" r="r" b="b"/>
              <a:pathLst>
                <a:path w="853535" h="306609" extrusionOk="0">
                  <a:moveTo>
                    <a:pt x="0" y="0"/>
                  </a:moveTo>
                  <a:lnTo>
                    <a:pt x="853535" y="0"/>
                  </a:lnTo>
                  <a:lnTo>
                    <a:pt x="853535" y="306610"/>
                  </a:lnTo>
                  <a:lnTo>
                    <a:pt x="0" y="30661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19" name="Google Shape;6419;p70"/>
            <p:cNvGrpSpPr/>
            <p:nvPr/>
          </p:nvGrpSpPr>
          <p:grpSpPr>
            <a:xfrm>
              <a:off x="7419689" y="4094988"/>
              <a:ext cx="284988" cy="407574"/>
              <a:chOff x="7419689" y="4094988"/>
              <a:chExt cx="284988" cy="407574"/>
            </a:xfrm>
          </p:grpSpPr>
          <p:sp>
            <p:nvSpPr>
              <p:cNvPr id="6420" name="Google Shape;6420;p70"/>
              <p:cNvSpPr/>
              <p:nvPr/>
            </p:nvSpPr>
            <p:spPr>
              <a:xfrm>
                <a:off x="7437405" y="4104798"/>
                <a:ext cx="248697" cy="397763"/>
              </a:xfrm>
              <a:custGeom>
                <a:avLst/>
                <a:gdLst/>
                <a:ahLst/>
                <a:cxnLst/>
                <a:rect l="l" t="t" r="r" b="b"/>
                <a:pathLst>
                  <a:path w="248697" h="397763" extrusionOk="0">
                    <a:moveTo>
                      <a:pt x="0" y="0"/>
                    </a:moveTo>
                    <a:lnTo>
                      <a:pt x="248697" y="0"/>
                    </a:lnTo>
                    <a:lnTo>
                      <a:pt x="248697" y="397764"/>
                    </a:lnTo>
                    <a:lnTo>
                      <a:pt x="0" y="3977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1" name="Google Shape;6421;p70"/>
              <p:cNvSpPr/>
              <p:nvPr/>
            </p:nvSpPr>
            <p:spPr>
              <a:xfrm>
                <a:off x="7437405" y="4094988"/>
                <a:ext cx="248697" cy="9810"/>
              </a:xfrm>
              <a:custGeom>
                <a:avLst/>
                <a:gdLst/>
                <a:ahLst/>
                <a:cxnLst/>
                <a:rect l="l" t="t" r="r" b="b"/>
                <a:pathLst>
                  <a:path w="248697" h="9810" extrusionOk="0">
                    <a:moveTo>
                      <a:pt x="0" y="0"/>
                    </a:moveTo>
                    <a:lnTo>
                      <a:pt x="248697" y="0"/>
                    </a:lnTo>
                    <a:lnTo>
                      <a:pt x="248697" y="9811"/>
                    </a:lnTo>
                    <a:lnTo>
                      <a:pt x="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22" name="Google Shape;6422;p70"/>
              <p:cNvGrpSpPr/>
              <p:nvPr/>
            </p:nvGrpSpPr>
            <p:grpSpPr>
              <a:xfrm>
                <a:off x="7419689" y="4175569"/>
                <a:ext cx="284988" cy="68199"/>
                <a:chOff x="7419689" y="4175569"/>
                <a:chExt cx="284988" cy="68199"/>
              </a:xfrm>
            </p:grpSpPr>
            <p:sp>
              <p:nvSpPr>
                <p:cNvPr id="6423" name="Google Shape;6423;p70"/>
                <p:cNvSpPr/>
                <p:nvPr/>
              </p:nvSpPr>
              <p:spPr>
                <a:xfrm>
                  <a:off x="7437691" y="4223861"/>
                  <a:ext cx="249078" cy="19907"/>
                </a:xfrm>
                <a:custGeom>
                  <a:avLst/>
                  <a:gdLst/>
                  <a:ahLst/>
                  <a:cxnLst/>
                  <a:rect l="l" t="t" r="r" b="b"/>
                  <a:pathLst>
                    <a:path w="249078" h="19907" extrusionOk="0">
                      <a:moveTo>
                        <a:pt x="0" y="0"/>
                      </a:moveTo>
                      <a:lnTo>
                        <a:pt x="249079" y="0"/>
                      </a:lnTo>
                      <a:lnTo>
                        <a:pt x="249079" y="19907"/>
                      </a:lnTo>
                      <a:lnTo>
                        <a:pt x="0" y="1990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4" name="Google Shape;6424;p70"/>
                <p:cNvSpPr/>
                <p:nvPr/>
              </p:nvSpPr>
              <p:spPr>
                <a:xfrm>
                  <a:off x="7419689" y="4175569"/>
                  <a:ext cx="284988" cy="47625"/>
                </a:xfrm>
                <a:custGeom>
                  <a:avLst/>
                  <a:gdLst/>
                  <a:ahLst/>
                  <a:cxnLst/>
                  <a:rect l="l" t="t" r="r" b="b"/>
                  <a:pathLst>
                    <a:path w="284988" h="47625" extrusionOk="0">
                      <a:moveTo>
                        <a:pt x="142494" y="0"/>
                      </a:moveTo>
                      <a:lnTo>
                        <a:pt x="142494" y="0"/>
                      </a:lnTo>
                      <a:lnTo>
                        <a:pt x="0" y="47625"/>
                      </a:lnTo>
                      <a:lnTo>
                        <a:pt x="284988" y="47625"/>
                      </a:lnTo>
                      <a:lnTo>
                        <a:pt x="142494"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5" name="Google Shape;6425;p70"/>
                <p:cNvSpPr/>
                <p:nvPr/>
              </p:nvSpPr>
              <p:spPr>
                <a:xfrm>
                  <a:off x="7472838" y="4183951"/>
                  <a:ext cx="178593" cy="29717"/>
                </a:xfrm>
                <a:custGeom>
                  <a:avLst/>
                  <a:gdLst/>
                  <a:ahLst/>
                  <a:cxnLst/>
                  <a:rect l="l" t="t" r="r" b="b"/>
                  <a:pathLst>
                    <a:path w="178593" h="29717" extrusionOk="0">
                      <a:moveTo>
                        <a:pt x="0" y="29718"/>
                      </a:moveTo>
                      <a:lnTo>
                        <a:pt x="89345" y="0"/>
                      </a:lnTo>
                      <a:lnTo>
                        <a:pt x="178594" y="29718"/>
                      </a:lnTo>
                      <a:lnTo>
                        <a:pt x="0" y="2971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6" name="Google Shape;6426;p70"/>
                <p:cNvSpPr/>
                <p:nvPr/>
              </p:nvSpPr>
              <p:spPr>
                <a:xfrm>
                  <a:off x="7472838" y="4183951"/>
                  <a:ext cx="178593" cy="29717"/>
                </a:xfrm>
                <a:custGeom>
                  <a:avLst/>
                  <a:gdLst/>
                  <a:ahLst/>
                  <a:cxnLst/>
                  <a:rect l="l" t="t" r="r" b="b"/>
                  <a:pathLst>
                    <a:path w="178593" h="29717" extrusionOk="0">
                      <a:moveTo>
                        <a:pt x="0" y="29718"/>
                      </a:moveTo>
                      <a:lnTo>
                        <a:pt x="89345" y="0"/>
                      </a:lnTo>
                      <a:lnTo>
                        <a:pt x="178594" y="29718"/>
                      </a:lnTo>
                      <a:lnTo>
                        <a:pt x="0" y="297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27" name="Google Shape;6427;p70"/>
              <p:cNvSpPr/>
              <p:nvPr/>
            </p:nvSpPr>
            <p:spPr>
              <a:xfrm>
                <a:off x="7437405" y="4241768"/>
                <a:ext cx="32765" cy="258984"/>
              </a:xfrm>
              <a:custGeom>
                <a:avLst/>
                <a:gdLst/>
                <a:ahLst/>
                <a:cxnLst/>
                <a:rect l="l" t="t" r="r" b="b"/>
                <a:pathLst>
                  <a:path w="32765" h="258984" extrusionOk="0">
                    <a:moveTo>
                      <a:pt x="0" y="0"/>
                    </a:moveTo>
                    <a:lnTo>
                      <a:pt x="32766" y="0"/>
                    </a:lnTo>
                    <a:lnTo>
                      <a:pt x="32766" y="258985"/>
                    </a:lnTo>
                    <a:lnTo>
                      <a:pt x="0" y="25898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8" name="Google Shape;6428;p70"/>
              <p:cNvSpPr/>
              <p:nvPr/>
            </p:nvSpPr>
            <p:spPr>
              <a:xfrm>
                <a:off x="7653242" y="4241768"/>
                <a:ext cx="32765" cy="258984"/>
              </a:xfrm>
              <a:custGeom>
                <a:avLst/>
                <a:gdLst/>
                <a:ahLst/>
                <a:cxnLst/>
                <a:rect l="l" t="t" r="r" b="b"/>
                <a:pathLst>
                  <a:path w="32765" h="258984" extrusionOk="0">
                    <a:moveTo>
                      <a:pt x="0" y="0"/>
                    </a:moveTo>
                    <a:lnTo>
                      <a:pt x="32766" y="0"/>
                    </a:lnTo>
                    <a:lnTo>
                      <a:pt x="32766" y="258985"/>
                    </a:lnTo>
                    <a:lnTo>
                      <a:pt x="0" y="25898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29" name="Google Shape;6429;p70"/>
              <p:cNvGrpSpPr/>
              <p:nvPr/>
            </p:nvGrpSpPr>
            <p:grpSpPr>
              <a:xfrm>
                <a:off x="7499985" y="4242339"/>
                <a:ext cx="35718" cy="260223"/>
                <a:chOff x="7499985" y="4242339"/>
                <a:chExt cx="35718" cy="260223"/>
              </a:xfrm>
            </p:grpSpPr>
            <p:sp>
              <p:nvSpPr>
                <p:cNvPr id="6430" name="Google Shape;6430;p70"/>
                <p:cNvSpPr/>
                <p:nvPr/>
              </p:nvSpPr>
              <p:spPr>
                <a:xfrm>
                  <a:off x="7499985" y="4242339"/>
                  <a:ext cx="35718" cy="9429"/>
                </a:xfrm>
                <a:custGeom>
                  <a:avLst/>
                  <a:gdLst/>
                  <a:ahLst/>
                  <a:cxnLst/>
                  <a:rect l="l" t="t" r="r" b="b"/>
                  <a:pathLst>
                    <a:path w="35718" h="9429" extrusionOk="0">
                      <a:moveTo>
                        <a:pt x="0" y="0"/>
                      </a:moveTo>
                      <a:lnTo>
                        <a:pt x="35719" y="0"/>
                      </a:lnTo>
                      <a:lnTo>
                        <a:pt x="35719" y="9430"/>
                      </a:lnTo>
                      <a:lnTo>
                        <a:pt x="0" y="943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1" name="Google Shape;6431;p70"/>
                <p:cNvSpPr/>
                <p:nvPr/>
              </p:nvSpPr>
              <p:spPr>
                <a:xfrm>
                  <a:off x="7499985" y="4493133"/>
                  <a:ext cx="35718" cy="9429"/>
                </a:xfrm>
                <a:custGeom>
                  <a:avLst/>
                  <a:gdLst/>
                  <a:ahLst/>
                  <a:cxnLst/>
                  <a:rect l="l" t="t" r="r" b="b"/>
                  <a:pathLst>
                    <a:path w="35718" h="9429" extrusionOk="0">
                      <a:moveTo>
                        <a:pt x="0" y="0"/>
                      </a:moveTo>
                      <a:lnTo>
                        <a:pt x="35719" y="0"/>
                      </a:lnTo>
                      <a:lnTo>
                        <a:pt x="35719" y="9430"/>
                      </a:lnTo>
                      <a:lnTo>
                        <a:pt x="0" y="943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2" name="Google Shape;6432;p70"/>
                <p:cNvSpPr/>
                <p:nvPr/>
              </p:nvSpPr>
              <p:spPr>
                <a:xfrm>
                  <a:off x="7508081" y="4246721"/>
                  <a:ext cx="19526" cy="252031"/>
                </a:xfrm>
                <a:custGeom>
                  <a:avLst/>
                  <a:gdLst/>
                  <a:ahLst/>
                  <a:cxnLst/>
                  <a:rect l="l" t="t" r="r" b="b"/>
                  <a:pathLst>
                    <a:path w="19526" h="252031" extrusionOk="0">
                      <a:moveTo>
                        <a:pt x="0" y="0"/>
                      </a:moveTo>
                      <a:lnTo>
                        <a:pt x="19526" y="0"/>
                      </a:lnTo>
                      <a:lnTo>
                        <a:pt x="19526" y="252031"/>
                      </a:lnTo>
                      <a:lnTo>
                        <a:pt x="0" y="25203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33" name="Google Shape;6433;p70"/>
              <p:cNvGrpSpPr/>
              <p:nvPr/>
            </p:nvGrpSpPr>
            <p:grpSpPr>
              <a:xfrm>
                <a:off x="7580566" y="4242339"/>
                <a:ext cx="35718" cy="260223"/>
                <a:chOff x="7580566" y="4242339"/>
                <a:chExt cx="35718" cy="260223"/>
              </a:xfrm>
            </p:grpSpPr>
            <p:sp>
              <p:nvSpPr>
                <p:cNvPr id="6434" name="Google Shape;6434;p70"/>
                <p:cNvSpPr/>
                <p:nvPr/>
              </p:nvSpPr>
              <p:spPr>
                <a:xfrm>
                  <a:off x="7580566" y="4242339"/>
                  <a:ext cx="35718" cy="9429"/>
                </a:xfrm>
                <a:custGeom>
                  <a:avLst/>
                  <a:gdLst/>
                  <a:ahLst/>
                  <a:cxnLst/>
                  <a:rect l="l" t="t" r="r" b="b"/>
                  <a:pathLst>
                    <a:path w="35718" h="9429" extrusionOk="0">
                      <a:moveTo>
                        <a:pt x="0" y="0"/>
                      </a:moveTo>
                      <a:lnTo>
                        <a:pt x="35719" y="0"/>
                      </a:lnTo>
                      <a:lnTo>
                        <a:pt x="35719" y="9430"/>
                      </a:lnTo>
                      <a:lnTo>
                        <a:pt x="0" y="943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5" name="Google Shape;6435;p70"/>
                <p:cNvSpPr/>
                <p:nvPr/>
              </p:nvSpPr>
              <p:spPr>
                <a:xfrm>
                  <a:off x="7580566" y="4493133"/>
                  <a:ext cx="35718" cy="9429"/>
                </a:xfrm>
                <a:custGeom>
                  <a:avLst/>
                  <a:gdLst/>
                  <a:ahLst/>
                  <a:cxnLst/>
                  <a:rect l="l" t="t" r="r" b="b"/>
                  <a:pathLst>
                    <a:path w="35718" h="9429" extrusionOk="0">
                      <a:moveTo>
                        <a:pt x="0" y="0"/>
                      </a:moveTo>
                      <a:lnTo>
                        <a:pt x="35719" y="0"/>
                      </a:lnTo>
                      <a:lnTo>
                        <a:pt x="35719" y="9430"/>
                      </a:lnTo>
                      <a:lnTo>
                        <a:pt x="0" y="943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6" name="Google Shape;6436;p70"/>
                <p:cNvSpPr/>
                <p:nvPr/>
              </p:nvSpPr>
              <p:spPr>
                <a:xfrm>
                  <a:off x="7588662" y="4246721"/>
                  <a:ext cx="19526" cy="252031"/>
                </a:xfrm>
                <a:custGeom>
                  <a:avLst/>
                  <a:gdLst/>
                  <a:ahLst/>
                  <a:cxnLst/>
                  <a:rect l="l" t="t" r="r" b="b"/>
                  <a:pathLst>
                    <a:path w="19526" h="252031" extrusionOk="0">
                      <a:moveTo>
                        <a:pt x="0" y="0"/>
                      </a:moveTo>
                      <a:lnTo>
                        <a:pt x="19526" y="0"/>
                      </a:lnTo>
                      <a:lnTo>
                        <a:pt x="19526" y="252031"/>
                      </a:lnTo>
                      <a:lnTo>
                        <a:pt x="0" y="25203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437" name="Google Shape;6437;p70"/>
            <p:cNvGrpSpPr/>
            <p:nvPr/>
          </p:nvGrpSpPr>
          <p:grpSpPr>
            <a:xfrm>
              <a:off x="7024782" y="4164044"/>
              <a:ext cx="1074706" cy="338518"/>
              <a:chOff x="7024782" y="4164044"/>
              <a:chExt cx="1074706" cy="338518"/>
            </a:xfrm>
          </p:grpSpPr>
          <p:grpSp>
            <p:nvGrpSpPr>
              <p:cNvPr id="6438" name="Google Shape;6438;p70"/>
              <p:cNvGrpSpPr/>
              <p:nvPr/>
            </p:nvGrpSpPr>
            <p:grpSpPr>
              <a:xfrm>
                <a:off x="7888224" y="4164044"/>
                <a:ext cx="211264" cy="338518"/>
                <a:chOff x="7888224" y="4164044"/>
                <a:chExt cx="211264" cy="338518"/>
              </a:xfrm>
            </p:grpSpPr>
            <p:sp>
              <p:nvSpPr>
                <p:cNvPr id="6439" name="Google Shape;6439;p70"/>
                <p:cNvSpPr/>
                <p:nvPr/>
              </p:nvSpPr>
              <p:spPr>
                <a:xfrm>
                  <a:off x="7901368" y="4173855"/>
                  <a:ext cx="184404" cy="328707"/>
                </a:xfrm>
                <a:custGeom>
                  <a:avLst/>
                  <a:gdLst/>
                  <a:ahLst/>
                  <a:cxnLst/>
                  <a:rect l="l" t="t" r="r" b="b"/>
                  <a:pathLst>
                    <a:path w="184404" h="328707" extrusionOk="0">
                      <a:moveTo>
                        <a:pt x="0" y="0"/>
                      </a:moveTo>
                      <a:lnTo>
                        <a:pt x="184404" y="0"/>
                      </a:lnTo>
                      <a:lnTo>
                        <a:pt x="184404" y="328708"/>
                      </a:lnTo>
                      <a:lnTo>
                        <a:pt x="0" y="32870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0" name="Google Shape;6440;p70"/>
                <p:cNvSpPr/>
                <p:nvPr/>
              </p:nvSpPr>
              <p:spPr>
                <a:xfrm>
                  <a:off x="7901368" y="4164044"/>
                  <a:ext cx="184404" cy="9810"/>
                </a:xfrm>
                <a:custGeom>
                  <a:avLst/>
                  <a:gdLst/>
                  <a:ahLst/>
                  <a:cxnLst/>
                  <a:rect l="l" t="t" r="r" b="b"/>
                  <a:pathLst>
                    <a:path w="184404" h="9810" extrusionOk="0">
                      <a:moveTo>
                        <a:pt x="0" y="0"/>
                      </a:moveTo>
                      <a:lnTo>
                        <a:pt x="184404" y="0"/>
                      </a:lnTo>
                      <a:lnTo>
                        <a:pt x="184404" y="9811"/>
                      </a:lnTo>
                      <a:lnTo>
                        <a:pt x="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41" name="Google Shape;6441;p70"/>
                <p:cNvGrpSpPr/>
                <p:nvPr/>
              </p:nvGrpSpPr>
              <p:grpSpPr>
                <a:xfrm>
                  <a:off x="7888224" y="4177665"/>
                  <a:ext cx="211264" cy="66103"/>
                  <a:chOff x="7888224" y="4177665"/>
                  <a:chExt cx="211264" cy="66103"/>
                </a:xfrm>
              </p:grpSpPr>
              <p:sp>
                <p:nvSpPr>
                  <p:cNvPr id="6442" name="Google Shape;6442;p70"/>
                  <p:cNvSpPr/>
                  <p:nvPr/>
                </p:nvSpPr>
                <p:spPr>
                  <a:xfrm>
                    <a:off x="7901559" y="4223861"/>
                    <a:ext cx="184689" cy="19907"/>
                  </a:xfrm>
                  <a:custGeom>
                    <a:avLst/>
                    <a:gdLst/>
                    <a:ahLst/>
                    <a:cxnLst/>
                    <a:rect l="l" t="t" r="r" b="b"/>
                    <a:pathLst>
                      <a:path w="184689" h="19907" extrusionOk="0">
                        <a:moveTo>
                          <a:pt x="0" y="0"/>
                        </a:moveTo>
                        <a:lnTo>
                          <a:pt x="184690" y="0"/>
                        </a:lnTo>
                        <a:lnTo>
                          <a:pt x="184690" y="19907"/>
                        </a:lnTo>
                        <a:lnTo>
                          <a:pt x="0" y="1990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3" name="Google Shape;6443;p70"/>
                  <p:cNvSpPr/>
                  <p:nvPr/>
                </p:nvSpPr>
                <p:spPr>
                  <a:xfrm>
                    <a:off x="7888224" y="4177665"/>
                    <a:ext cx="211264" cy="45529"/>
                  </a:xfrm>
                  <a:custGeom>
                    <a:avLst/>
                    <a:gdLst/>
                    <a:ahLst/>
                    <a:cxnLst/>
                    <a:rect l="l" t="t" r="r" b="b"/>
                    <a:pathLst>
                      <a:path w="211264" h="45529" extrusionOk="0">
                        <a:moveTo>
                          <a:pt x="107442" y="667"/>
                        </a:moveTo>
                        <a:lnTo>
                          <a:pt x="107442" y="0"/>
                        </a:lnTo>
                        <a:lnTo>
                          <a:pt x="0" y="45529"/>
                        </a:lnTo>
                        <a:lnTo>
                          <a:pt x="211264" y="45529"/>
                        </a:lnTo>
                        <a:lnTo>
                          <a:pt x="107442" y="66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4" name="Google Shape;6444;p70"/>
                  <p:cNvSpPr/>
                  <p:nvPr/>
                </p:nvSpPr>
                <p:spPr>
                  <a:xfrm>
                    <a:off x="7927657" y="4183951"/>
                    <a:ext cx="132397" cy="29717"/>
                  </a:xfrm>
                  <a:custGeom>
                    <a:avLst/>
                    <a:gdLst/>
                    <a:ahLst/>
                    <a:cxnLst/>
                    <a:rect l="l" t="t" r="r" b="b"/>
                    <a:pathLst>
                      <a:path w="132397" h="29717" extrusionOk="0">
                        <a:moveTo>
                          <a:pt x="0" y="29718"/>
                        </a:moveTo>
                        <a:lnTo>
                          <a:pt x="66199" y="0"/>
                        </a:lnTo>
                        <a:lnTo>
                          <a:pt x="132398" y="29718"/>
                        </a:lnTo>
                        <a:lnTo>
                          <a:pt x="0" y="2971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5" name="Google Shape;6445;p70"/>
                  <p:cNvSpPr/>
                  <p:nvPr/>
                </p:nvSpPr>
                <p:spPr>
                  <a:xfrm>
                    <a:off x="7927657" y="4183951"/>
                    <a:ext cx="132397" cy="29717"/>
                  </a:xfrm>
                  <a:custGeom>
                    <a:avLst/>
                    <a:gdLst/>
                    <a:ahLst/>
                    <a:cxnLst/>
                    <a:rect l="l" t="t" r="r" b="b"/>
                    <a:pathLst>
                      <a:path w="132397" h="29717" extrusionOk="0">
                        <a:moveTo>
                          <a:pt x="0" y="29718"/>
                        </a:moveTo>
                        <a:lnTo>
                          <a:pt x="66199" y="0"/>
                        </a:lnTo>
                        <a:lnTo>
                          <a:pt x="132398" y="29718"/>
                        </a:lnTo>
                        <a:lnTo>
                          <a:pt x="0" y="297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46" name="Google Shape;6446;p70"/>
                <p:cNvSpPr/>
                <p:nvPr/>
              </p:nvSpPr>
              <p:spPr>
                <a:xfrm>
                  <a:off x="7901368" y="4241768"/>
                  <a:ext cx="24288" cy="258984"/>
                </a:xfrm>
                <a:custGeom>
                  <a:avLst/>
                  <a:gdLst/>
                  <a:ahLst/>
                  <a:cxnLst/>
                  <a:rect l="l" t="t" r="r" b="b"/>
                  <a:pathLst>
                    <a:path w="24288" h="258984" extrusionOk="0">
                      <a:moveTo>
                        <a:pt x="0" y="0"/>
                      </a:moveTo>
                      <a:lnTo>
                        <a:pt x="24289" y="0"/>
                      </a:lnTo>
                      <a:lnTo>
                        <a:pt x="24289" y="258985"/>
                      </a:lnTo>
                      <a:lnTo>
                        <a:pt x="0" y="25898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7" name="Google Shape;6447;p70"/>
                <p:cNvSpPr/>
                <p:nvPr/>
              </p:nvSpPr>
              <p:spPr>
                <a:xfrm>
                  <a:off x="8061388" y="4241768"/>
                  <a:ext cx="24288" cy="258984"/>
                </a:xfrm>
                <a:custGeom>
                  <a:avLst/>
                  <a:gdLst/>
                  <a:ahLst/>
                  <a:cxnLst/>
                  <a:rect l="l" t="t" r="r" b="b"/>
                  <a:pathLst>
                    <a:path w="24288" h="258984" extrusionOk="0">
                      <a:moveTo>
                        <a:pt x="0" y="0"/>
                      </a:moveTo>
                      <a:lnTo>
                        <a:pt x="24289" y="0"/>
                      </a:lnTo>
                      <a:lnTo>
                        <a:pt x="24289" y="258985"/>
                      </a:lnTo>
                      <a:lnTo>
                        <a:pt x="0" y="25898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48" name="Google Shape;6448;p70"/>
                <p:cNvGrpSpPr/>
                <p:nvPr/>
              </p:nvGrpSpPr>
              <p:grpSpPr>
                <a:xfrm>
                  <a:off x="7947755" y="4242339"/>
                  <a:ext cx="26479" cy="260223"/>
                  <a:chOff x="7947755" y="4242339"/>
                  <a:chExt cx="26479" cy="260223"/>
                </a:xfrm>
              </p:grpSpPr>
              <p:sp>
                <p:nvSpPr>
                  <p:cNvPr id="6449" name="Google Shape;6449;p70"/>
                  <p:cNvSpPr/>
                  <p:nvPr/>
                </p:nvSpPr>
                <p:spPr>
                  <a:xfrm>
                    <a:off x="7947755" y="4242339"/>
                    <a:ext cx="26479" cy="9429"/>
                  </a:xfrm>
                  <a:custGeom>
                    <a:avLst/>
                    <a:gdLst/>
                    <a:ahLst/>
                    <a:cxnLst/>
                    <a:rect l="l" t="t" r="r" b="b"/>
                    <a:pathLst>
                      <a:path w="26479" h="9429" extrusionOk="0">
                        <a:moveTo>
                          <a:pt x="0" y="0"/>
                        </a:moveTo>
                        <a:lnTo>
                          <a:pt x="26480" y="0"/>
                        </a:lnTo>
                        <a:lnTo>
                          <a:pt x="26480" y="9430"/>
                        </a:lnTo>
                        <a:lnTo>
                          <a:pt x="0" y="943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0" name="Google Shape;6450;p70"/>
                  <p:cNvSpPr/>
                  <p:nvPr/>
                </p:nvSpPr>
                <p:spPr>
                  <a:xfrm>
                    <a:off x="7947755" y="4493133"/>
                    <a:ext cx="26479" cy="9429"/>
                  </a:xfrm>
                  <a:custGeom>
                    <a:avLst/>
                    <a:gdLst/>
                    <a:ahLst/>
                    <a:cxnLst/>
                    <a:rect l="l" t="t" r="r" b="b"/>
                    <a:pathLst>
                      <a:path w="26479" h="9429" extrusionOk="0">
                        <a:moveTo>
                          <a:pt x="0" y="0"/>
                        </a:moveTo>
                        <a:lnTo>
                          <a:pt x="26480" y="0"/>
                        </a:lnTo>
                        <a:lnTo>
                          <a:pt x="26480" y="9430"/>
                        </a:lnTo>
                        <a:lnTo>
                          <a:pt x="0" y="943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1" name="Google Shape;6451;p70"/>
                  <p:cNvSpPr/>
                  <p:nvPr/>
                </p:nvSpPr>
                <p:spPr>
                  <a:xfrm>
                    <a:off x="7953756" y="4246721"/>
                    <a:ext cx="14477" cy="252031"/>
                  </a:xfrm>
                  <a:custGeom>
                    <a:avLst/>
                    <a:gdLst/>
                    <a:ahLst/>
                    <a:cxnLst/>
                    <a:rect l="l" t="t" r="r" b="b"/>
                    <a:pathLst>
                      <a:path w="14477" h="252031" extrusionOk="0">
                        <a:moveTo>
                          <a:pt x="0" y="0"/>
                        </a:moveTo>
                        <a:lnTo>
                          <a:pt x="14478" y="0"/>
                        </a:lnTo>
                        <a:lnTo>
                          <a:pt x="14478" y="252031"/>
                        </a:lnTo>
                        <a:lnTo>
                          <a:pt x="0" y="25203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52" name="Google Shape;6452;p70"/>
                <p:cNvGrpSpPr/>
                <p:nvPr/>
              </p:nvGrpSpPr>
              <p:grpSpPr>
                <a:xfrm>
                  <a:off x="8007477" y="4242339"/>
                  <a:ext cx="26479" cy="260223"/>
                  <a:chOff x="8007477" y="4242339"/>
                  <a:chExt cx="26479" cy="260223"/>
                </a:xfrm>
              </p:grpSpPr>
              <p:sp>
                <p:nvSpPr>
                  <p:cNvPr id="6453" name="Google Shape;6453;p70"/>
                  <p:cNvSpPr/>
                  <p:nvPr/>
                </p:nvSpPr>
                <p:spPr>
                  <a:xfrm>
                    <a:off x="8007477" y="4242339"/>
                    <a:ext cx="26479" cy="9429"/>
                  </a:xfrm>
                  <a:custGeom>
                    <a:avLst/>
                    <a:gdLst/>
                    <a:ahLst/>
                    <a:cxnLst/>
                    <a:rect l="l" t="t" r="r" b="b"/>
                    <a:pathLst>
                      <a:path w="26479" h="9429" extrusionOk="0">
                        <a:moveTo>
                          <a:pt x="0" y="0"/>
                        </a:moveTo>
                        <a:lnTo>
                          <a:pt x="26479" y="0"/>
                        </a:lnTo>
                        <a:lnTo>
                          <a:pt x="26479" y="9430"/>
                        </a:lnTo>
                        <a:lnTo>
                          <a:pt x="0" y="943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4" name="Google Shape;6454;p70"/>
                  <p:cNvSpPr/>
                  <p:nvPr/>
                </p:nvSpPr>
                <p:spPr>
                  <a:xfrm>
                    <a:off x="8007477" y="4493133"/>
                    <a:ext cx="26479" cy="9429"/>
                  </a:xfrm>
                  <a:custGeom>
                    <a:avLst/>
                    <a:gdLst/>
                    <a:ahLst/>
                    <a:cxnLst/>
                    <a:rect l="l" t="t" r="r" b="b"/>
                    <a:pathLst>
                      <a:path w="26479" h="9429" extrusionOk="0">
                        <a:moveTo>
                          <a:pt x="0" y="0"/>
                        </a:moveTo>
                        <a:lnTo>
                          <a:pt x="26479" y="0"/>
                        </a:lnTo>
                        <a:lnTo>
                          <a:pt x="26479" y="9430"/>
                        </a:lnTo>
                        <a:lnTo>
                          <a:pt x="0" y="943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5" name="Google Shape;6455;p70"/>
                  <p:cNvSpPr/>
                  <p:nvPr/>
                </p:nvSpPr>
                <p:spPr>
                  <a:xfrm>
                    <a:off x="8013477" y="4246721"/>
                    <a:ext cx="14477" cy="252031"/>
                  </a:xfrm>
                  <a:custGeom>
                    <a:avLst/>
                    <a:gdLst/>
                    <a:ahLst/>
                    <a:cxnLst/>
                    <a:rect l="l" t="t" r="r" b="b"/>
                    <a:pathLst>
                      <a:path w="14477" h="252031" extrusionOk="0">
                        <a:moveTo>
                          <a:pt x="0" y="0"/>
                        </a:moveTo>
                        <a:lnTo>
                          <a:pt x="14478" y="0"/>
                        </a:lnTo>
                        <a:lnTo>
                          <a:pt x="14478" y="252031"/>
                        </a:lnTo>
                        <a:lnTo>
                          <a:pt x="0" y="25203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456" name="Google Shape;6456;p70"/>
              <p:cNvGrpSpPr/>
              <p:nvPr/>
            </p:nvGrpSpPr>
            <p:grpSpPr>
              <a:xfrm>
                <a:off x="7024782" y="4164044"/>
                <a:ext cx="211359" cy="338518"/>
                <a:chOff x="7024782" y="4164044"/>
                <a:chExt cx="211359" cy="338518"/>
              </a:xfrm>
            </p:grpSpPr>
            <p:sp>
              <p:nvSpPr>
                <p:cNvPr id="6457" name="Google Shape;6457;p70"/>
                <p:cNvSpPr/>
                <p:nvPr/>
              </p:nvSpPr>
              <p:spPr>
                <a:xfrm>
                  <a:off x="7037927" y="4173855"/>
                  <a:ext cx="184404" cy="328707"/>
                </a:xfrm>
                <a:custGeom>
                  <a:avLst/>
                  <a:gdLst/>
                  <a:ahLst/>
                  <a:cxnLst/>
                  <a:rect l="l" t="t" r="r" b="b"/>
                  <a:pathLst>
                    <a:path w="184404" h="328707" extrusionOk="0">
                      <a:moveTo>
                        <a:pt x="0" y="0"/>
                      </a:moveTo>
                      <a:lnTo>
                        <a:pt x="184404" y="0"/>
                      </a:lnTo>
                      <a:lnTo>
                        <a:pt x="184404" y="328708"/>
                      </a:lnTo>
                      <a:lnTo>
                        <a:pt x="0" y="32870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8" name="Google Shape;6458;p70"/>
                <p:cNvSpPr/>
                <p:nvPr/>
              </p:nvSpPr>
              <p:spPr>
                <a:xfrm>
                  <a:off x="7037927" y="4164044"/>
                  <a:ext cx="184404" cy="9810"/>
                </a:xfrm>
                <a:custGeom>
                  <a:avLst/>
                  <a:gdLst/>
                  <a:ahLst/>
                  <a:cxnLst/>
                  <a:rect l="l" t="t" r="r" b="b"/>
                  <a:pathLst>
                    <a:path w="184404" h="9810" extrusionOk="0">
                      <a:moveTo>
                        <a:pt x="0" y="0"/>
                      </a:moveTo>
                      <a:lnTo>
                        <a:pt x="184404" y="0"/>
                      </a:lnTo>
                      <a:lnTo>
                        <a:pt x="184404" y="9811"/>
                      </a:lnTo>
                      <a:lnTo>
                        <a:pt x="0" y="98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59" name="Google Shape;6459;p70"/>
                <p:cNvGrpSpPr/>
                <p:nvPr/>
              </p:nvGrpSpPr>
              <p:grpSpPr>
                <a:xfrm>
                  <a:off x="7024782" y="4177665"/>
                  <a:ext cx="211359" cy="66103"/>
                  <a:chOff x="7024782" y="4177665"/>
                  <a:chExt cx="211359" cy="66103"/>
                </a:xfrm>
              </p:grpSpPr>
              <p:sp>
                <p:nvSpPr>
                  <p:cNvPr id="6460" name="Google Shape;6460;p70"/>
                  <p:cNvSpPr/>
                  <p:nvPr/>
                </p:nvSpPr>
                <p:spPr>
                  <a:xfrm>
                    <a:off x="7038117" y="4223861"/>
                    <a:ext cx="184689" cy="19907"/>
                  </a:xfrm>
                  <a:custGeom>
                    <a:avLst/>
                    <a:gdLst/>
                    <a:ahLst/>
                    <a:cxnLst/>
                    <a:rect l="l" t="t" r="r" b="b"/>
                    <a:pathLst>
                      <a:path w="184689" h="19907" extrusionOk="0">
                        <a:moveTo>
                          <a:pt x="0" y="0"/>
                        </a:moveTo>
                        <a:lnTo>
                          <a:pt x="184690" y="0"/>
                        </a:lnTo>
                        <a:lnTo>
                          <a:pt x="184690" y="19907"/>
                        </a:lnTo>
                        <a:lnTo>
                          <a:pt x="0" y="1990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1" name="Google Shape;6461;p70"/>
                  <p:cNvSpPr/>
                  <p:nvPr/>
                </p:nvSpPr>
                <p:spPr>
                  <a:xfrm>
                    <a:off x="7024782" y="4177665"/>
                    <a:ext cx="211359" cy="45529"/>
                  </a:xfrm>
                  <a:custGeom>
                    <a:avLst/>
                    <a:gdLst/>
                    <a:ahLst/>
                    <a:cxnLst/>
                    <a:rect l="l" t="t" r="r" b="b"/>
                    <a:pathLst>
                      <a:path w="211359" h="45529" extrusionOk="0">
                        <a:moveTo>
                          <a:pt x="104108" y="667"/>
                        </a:moveTo>
                        <a:lnTo>
                          <a:pt x="104108" y="0"/>
                        </a:lnTo>
                        <a:lnTo>
                          <a:pt x="0" y="45529"/>
                        </a:lnTo>
                        <a:lnTo>
                          <a:pt x="211360" y="45529"/>
                        </a:lnTo>
                        <a:lnTo>
                          <a:pt x="104108" y="66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2" name="Google Shape;6462;p70"/>
                  <p:cNvSpPr/>
                  <p:nvPr/>
                </p:nvSpPr>
                <p:spPr>
                  <a:xfrm>
                    <a:off x="7064216" y="4183951"/>
                    <a:ext cx="132492" cy="29717"/>
                  </a:xfrm>
                  <a:custGeom>
                    <a:avLst/>
                    <a:gdLst/>
                    <a:ahLst/>
                    <a:cxnLst/>
                    <a:rect l="l" t="t" r="r" b="b"/>
                    <a:pathLst>
                      <a:path w="132492" h="29717" extrusionOk="0">
                        <a:moveTo>
                          <a:pt x="0" y="29718"/>
                        </a:moveTo>
                        <a:lnTo>
                          <a:pt x="66199" y="0"/>
                        </a:lnTo>
                        <a:lnTo>
                          <a:pt x="132493" y="29718"/>
                        </a:lnTo>
                        <a:lnTo>
                          <a:pt x="0" y="2971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3" name="Google Shape;6463;p70"/>
                  <p:cNvSpPr/>
                  <p:nvPr/>
                </p:nvSpPr>
                <p:spPr>
                  <a:xfrm>
                    <a:off x="7064216" y="4183951"/>
                    <a:ext cx="132492" cy="29717"/>
                  </a:xfrm>
                  <a:custGeom>
                    <a:avLst/>
                    <a:gdLst/>
                    <a:ahLst/>
                    <a:cxnLst/>
                    <a:rect l="l" t="t" r="r" b="b"/>
                    <a:pathLst>
                      <a:path w="132492" h="29717" extrusionOk="0">
                        <a:moveTo>
                          <a:pt x="0" y="29718"/>
                        </a:moveTo>
                        <a:lnTo>
                          <a:pt x="66199" y="0"/>
                        </a:lnTo>
                        <a:lnTo>
                          <a:pt x="132493" y="29718"/>
                        </a:lnTo>
                        <a:lnTo>
                          <a:pt x="0" y="297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64" name="Google Shape;6464;p70"/>
                <p:cNvSpPr/>
                <p:nvPr/>
              </p:nvSpPr>
              <p:spPr>
                <a:xfrm>
                  <a:off x="7037927" y="4241768"/>
                  <a:ext cx="24288" cy="258984"/>
                </a:xfrm>
                <a:custGeom>
                  <a:avLst/>
                  <a:gdLst/>
                  <a:ahLst/>
                  <a:cxnLst/>
                  <a:rect l="l" t="t" r="r" b="b"/>
                  <a:pathLst>
                    <a:path w="24288" h="258984" extrusionOk="0">
                      <a:moveTo>
                        <a:pt x="0" y="0"/>
                      </a:moveTo>
                      <a:lnTo>
                        <a:pt x="24289" y="0"/>
                      </a:lnTo>
                      <a:lnTo>
                        <a:pt x="24289" y="258985"/>
                      </a:lnTo>
                      <a:lnTo>
                        <a:pt x="0" y="25898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5" name="Google Shape;6465;p70"/>
                <p:cNvSpPr/>
                <p:nvPr/>
              </p:nvSpPr>
              <p:spPr>
                <a:xfrm>
                  <a:off x="7198042" y="4241768"/>
                  <a:ext cx="24288" cy="258984"/>
                </a:xfrm>
                <a:custGeom>
                  <a:avLst/>
                  <a:gdLst/>
                  <a:ahLst/>
                  <a:cxnLst/>
                  <a:rect l="l" t="t" r="r" b="b"/>
                  <a:pathLst>
                    <a:path w="24288" h="258984" extrusionOk="0">
                      <a:moveTo>
                        <a:pt x="0" y="0"/>
                      </a:moveTo>
                      <a:lnTo>
                        <a:pt x="24289" y="0"/>
                      </a:lnTo>
                      <a:lnTo>
                        <a:pt x="24289" y="258985"/>
                      </a:lnTo>
                      <a:lnTo>
                        <a:pt x="0" y="25898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66" name="Google Shape;6466;p70"/>
                <p:cNvGrpSpPr/>
                <p:nvPr/>
              </p:nvGrpSpPr>
              <p:grpSpPr>
                <a:xfrm>
                  <a:off x="7084409" y="4242339"/>
                  <a:ext cx="26479" cy="260223"/>
                  <a:chOff x="7084409" y="4242339"/>
                  <a:chExt cx="26479" cy="260223"/>
                </a:xfrm>
              </p:grpSpPr>
              <p:sp>
                <p:nvSpPr>
                  <p:cNvPr id="6467" name="Google Shape;6467;p70"/>
                  <p:cNvSpPr/>
                  <p:nvPr/>
                </p:nvSpPr>
                <p:spPr>
                  <a:xfrm>
                    <a:off x="7084409" y="4242339"/>
                    <a:ext cx="26479" cy="9429"/>
                  </a:xfrm>
                  <a:custGeom>
                    <a:avLst/>
                    <a:gdLst/>
                    <a:ahLst/>
                    <a:cxnLst/>
                    <a:rect l="l" t="t" r="r" b="b"/>
                    <a:pathLst>
                      <a:path w="26479" h="9429" extrusionOk="0">
                        <a:moveTo>
                          <a:pt x="0" y="0"/>
                        </a:moveTo>
                        <a:lnTo>
                          <a:pt x="26479" y="0"/>
                        </a:lnTo>
                        <a:lnTo>
                          <a:pt x="26479" y="9430"/>
                        </a:lnTo>
                        <a:lnTo>
                          <a:pt x="0" y="943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8" name="Google Shape;6468;p70"/>
                  <p:cNvSpPr/>
                  <p:nvPr/>
                </p:nvSpPr>
                <p:spPr>
                  <a:xfrm>
                    <a:off x="7084409" y="4493133"/>
                    <a:ext cx="26479" cy="9429"/>
                  </a:xfrm>
                  <a:custGeom>
                    <a:avLst/>
                    <a:gdLst/>
                    <a:ahLst/>
                    <a:cxnLst/>
                    <a:rect l="l" t="t" r="r" b="b"/>
                    <a:pathLst>
                      <a:path w="26479" h="9429" extrusionOk="0">
                        <a:moveTo>
                          <a:pt x="0" y="0"/>
                        </a:moveTo>
                        <a:lnTo>
                          <a:pt x="26479" y="0"/>
                        </a:lnTo>
                        <a:lnTo>
                          <a:pt x="26479" y="9430"/>
                        </a:lnTo>
                        <a:lnTo>
                          <a:pt x="0" y="943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9" name="Google Shape;6469;p70"/>
                  <p:cNvSpPr/>
                  <p:nvPr/>
                </p:nvSpPr>
                <p:spPr>
                  <a:xfrm>
                    <a:off x="7090314" y="4246721"/>
                    <a:ext cx="14477" cy="252031"/>
                  </a:xfrm>
                  <a:custGeom>
                    <a:avLst/>
                    <a:gdLst/>
                    <a:ahLst/>
                    <a:cxnLst/>
                    <a:rect l="l" t="t" r="r" b="b"/>
                    <a:pathLst>
                      <a:path w="14477" h="252031" extrusionOk="0">
                        <a:moveTo>
                          <a:pt x="0" y="0"/>
                        </a:moveTo>
                        <a:lnTo>
                          <a:pt x="14478" y="0"/>
                        </a:lnTo>
                        <a:lnTo>
                          <a:pt x="14478" y="252031"/>
                        </a:lnTo>
                        <a:lnTo>
                          <a:pt x="0" y="25203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70" name="Google Shape;6470;p70"/>
                <p:cNvGrpSpPr/>
                <p:nvPr/>
              </p:nvGrpSpPr>
              <p:grpSpPr>
                <a:xfrm>
                  <a:off x="7144131" y="4242339"/>
                  <a:ext cx="26479" cy="260223"/>
                  <a:chOff x="7144131" y="4242339"/>
                  <a:chExt cx="26479" cy="260223"/>
                </a:xfrm>
              </p:grpSpPr>
              <p:sp>
                <p:nvSpPr>
                  <p:cNvPr id="6471" name="Google Shape;6471;p70"/>
                  <p:cNvSpPr/>
                  <p:nvPr/>
                </p:nvSpPr>
                <p:spPr>
                  <a:xfrm>
                    <a:off x="7144131" y="4242339"/>
                    <a:ext cx="26479" cy="9429"/>
                  </a:xfrm>
                  <a:custGeom>
                    <a:avLst/>
                    <a:gdLst/>
                    <a:ahLst/>
                    <a:cxnLst/>
                    <a:rect l="l" t="t" r="r" b="b"/>
                    <a:pathLst>
                      <a:path w="26479" h="9429" extrusionOk="0">
                        <a:moveTo>
                          <a:pt x="0" y="0"/>
                        </a:moveTo>
                        <a:lnTo>
                          <a:pt x="26480" y="0"/>
                        </a:lnTo>
                        <a:lnTo>
                          <a:pt x="26480" y="9430"/>
                        </a:lnTo>
                        <a:lnTo>
                          <a:pt x="0" y="943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2" name="Google Shape;6472;p70"/>
                  <p:cNvSpPr/>
                  <p:nvPr/>
                </p:nvSpPr>
                <p:spPr>
                  <a:xfrm>
                    <a:off x="7144131" y="4493133"/>
                    <a:ext cx="26479" cy="9429"/>
                  </a:xfrm>
                  <a:custGeom>
                    <a:avLst/>
                    <a:gdLst/>
                    <a:ahLst/>
                    <a:cxnLst/>
                    <a:rect l="l" t="t" r="r" b="b"/>
                    <a:pathLst>
                      <a:path w="26479" h="9429" extrusionOk="0">
                        <a:moveTo>
                          <a:pt x="0" y="0"/>
                        </a:moveTo>
                        <a:lnTo>
                          <a:pt x="26480" y="0"/>
                        </a:lnTo>
                        <a:lnTo>
                          <a:pt x="26480" y="9430"/>
                        </a:lnTo>
                        <a:lnTo>
                          <a:pt x="0" y="943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3" name="Google Shape;6473;p70"/>
                  <p:cNvSpPr/>
                  <p:nvPr/>
                </p:nvSpPr>
                <p:spPr>
                  <a:xfrm>
                    <a:off x="7150131" y="4246721"/>
                    <a:ext cx="14477" cy="252031"/>
                  </a:xfrm>
                  <a:custGeom>
                    <a:avLst/>
                    <a:gdLst/>
                    <a:ahLst/>
                    <a:cxnLst/>
                    <a:rect l="l" t="t" r="r" b="b"/>
                    <a:pathLst>
                      <a:path w="14477" h="252031" extrusionOk="0">
                        <a:moveTo>
                          <a:pt x="0" y="0"/>
                        </a:moveTo>
                        <a:lnTo>
                          <a:pt x="14478" y="0"/>
                        </a:lnTo>
                        <a:lnTo>
                          <a:pt x="14478" y="252031"/>
                        </a:lnTo>
                        <a:lnTo>
                          <a:pt x="0" y="25203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474" name="Google Shape;6474;p70"/>
            <p:cNvSpPr/>
            <p:nvPr/>
          </p:nvSpPr>
          <p:spPr>
            <a:xfrm>
              <a:off x="7014781" y="4450746"/>
              <a:ext cx="1087850" cy="103631"/>
            </a:xfrm>
            <a:custGeom>
              <a:avLst/>
              <a:gdLst/>
              <a:ahLst/>
              <a:cxnLst/>
              <a:rect l="l" t="t" r="r" b="b"/>
              <a:pathLst>
                <a:path w="1087850" h="103631" extrusionOk="0">
                  <a:moveTo>
                    <a:pt x="0" y="0"/>
                  </a:moveTo>
                  <a:lnTo>
                    <a:pt x="1087850" y="0"/>
                  </a:lnTo>
                  <a:lnTo>
                    <a:pt x="1087850" y="103632"/>
                  </a:lnTo>
                  <a:lnTo>
                    <a:pt x="0" y="1036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5" name="Google Shape;6475;p70"/>
            <p:cNvSpPr/>
            <p:nvPr/>
          </p:nvSpPr>
          <p:spPr>
            <a:xfrm>
              <a:off x="7014781" y="4450746"/>
              <a:ext cx="1087850" cy="22479"/>
            </a:xfrm>
            <a:custGeom>
              <a:avLst/>
              <a:gdLst/>
              <a:ahLst/>
              <a:cxnLst/>
              <a:rect l="l" t="t" r="r" b="b"/>
              <a:pathLst>
                <a:path w="1087850" h="22479" extrusionOk="0">
                  <a:moveTo>
                    <a:pt x="0" y="0"/>
                  </a:moveTo>
                  <a:lnTo>
                    <a:pt x="1087850" y="0"/>
                  </a:lnTo>
                  <a:lnTo>
                    <a:pt x="1087850" y="22479"/>
                  </a:lnTo>
                  <a:lnTo>
                    <a:pt x="0" y="224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6" name="Google Shape;6476;p70"/>
            <p:cNvSpPr/>
            <p:nvPr/>
          </p:nvSpPr>
          <p:spPr>
            <a:xfrm>
              <a:off x="7014781" y="4489323"/>
              <a:ext cx="1087850" cy="8096"/>
            </a:xfrm>
            <a:custGeom>
              <a:avLst/>
              <a:gdLst/>
              <a:ahLst/>
              <a:cxnLst/>
              <a:rect l="l" t="t" r="r" b="b"/>
              <a:pathLst>
                <a:path w="1087850" h="8096" extrusionOk="0">
                  <a:moveTo>
                    <a:pt x="0" y="0"/>
                  </a:moveTo>
                  <a:lnTo>
                    <a:pt x="1087850" y="0"/>
                  </a:lnTo>
                  <a:lnTo>
                    <a:pt x="1087850" y="8096"/>
                  </a:lnTo>
                  <a:lnTo>
                    <a:pt x="0" y="809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7" name="Google Shape;6477;p70"/>
            <p:cNvSpPr/>
            <p:nvPr/>
          </p:nvSpPr>
          <p:spPr>
            <a:xfrm>
              <a:off x="7014781" y="4510563"/>
              <a:ext cx="1087850" cy="8096"/>
            </a:xfrm>
            <a:custGeom>
              <a:avLst/>
              <a:gdLst/>
              <a:ahLst/>
              <a:cxnLst/>
              <a:rect l="l" t="t" r="r" b="b"/>
              <a:pathLst>
                <a:path w="1087850" h="8096" extrusionOk="0">
                  <a:moveTo>
                    <a:pt x="0" y="0"/>
                  </a:moveTo>
                  <a:lnTo>
                    <a:pt x="1087850" y="0"/>
                  </a:lnTo>
                  <a:lnTo>
                    <a:pt x="1087850" y="8096"/>
                  </a:lnTo>
                  <a:lnTo>
                    <a:pt x="0" y="809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8" name="Google Shape;6478;p70"/>
            <p:cNvSpPr/>
            <p:nvPr/>
          </p:nvSpPr>
          <p:spPr>
            <a:xfrm>
              <a:off x="7014781" y="4531899"/>
              <a:ext cx="1087850" cy="8096"/>
            </a:xfrm>
            <a:custGeom>
              <a:avLst/>
              <a:gdLst/>
              <a:ahLst/>
              <a:cxnLst/>
              <a:rect l="l" t="t" r="r" b="b"/>
              <a:pathLst>
                <a:path w="1087850" h="8096" extrusionOk="0">
                  <a:moveTo>
                    <a:pt x="0" y="0"/>
                  </a:moveTo>
                  <a:lnTo>
                    <a:pt x="1087850" y="0"/>
                  </a:lnTo>
                  <a:lnTo>
                    <a:pt x="1087850" y="8096"/>
                  </a:lnTo>
                  <a:lnTo>
                    <a:pt x="0" y="809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79" name="Google Shape;6479;p70"/>
            <p:cNvGrpSpPr/>
            <p:nvPr/>
          </p:nvGrpSpPr>
          <p:grpSpPr>
            <a:xfrm>
              <a:off x="7071169" y="4277772"/>
              <a:ext cx="111443" cy="36290"/>
              <a:chOff x="7071169" y="4277772"/>
              <a:chExt cx="111443" cy="36290"/>
            </a:xfrm>
          </p:grpSpPr>
          <p:sp>
            <p:nvSpPr>
              <p:cNvPr id="6480" name="Google Shape;6480;p70"/>
              <p:cNvSpPr/>
              <p:nvPr/>
            </p:nvSpPr>
            <p:spPr>
              <a:xfrm>
                <a:off x="7071169"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1" name="Google Shape;6481;p70"/>
              <p:cNvSpPr/>
              <p:nvPr/>
            </p:nvSpPr>
            <p:spPr>
              <a:xfrm>
                <a:off x="7120985"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2" name="Google Shape;6482;p70"/>
              <p:cNvSpPr/>
              <p:nvPr/>
            </p:nvSpPr>
            <p:spPr>
              <a:xfrm>
                <a:off x="7170801"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83" name="Google Shape;6483;p70"/>
            <p:cNvGrpSpPr/>
            <p:nvPr/>
          </p:nvGrpSpPr>
          <p:grpSpPr>
            <a:xfrm>
              <a:off x="7934610" y="4277772"/>
              <a:ext cx="118301" cy="36290"/>
              <a:chOff x="7934610" y="4277772"/>
              <a:chExt cx="118301" cy="36290"/>
            </a:xfrm>
          </p:grpSpPr>
          <p:sp>
            <p:nvSpPr>
              <p:cNvPr id="6484" name="Google Shape;6484;p70"/>
              <p:cNvSpPr/>
              <p:nvPr/>
            </p:nvSpPr>
            <p:spPr>
              <a:xfrm>
                <a:off x="7934610"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5" name="Google Shape;6485;p70"/>
              <p:cNvSpPr/>
              <p:nvPr/>
            </p:nvSpPr>
            <p:spPr>
              <a:xfrm>
                <a:off x="7991284"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6" name="Google Shape;6486;p70"/>
              <p:cNvSpPr/>
              <p:nvPr/>
            </p:nvSpPr>
            <p:spPr>
              <a:xfrm>
                <a:off x="8041100"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87" name="Google Shape;6487;p70"/>
            <p:cNvSpPr/>
            <p:nvPr/>
          </p:nvSpPr>
          <p:spPr>
            <a:xfrm>
              <a:off x="7483316"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8" name="Google Shape;6488;p70"/>
            <p:cNvSpPr/>
            <p:nvPr/>
          </p:nvSpPr>
          <p:spPr>
            <a:xfrm>
              <a:off x="7552086"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9" name="Google Shape;6489;p70"/>
            <p:cNvSpPr/>
            <p:nvPr/>
          </p:nvSpPr>
          <p:spPr>
            <a:xfrm>
              <a:off x="7627810"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90" name="Google Shape;6490;p70"/>
            <p:cNvGrpSpPr/>
            <p:nvPr/>
          </p:nvGrpSpPr>
          <p:grpSpPr>
            <a:xfrm>
              <a:off x="7249572" y="4277772"/>
              <a:ext cx="161259" cy="36290"/>
              <a:chOff x="7249572" y="4277772"/>
              <a:chExt cx="161259" cy="36290"/>
            </a:xfrm>
          </p:grpSpPr>
          <p:sp>
            <p:nvSpPr>
              <p:cNvPr id="6491" name="Google Shape;6491;p70"/>
              <p:cNvSpPr/>
              <p:nvPr/>
            </p:nvSpPr>
            <p:spPr>
              <a:xfrm>
                <a:off x="7249572"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2" name="Google Shape;6492;p70"/>
              <p:cNvSpPr/>
              <p:nvPr/>
            </p:nvSpPr>
            <p:spPr>
              <a:xfrm>
                <a:off x="7299388"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3" name="Google Shape;6493;p70"/>
              <p:cNvSpPr/>
              <p:nvPr/>
            </p:nvSpPr>
            <p:spPr>
              <a:xfrm>
                <a:off x="7349204"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4" name="Google Shape;6494;p70"/>
              <p:cNvSpPr/>
              <p:nvPr/>
            </p:nvSpPr>
            <p:spPr>
              <a:xfrm>
                <a:off x="7399020"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95" name="Google Shape;6495;p70"/>
            <p:cNvGrpSpPr/>
            <p:nvPr/>
          </p:nvGrpSpPr>
          <p:grpSpPr>
            <a:xfrm>
              <a:off x="7716678" y="4277772"/>
              <a:ext cx="161259" cy="36290"/>
              <a:chOff x="7716678" y="4277772"/>
              <a:chExt cx="161259" cy="36290"/>
            </a:xfrm>
          </p:grpSpPr>
          <p:sp>
            <p:nvSpPr>
              <p:cNvPr id="6496" name="Google Shape;6496;p70"/>
              <p:cNvSpPr/>
              <p:nvPr/>
            </p:nvSpPr>
            <p:spPr>
              <a:xfrm>
                <a:off x="7716678"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7" name="Google Shape;6497;p70"/>
              <p:cNvSpPr/>
              <p:nvPr/>
            </p:nvSpPr>
            <p:spPr>
              <a:xfrm>
                <a:off x="7766494"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8" name="Google Shape;6498;p70"/>
              <p:cNvSpPr/>
              <p:nvPr/>
            </p:nvSpPr>
            <p:spPr>
              <a:xfrm>
                <a:off x="7816310"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9" name="Google Shape;6499;p70"/>
              <p:cNvSpPr/>
              <p:nvPr/>
            </p:nvSpPr>
            <p:spPr>
              <a:xfrm>
                <a:off x="7866126" y="4277772"/>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00" name="Google Shape;6500;p70"/>
            <p:cNvGrpSpPr/>
            <p:nvPr/>
          </p:nvGrpSpPr>
          <p:grpSpPr>
            <a:xfrm>
              <a:off x="7071169" y="4332446"/>
              <a:ext cx="111443" cy="36290"/>
              <a:chOff x="7071169" y="4332446"/>
              <a:chExt cx="111443" cy="36290"/>
            </a:xfrm>
          </p:grpSpPr>
          <p:sp>
            <p:nvSpPr>
              <p:cNvPr id="6501" name="Google Shape;6501;p70"/>
              <p:cNvSpPr/>
              <p:nvPr/>
            </p:nvSpPr>
            <p:spPr>
              <a:xfrm>
                <a:off x="7071169"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2" name="Google Shape;6502;p70"/>
              <p:cNvSpPr/>
              <p:nvPr/>
            </p:nvSpPr>
            <p:spPr>
              <a:xfrm>
                <a:off x="7120985"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3" name="Google Shape;6503;p70"/>
              <p:cNvSpPr/>
              <p:nvPr/>
            </p:nvSpPr>
            <p:spPr>
              <a:xfrm>
                <a:off x="7170801"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04" name="Google Shape;6504;p70"/>
            <p:cNvGrpSpPr/>
            <p:nvPr/>
          </p:nvGrpSpPr>
          <p:grpSpPr>
            <a:xfrm>
              <a:off x="7934610" y="4332446"/>
              <a:ext cx="118301" cy="36290"/>
              <a:chOff x="7934610" y="4332446"/>
              <a:chExt cx="118301" cy="36290"/>
            </a:xfrm>
          </p:grpSpPr>
          <p:sp>
            <p:nvSpPr>
              <p:cNvPr id="6505" name="Google Shape;6505;p70"/>
              <p:cNvSpPr/>
              <p:nvPr/>
            </p:nvSpPr>
            <p:spPr>
              <a:xfrm>
                <a:off x="7934610"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6" name="Google Shape;6506;p70"/>
              <p:cNvSpPr/>
              <p:nvPr/>
            </p:nvSpPr>
            <p:spPr>
              <a:xfrm>
                <a:off x="7991284"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7" name="Google Shape;6507;p70"/>
              <p:cNvSpPr/>
              <p:nvPr/>
            </p:nvSpPr>
            <p:spPr>
              <a:xfrm>
                <a:off x="8041100"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08" name="Google Shape;6508;p70"/>
            <p:cNvSpPr/>
            <p:nvPr/>
          </p:nvSpPr>
          <p:spPr>
            <a:xfrm>
              <a:off x="7483316"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9" name="Google Shape;6509;p70"/>
            <p:cNvSpPr/>
            <p:nvPr/>
          </p:nvSpPr>
          <p:spPr>
            <a:xfrm>
              <a:off x="7552086"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0" name="Google Shape;6510;p70"/>
            <p:cNvSpPr/>
            <p:nvPr/>
          </p:nvSpPr>
          <p:spPr>
            <a:xfrm>
              <a:off x="7627810"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11" name="Google Shape;6511;p70"/>
            <p:cNvGrpSpPr/>
            <p:nvPr/>
          </p:nvGrpSpPr>
          <p:grpSpPr>
            <a:xfrm>
              <a:off x="7249572" y="4332446"/>
              <a:ext cx="161259" cy="36290"/>
              <a:chOff x="7249572" y="4332446"/>
              <a:chExt cx="161259" cy="36290"/>
            </a:xfrm>
          </p:grpSpPr>
          <p:sp>
            <p:nvSpPr>
              <p:cNvPr id="6512" name="Google Shape;6512;p70"/>
              <p:cNvSpPr/>
              <p:nvPr/>
            </p:nvSpPr>
            <p:spPr>
              <a:xfrm>
                <a:off x="7249572"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3" name="Google Shape;6513;p70"/>
              <p:cNvSpPr/>
              <p:nvPr/>
            </p:nvSpPr>
            <p:spPr>
              <a:xfrm>
                <a:off x="7299388"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4" name="Google Shape;6514;p70"/>
              <p:cNvSpPr/>
              <p:nvPr/>
            </p:nvSpPr>
            <p:spPr>
              <a:xfrm>
                <a:off x="7349204"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5" name="Google Shape;6515;p70"/>
              <p:cNvSpPr/>
              <p:nvPr/>
            </p:nvSpPr>
            <p:spPr>
              <a:xfrm>
                <a:off x="7399020"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16" name="Google Shape;6516;p70"/>
            <p:cNvGrpSpPr/>
            <p:nvPr/>
          </p:nvGrpSpPr>
          <p:grpSpPr>
            <a:xfrm>
              <a:off x="7716678" y="4332446"/>
              <a:ext cx="161259" cy="36290"/>
              <a:chOff x="7716678" y="4332446"/>
              <a:chExt cx="161259" cy="36290"/>
            </a:xfrm>
          </p:grpSpPr>
          <p:sp>
            <p:nvSpPr>
              <p:cNvPr id="6517" name="Google Shape;6517;p70"/>
              <p:cNvSpPr/>
              <p:nvPr/>
            </p:nvSpPr>
            <p:spPr>
              <a:xfrm>
                <a:off x="7716678"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8" name="Google Shape;6518;p70"/>
              <p:cNvSpPr/>
              <p:nvPr/>
            </p:nvSpPr>
            <p:spPr>
              <a:xfrm>
                <a:off x="7766494"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9" name="Google Shape;6519;p70"/>
              <p:cNvSpPr/>
              <p:nvPr/>
            </p:nvSpPr>
            <p:spPr>
              <a:xfrm>
                <a:off x="7816310"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0" name="Google Shape;6520;p70"/>
              <p:cNvSpPr/>
              <p:nvPr/>
            </p:nvSpPr>
            <p:spPr>
              <a:xfrm>
                <a:off x="7866126" y="4332446"/>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21" name="Google Shape;6521;p70"/>
            <p:cNvGrpSpPr/>
            <p:nvPr/>
          </p:nvGrpSpPr>
          <p:grpSpPr>
            <a:xfrm>
              <a:off x="7071169" y="4387119"/>
              <a:ext cx="111443" cy="36290"/>
              <a:chOff x="7071169" y="4387119"/>
              <a:chExt cx="111443" cy="36290"/>
            </a:xfrm>
          </p:grpSpPr>
          <p:sp>
            <p:nvSpPr>
              <p:cNvPr id="6522" name="Google Shape;6522;p70"/>
              <p:cNvSpPr/>
              <p:nvPr/>
            </p:nvSpPr>
            <p:spPr>
              <a:xfrm>
                <a:off x="7071169"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3" name="Google Shape;6523;p70"/>
              <p:cNvSpPr/>
              <p:nvPr/>
            </p:nvSpPr>
            <p:spPr>
              <a:xfrm>
                <a:off x="7120985"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4" name="Google Shape;6524;p70"/>
              <p:cNvSpPr/>
              <p:nvPr/>
            </p:nvSpPr>
            <p:spPr>
              <a:xfrm>
                <a:off x="7170801"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25" name="Google Shape;6525;p70"/>
            <p:cNvGrpSpPr/>
            <p:nvPr/>
          </p:nvGrpSpPr>
          <p:grpSpPr>
            <a:xfrm>
              <a:off x="7934610" y="4387119"/>
              <a:ext cx="118301" cy="36290"/>
              <a:chOff x="7934610" y="4387119"/>
              <a:chExt cx="118301" cy="36290"/>
            </a:xfrm>
          </p:grpSpPr>
          <p:sp>
            <p:nvSpPr>
              <p:cNvPr id="6526" name="Google Shape;6526;p70"/>
              <p:cNvSpPr/>
              <p:nvPr/>
            </p:nvSpPr>
            <p:spPr>
              <a:xfrm>
                <a:off x="7934610"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7" name="Google Shape;6527;p70"/>
              <p:cNvSpPr/>
              <p:nvPr/>
            </p:nvSpPr>
            <p:spPr>
              <a:xfrm>
                <a:off x="7991284"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8" name="Google Shape;6528;p70"/>
              <p:cNvSpPr/>
              <p:nvPr/>
            </p:nvSpPr>
            <p:spPr>
              <a:xfrm>
                <a:off x="8041100"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29" name="Google Shape;6529;p70"/>
            <p:cNvSpPr/>
            <p:nvPr/>
          </p:nvSpPr>
          <p:spPr>
            <a:xfrm>
              <a:off x="7483316"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0" name="Google Shape;6530;p70"/>
            <p:cNvSpPr/>
            <p:nvPr/>
          </p:nvSpPr>
          <p:spPr>
            <a:xfrm>
              <a:off x="7552086"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1" name="Google Shape;6531;p70"/>
            <p:cNvSpPr/>
            <p:nvPr/>
          </p:nvSpPr>
          <p:spPr>
            <a:xfrm>
              <a:off x="7627810"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32" name="Google Shape;6532;p70"/>
            <p:cNvGrpSpPr/>
            <p:nvPr/>
          </p:nvGrpSpPr>
          <p:grpSpPr>
            <a:xfrm>
              <a:off x="7249572" y="4387119"/>
              <a:ext cx="161259" cy="36290"/>
              <a:chOff x="7249572" y="4387119"/>
              <a:chExt cx="161259" cy="36290"/>
            </a:xfrm>
          </p:grpSpPr>
          <p:sp>
            <p:nvSpPr>
              <p:cNvPr id="6533" name="Google Shape;6533;p70"/>
              <p:cNvSpPr/>
              <p:nvPr/>
            </p:nvSpPr>
            <p:spPr>
              <a:xfrm>
                <a:off x="7249572"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4" name="Google Shape;6534;p70"/>
              <p:cNvSpPr/>
              <p:nvPr/>
            </p:nvSpPr>
            <p:spPr>
              <a:xfrm>
                <a:off x="7299388"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5" name="Google Shape;6535;p70"/>
              <p:cNvSpPr/>
              <p:nvPr/>
            </p:nvSpPr>
            <p:spPr>
              <a:xfrm>
                <a:off x="7349204"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6" name="Google Shape;6536;p70"/>
              <p:cNvSpPr/>
              <p:nvPr/>
            </p:nvSpPr>
            <p:spPr>
              <a:xfrm>
                <a:off x="7399020"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37" name="Google Shape;6537;p70"/>
            <p:cNvGrpSpPr/>
            <p:nvPr/>
          </p:nvGrpSpPr>
          <p:grpSpPr>
            <a:xfrm>
              <a:off x="7716678" y="4387119"/>
              <a:ext cx="161259" cy="36290"/>
              <a:chOff x="7716678" y="4387119"/>
              <a:chExt cx="161259" cy="36290"/>
            </a:xfrm>
          </p:grpSpPr>
          <p:sp>
            <p:nvSpPr>
              <p:cNvPr id="6538" name="Google Shape;6538;p70"/>
              <p:cNvSpPr/>
              <p:nvPr/>
            </p:nvSpPr>
            <p:spPr>
              <a:xfrm>
                <a:off x="7716678"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9" name="Google Shape;6539;p70"/>
              <p:cNvSpPr/>
              <p:nvPr/>
            </p:nvSpPr>
            <p:spPr>
              <a:xfrm>
                <a:off x="7766494"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0" name="Google Shape;6540;p70"/>
              <p:cNvSpPr/>
              <p:nvPr/>
            </p:nvSpPr>
            <p:spPr>
              <a:xfrm>
                <a:off x="7816310"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1" name="Google Shape;6541;p70"/>
              <p:cNvSpPr/>
              <p:nvPr/>
            </p:nvSpPr>
            <p:spPr>
              <a:xfrm>
                <a:off x="7866126" y="4387119"/>
                <a:ext cx="11811" cy="36290"/>
              </a:xfrm>
              <a:custGeom>
                <a:avLst/>
                <a:gdLst/>
                <a:ahLst/>
                <a:cxnLst/>
                <a:rect l="l" t="t" r="r" b="b"/>
                <a:pathLst>
                  <a:path w="11811" h="36290" extrusionOk="0">
                    <a:moveTo>
                      <a:pt x="0" y="0"/>
                    </a:moveTo>
                    <a:lnTo>
                      <a:pt x="11811" y="0"/>
                    </a:lnTo>
                    <a:lnTo>
                      <a:pt x="11811" y="36290"/>
                    </a:lnTo>
                    <a:lnTo>
                      <a:pt x="0" y="362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42" name="Google Shape;6542;p70"/>
            <p:cNvSpPr/>
            <p:nvPr/>
          </p:nvSpPr>
          <p:spPr>
            <a:xfrm>
              <a:off x="7243000" y="4486465"/>
              <a:ext cx="59626" cy="68199"/>
            </a:xfrm>
            <a:custGeom>
              <a:avLst/>
              <a:gdLst/>
              <a:ahLst/>
              <a:cxnLst/>
              <a:rect l="l" t="t" r="r" b="b"/>
              <a:pathLst>
                <a:path w="59626" h="68199" extrusionOk="0">
                  <a:moveTo>
                    <a:pt x="59531" y="68199"/>
                  </a:moveTo>
                  <a:lnTo>
                    <a:pt x="0" y="68199"/>
                  </a:lnTo>
                  <a:lnTo>
                    <a:pt x="0" y="29813"/>
                  </a:lnTo>
                  <a:cubicBezTo>
                    <a:pt x="0" y="13335"/>
                    <a:pt x="13335" y="0"/>
                    <a:pt x="29813" y="0"/>
                  </a:cubicBezTo>
                  <a:lnTo>
                    <a:pt x="29813" y="0"/>
                  </a:lnTo>
                  <a:cubicBezTo>
                    <a:pt x="46291" y="0"/>
                    <a:pt x="59626" y="13335"/>
                    <a:pt x="59626" y="29813"/>
                  </a:cubicBezTo>
                  <a:lnTo>
                    <a:pt x="59626" y="681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3" name="Google Shape;6543;p70"/>
            <p:cNvSpPr/>
            <p:nvPr/>
          </p:nvSpPr>
          <p:spPr>
            <a:xfrm>
              <a:off x="7533703" y="4486370"/>
              <a:ext cx="59531" cy="68199"/>
            </a:xfrm>
            <a:custGeom>
              <a:avLst/>
              <a:gdLst/>
              <a:ahLst/>
              <a:cxnLst/>
              <a:rect l="l" t="t" r="r" b="b"/>
              <a:pathLst>
                <a:path w="59531" h="68199" extrusionOk="0">
                  <a:moveTo>
                    <a:pt x="29718" y="0"/>
                  </a:moveTo>
                  <a:lnTo>
                    <a:pt x="29718" y="0"/>
                  </a:lnTo>
                  <a:cubicBezTo>
                    <a:pt x="46196" y="0"/>
                    <a:pt x="59531" y="13335"/>
                    <a:pt x="59531" y="29813"/>
                  </a:cubicBezTo>
                  <a:lnTo>
                    <a:pt x="59531" y="68199"/>
                  </a:lnTo>
                  <a:lnTo>
                    <a:pt x="0" y="68199"/>
                  </a:lnTo>
                  <a:lnTo>
                    <a:pt x="0" y="29813"/>
                  </a:lnTo>
                  <a:cubicBezTo>
                    <a:pt x="0" y="13335"/>
                    <a:pt x="13335" y="0"/>
                    <a:pt x="29813"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4" name="Google Shape;6544;p70"/>
            <p:cNvSpPr/>
            <p:nvPr/>
          </p:nvSpPr>
          <p:spPr>
            <a:xfrm>
              <a:off x="7807737" y="4486465"/>
              <a:ext cx="59626" cy="68199"/>
            </a:xfrm>
            <a:custGeom>
              <a:avLst/>
              <a:gdLst/>
              <a:ahLst/>
              <a:cxnLst/>
              <a:rect l="l" t="t" r="r" b="b"/>
              <a:pathLst>
                <a:path w="59626" h="68199" extrusionOk="0">
                  <a:moveTo>
                    <a:pt x="59531" y="68199"/>
                  </a:moveTo>
                  <a:lnTo>
                    <a:pt x="0" y="68199"/>
                  </a:lnTo>
                  <a:lnTo>
                    <a:pt x="0" y="29813"/>
                  </a:lnTo>
                  <a:cubicBezTo>
                    <a:pt x="0" y="13335"/>
                    <a:pt x="13335" y="0"/>
                    <a:pt x="29813" y="0"/>
                  </a:cubicBezTo>
                  <a:lnTo>
                    <a:pt x="29813" y="0"/>
                  </a:lnTo>
                  <a:cubicBezTo>
                    <a:pt x="46292" y="0"/>
                    <a:pt x="59627" y="13335"/>
                    <a:pt x="59627" y="29813"/>
                  </a:cubicBezTo>
                  <a:lnTo>
                    <a:pt x="59627" y="681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45" name="Google Shape;6545;p70"/>
            <p:cNvGrpSpPr/>
            <p:nvPr/>
          </p:nvGrpSpPr>
          <p:grpSpPr>
            <a:xfrm>
              <a:off x="7893748" y="4481798"/>
              <a:ext cx="155352" cy="22479"/>
              <a:chOff x="7893748" y="4481798"/>
              <a:chExt cx="155352" cy="22479"/>
            </a:xfrm>
          </p:grpSpPr>
          <p:sp>
            <p:nvSpPr>
              <p:cNvPr id="6546" name="Google Shape;6546;p70"/>
              <p:cNvSpPr/>
              <p:nvPr/>
            </p:nvSpPr>
            <p:spPr>
              <a:xfrm>
                <a:off x="7893748"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7" name="Google Shape;6547;p70"/>
              <p:cNvSpPr/>
              <p:nvPr/>
            </p:nvSpPr>
            <p:spPr>
              <a:xfrm>
                <a:off x="7955851"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8" name="Google Shape;6548;p70"/>
              <p:cNvSpPr/>
              <p:nvPr/>
            </p:nvSpPr>
            <p:spPr>
              <a:xfrm>
                <a:off x="8018049"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49" name="Google Shape;6549;p70"/>
            <p:cNvGrpSpPr/>
            <p:nvPr/>
          </p:nvGrpSpPr>
          <p:grpSpPr>
            <a:xfrm>
              <a:off x="7621714" y="4481798"/>
              <a:ext cx="155448" cy="22479"/>
              <a:chOff x="7621714" y="4481798"/>
              <a:chExt cx="155448" cy="22479"/>
            </a:xfrm>
          </p:grpSpPr>
          <p:sp>
            <p:nvSpPr>
              <p:cNvPr id="6550" name="Google Shape;6550;p70"/>
              <p:cNvSpPr/>
              <p:nvPr/>
            </p:nvSpPr>
            <p:spPr>
              <a:xfrm>
                <a:off x="7621714"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1" name="Google Shape;6551;p70"/>
              <p:cNvSpPr/>
              <p:nvPr/>
            </p:nvSpPr>
            <p:spPr>
              <a:xfrm>
                <a:off x="7683912"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2" name="Google Shape;6552;p70"/>
              <p:cNvSpPr/>
              <p:nvPr/>
            </p:nvSpPr>
            <p:spPr>
              <a:xfrm>
                <a:off x="7746111"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53" name="Google Shape;6553;p70"/>
            <p:cNvGrpSpPr/>
            <p:nvPr/>
          </p:nvGrpSpPr>
          <p:grpSpPr>
            <a:xfrm>
              <a:off x="7349775" y="4481798"/>
              <a:ext cx="155353" cy="22479"/>
              <a:chOff x="7349775" y="4481798"/>
              <a:chExt cx="155353" cy="22479"/>
            </a:xfrm>
          </p:grpSpPr>
          <p:sp>
            <p:nvSpPr>
              <p:cNvPr id="6554" name="Google Shape;6554;p70"/>
              <p:cNvSpPr/>
              <p:nvPr/>
            </p:nvSpPr>
            <p:spPr>
              <a:xfrm>
                <a:off x="7349775"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5" name="Google Shape;6555;p70"/>
              <p:cNvSpPr/>
              <p:nvPr/>
            </p:nvSpPr>
            <p:spPr>
              <a:xfrm>
                <a:off x="7411974"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6" name="Google Shape;6556;p70"/>
              <p:cNvSpPr/>
              <p:nvPr/>
            </p:nvSpPr>
            <p:spPr>
              <a:xfrm>
                <a:off x="7474077"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57" name="Google Shape;6557;p70"/>
            <p:cNvGrpSpPr/>
            <p:nvPr/>
          </p:nvGrpSpPr>
          <p:grpSpPr>
            <a:xfrm>
              <a:off x="7077837" y="4481798"/>
              <a:ext cx="155352" cy="22479"/>
              <a:chOff x="7077837" y="4481798"/>
              <a:chExt cx="155352" cy="22479"/>
            </a:xfrm>
          </p:grpSpPr>
          <p:sp>
            <p:nvSpPr>
              <p:cNvPr id="6558" name="Google Shape;6558;p70"/>
              <p:cNvSpPr/>
              <p:nvPr/>
            </p:nvSpPr>
            <p:spPr>
              <a:xfrm>
                <a:off x="7077837" y="4481798"/>
                <a:ext cx="31051" cy="22479"/>
              </a:xfrm>
              <a:custGeom>
                <a:avLst/>
                <a:gdLst/>
                <a:ahLst/>
                <a:cxnLst/>
                <a:rect l="l" t="t" r="r" b="b"/>
                <a:pathLst>
                  <a:path w="31051" h="22479" extrusionOk="0">
                    <a:moveTo>
                      <a:pt x="0" y="0"/>
                    </a:moveTo>
                    <a:lnTo>
                      <a:pt x="31051" y="0"/>
                    </a:lnTo>
                    <a:lnTo>
                      <a:pt x="31051"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9" name="Google Shape;6559;p70"/>
              <p:cNvSpPr/>
              <p:nvPr/>
            </p:nvSpPr>
            <p:spPr>
              <a:xfrm>
                <a:off x="7139940"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0" name="Google Shape;6560;p70"/>
              <p:cNvSpPr/>
              <p:nvPr/>
            </p:nvSpPr>
            <p:spPr>
              <a:xfrm>
                <a:off x="7202138" y="4481798"/>
                <a:ext cx="31051" cy="22479"/>
              </a:xfrm>
              <a:custGeom>
                <a:avLst/>
                <a:gdLst/>
                <a:ahLst/>
                <a:cxnLst/>
                <a:rect l="l" t="t" r="r" b="b"/>
                <a:pathLst>
                  <a:path w="31051" h="22479" extrusionOk="0">
                    <a:moveTo>
                      <a:pt x="0" y="0"/>
                    </a:moveTo>
                    <a:lnTo>
                      <a:pt x="31052" y="0"/>
                    </a:lnTo>
                    <a:lnTo>
                      <a:pt x="31052" y="22479"/>
                    </a:lnTo>
                    <a:lnTo>
                      <a:pt x="0" y="22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561" name="Google Shape;6561;p70"/>
          <p:cNvGrpSpPr/>
          <p:nvPr/>
        </p:nvGrpSpPr>
        <p:grpSpPr>
          <a:xfrm>
            <a:off x="3346501" y="3619305"/>
            <a:ext cx="750306" cy="704988"/>
            <a:chOff x="4784417" y="3086598"/>
            <a:chExt cx="831272" cy="781064"/>
          </a:xfrm>
        </p:grpSpPr>
        <p:grpSp>
          <p:nvGrpSpPr>
            <p:cNvPr id="6562" name="Google Shape;6562;p70"/>
            <p:cNvGrpSpPr/>
            <p:nvPr/>
          </p:nvGrpSpPr>
          <p:grpSpPr>
            <a:xfrm>
              <a:off x="5200053" y="3086598"/>
              <a:ext cx="415636" cy="781063"/>
              <a:chOff x="5200053" y="3086598"/>
              <a:chExt cx="415636" cy="781063"/>
            </a:xfrm>
          </p:grpSpPr>
          <p:sp>
            <p:nvSpPr>
              <p:cNvPr id="6563" name="Google Shape;6563;p70"/>
              <p:cNvSpPr/>
              <p:nvPr/>
            </p:nvSpPr>
            <p:spPr>
              <a:xfrm rot="10800000">
                <a:off x="5200053" y="3086598"/>
                <a:ext cx="415636" cy="781063"/>
              </a:xfrm>
              <a:custGeom>
                <a:avLst/>
                <a:gdLst/>
                <a:ahLst/>
                <a:cxnLst/>
                <a:rect l="l" t="t" r="r" b="b"/>
                <a:pathLst>
                  <a:path w="415636" h="781063" extrusionOk="0">
                    <a:moveTo>
                      <a:pt x="0" y="0"/>
                    </a:moveTo>
                    <a:lnTo>
                      <a:pt x="415636" y="0"/>
                    </a:lnTo>
                    <a:lnTo>
                      <a:pt x="415636" y="781064"/>
                    </a:lnTo>
                    <a:lnTo>
                      <a:pt x="0" y="78106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64" name="Google Shape;6564;p70"/>
              <p:cNvGrpSpPr/>
              <p:nvPr/>
            </p:nvGrpSpPr>
            <p:grpSpPr>
              <a:xfrm>
                <a:off x="5232307" y="3104969"/>
                <a:ext cx="351128" cy="762610"/>
                <a:chOff x="5232307" y="3104969"/>
                <a:chExt cx="351128" cy="762610"/>
              </a:xfrm>
            </p:grpSpPr>
            <p:sp>
              <p:nvSpPr>
                <p:cNvPr id="6565" name="Google Shape;6565;p70"/>
                <p:cNvSpPr/>
                <p:nvPr/>
              </p:nvSpPr>
              <p:spPr>
                <a:xfrm rot="10800000">
                  <a:off x="5360572" y="3750370"/>
                  <a:ext cx="94598" cy="117209"/>
                </a:xfrm>
                <a:custGeom>
                  <a:avLst/>
                  <a:gdLst/>
                  <a:ahLst/>
                  <a:cxnLst/>
                  <a:rect l="l" t="t" r="r" b="b"/>
                  <a:pathLst>
                    <a:path w="94598" h="117209" extrusionOk="0">
                      <a:moveTo>
                        <a:pt x="0" y="0"/>
                      </a:moveTo>
                      <a:lnTo>
                        <a:pt x="94599" y="0"/>
                      </a:lnTo>
                      <a:lnTo>
                        <a:pt x="94599" y="117210"/>
                      </a:lnTo>
                      <a:lnTo>
                        <a:pt x="0" y="11721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6" name="Google Shape;6566;p70"/>
                <p:cNvSpPr/>
                <p:nvPr/>
              </p:nvSpPr>
              <p:spPr>
                <a:xfrm rot="10800000">
                  <a:off x="5360572"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7" name="Google Shape;6567;p70"/>
                <p:cNvSpPr/>
                <p:nvPr/>
              </p:nvSpPr>
              <p:spPr>
                <a:xfrm rot="10800000">
                  <a:off x="5360572"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8" name="Google Shape;6568;p70"/>
                <p:cNvSpPr/>
                <p:nvPr/>
              </p:nvSpPr>
              <p:spPr>
                <a:xfrm rot="10800000">
                  <a:off x="5488837"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9" name="Google Shape;6569;p70"/>
                <p:cNvSpPr/>
                <p:nvPr/>
              </p:nvSpPr>
              <p:spPr>
                <a:xfrm rot="10800000">
                  <a:off x="5232307"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0" name="Google Shape;6570;p70"/>
                <p:cNvSpPr/>
                <p:nvPr/>
              </p:nvSpPr>
              <p:spPr>
                <a:xfrm rot="10800000">
                  <a:off x="5488837" y="3750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1" name="Google Shape;6571;p70"/>
                <p:cNvSpPr/>
                <p:nvPr/>
              </p:nvSpPr>
              <p:spPr>
                <a:xfrm rot="10800000">
                  <a:off x="5232307" y="3750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2" name="Google Shape;6572;p70"/>
                <p:cNvSpPr/>
                <p:nvPr/>
              </p:nvSpPr>
              <p:spPr>
                <a:xfrm rot="10800000">
                  <a:off x="5360572"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3" name="Google Shape;6573;p70"/>
                <p:cNvSpPr/>
                <p:nvPr/>
              </p:nvSpPr>
              <p:spPr>
                <a:xfrm rot="10800000">
                  <a:off x="5488837"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4" name="Google Shape;6574;p70"/>
                <p:cNvSpPr/>
                <p:nvPr/>
              </p:nvSpPr>
              <p:spPr>
                <a:xfrm rot="10800000">
                  <a:off x="5232307"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5" name="Google Shape;6575;p70"/>
                <p:cNvSpPr/>
                <p:nvPr/>
              </p:nvSpPr>
              <p:spPr>
                <a:xfrm rot="10800000">
                  <a:off x="5488837"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6" name="Google Shape;6576;p70"/>
                <p:cNvSpPr/>
                <p:nvPr/>
              </p:nvSpPr>
              <p:spPr>
                <a:xfrm rot="10800000">
                  <a:off x="5232307"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7" name="Google Shape;6577;p70"/>
                <p:cNvSpPr/>
                <p:nvPr/>
              </p:nvSpPr>
              <p:spPr>
                <a:xfrm rot="10800000">
                  <a:off x="5360572" y="32483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8" name="Google Shape;6578;p70"/>
                <p:cNvSpPr/>
                <p:nvPr/>
              </p:nvSpPr>
              <p:spPr>
                <a:xfrm rot="10800000">
                  <a:off x="5488837" y="32483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9" name="Google Shape;6579;p70"/>
                <p:cNvSpPr/>
                <p:nvPr/>
              </p:nvSpPr>
              <p:spPr>
                <a:xfrm rot="10800000">
                  <a:off x="5232307" y="32483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0" name="Google Shape;6580;p70"/>
                <p:cNvSpPr/>
                <p:nvPr/>
              </p:nvSpPr>
              <p:spPr>
                <a:xfrm rot="5400000">
                  <a:off x="5378486" y="3105011"/>
                  <a:ext cx="58189" cy="122612"/>
                </a:xfrm>
                <a:custGeom>
                  <a:avLst/>
                  <a:gdLst/>
                  <a:ahLst/>
                  <a:cxnLst/>
                  <a:rect l="l" t="t" r="r" b="b"/>
                  <a:pathLst>
                    <a:path w="58189" h="122612" extrusionOk="0">
                      <a:moveTo>
                        <a:pt x="0" y="0"/>
                      </a:moveTo>
                      <a:lnTo>
                        <a:pt x="58189" y="0"/>
                      </a:lnTo>
                      <a:lnTo>
                        <a:pt x="58189" y="122613"/>
                      </a:lnTo>
                      <a:lnTo>
                        <a:pt x="0" y="1226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1" name="Google Shape;6581;p70"/>
                <p:cNvSpPr/>
                <p:nvPr/>
              </p:nvSpPr>
              <p:spPr>
                <a:xfrm rot="10800000">
                  <a:off x="5378528" y="3104969"/>
                  <a:ext cx="58189" cy="122612"/>
                </a:xfrm>
                <a:custGeom>
                  <a:avLst/>
                  <a:gdLst/>
                  <a:ahLst/>
                  <a:cxnLst/>
                  <a:rect l="l" t="t" r="r" b="b"/>
                  <a:pathLst>
                    <a:path w="58189" h="122612" extrusionOk="0">
                      <a:moveTo>
                        <a:pt x="0" y="0"/>
                      </a:moveTo>
                      <a:lnTo>
                        <a:pt x="58189" y="0"/>
                      </a:lnTo>
                      <a:lnTo>
                        <a:pt x="58189" y="122613"/>
                      </a:lnTo>
                      <a:lnTo>
                        <a:pt x="0" y="1226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582" name="Google Shape;6582;p70"/>
            <p:cNvGrpSpPr/>
            <p:nvPr/>
          </p:nvGrpSpPr>
          <p:grpSpPr>
            <a:xfrm>
              <a:off x="4784417" y="3342963"/>
              <a:ext cx="415636" cy="524699"/>
              <a:chOff x="4784417" y="3342963"/>
              <a:chExt cx="415636" cy="524699"/>
            </a:xfrm>
          </p:grpSpPr>
          <p:sp>
            <p:nvSpPr>
              <p:cNvPr id="6583" name="Google Shape;6583;p70"/>
              <p:cNvSpPr/>
              <p:nvPr/>
            </p:nvSpPr>
            <p:spPr>
              <a:xfrm rot="10800000">
                <a:off x="4784417" y="3342963"/>
                <a:ext cx="415636" cy="524699"/>
              </a:xfrm>
              <a:custGeom>
                <a:avLst/>
                <a:gdLst/>
                <a:ahLst/>
                <a:cxnLst/>
                <a:rect l="l" t="t" r="r" b="b"/>
                <a:pathLst>
                  <a:path w="415636" h="524699" extrusionOk="0">
                    <a:moveTo>
                      <a:pt x="0" y="0"/>
                    </a:moveTo>
                    <a:lnTo>
                      <a:pt x="415636" y="0"/>
                    </a:lnTo>
                    <a:lnTo>
                      <a:pt x="415636" y="524699"/>
                    </a:lnTo>
                    <a:lnTo>
                      <a:pt x="0" y="52469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84" name="Google Shape;6584;p70"/>
              <p:cNvGrpSpPr/>
              <p:nvPr/>
            </p:nvGrpSpPr>
            <p:grpSpPr>
              <a:xfrm>
                <a:off x="4816587" y="3375964"/>
                <a:ext cx="351295" cy="491615"/>
                <a:chOff x="4816587" y="3375964"/>
                <a:chExt cx="351295" cy="491615"/>
              </a:xfrm>
            </p:grpSpPr>
            <p:sp>
              <p:nvSpPr>
                <p:cNvPr id="6585" name="Google Shape;6585;p70"/>
                <p:cNvSpPr/>
                <p:nvPr/>
              </p:nvSpPr>
              <p:spPr>
                <a:xfrm rot="10800000">
                  <a:off x="4944936" y="3750370"/>
                  <a:ext cx="94598" cy="117209"/>
                </a:xfrm>
                <a:custGeom>
                  <a:avLst/>
                  <a:gdLst/>
                  <a:ahLst/>
                  <a:cxnLst/>
                  <a:rect l="l" t="t" r="r" b="b"/>
                  <a:pathLst>
                    <a:path w="94598" h="117209" extrusionOk="0">
                      <a:moveTo>
                        <a:pt x="0" y="0"/>
                      </a:moveTo>
                      <a:lnTo>
                        <a:pt x="94599" y="0"/>
                      </a:lnTo>
                      <a:lnTo>
                        <a:pt x="94599" y="117210"/>
                      </a:lnTo>
                      <a:lnTo>
                        <a:pt x="0" y="11721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6" name="Google Shape;6586;p70"/>
                <p:cNvSpPr/>
                <p:nvPr/>
              </p:nvSpPr>
              <p:spPr>
                <a:xfrm rot="10800000">
                  <a:off x="4944936"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7" name="Google Shape;6587;p70"/>
                <p:cNvSpPr/>
                <p:nvPr/>
              </p:nvSpPr>
              <p:spPr>
                <a:xfrm rot="10800000">
                  <a:off x="4944936"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8" name="Google Shape;6588;p70"/>
                <p:cNvSpPr/>
                <p:nvPr/>
              </p:nvSpPr>
              <p:spPr>
                <a:xfrm rot="10800000">
                  <a:off x="5073284"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9" name="Google Shape;6589;p70"/>
                <p:cNvSpPr/>
                <p:nvPr/>
              </p:nvSpPr>
              <p:spPr>
                <a:xfrm rot="10800000">
                  <a:off x="4816587" y="3625762"/>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0" name="Google Shape;6590;p70"/>
                <p:cNvSpPr/>
                <p:nvPr/>
              </p:nvSpPr>
              <p:spPr>
                <a:xfrm rot="10800000">
                  <a:off x="5073284" y="3750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1" name="Google Shape;6591;p70"/>
                <p:cNvSpPr/>
                <p:nvPr/>
              </p:nvSpPr>
              <p:spPr>
                <a:xfrm rot="10800000">
                  <a:off x="4816587" y="3750453"/>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2" name="Google Shape;6592;p70"/>
                <p:cNvSpPr/>
                <p:nvPr/>
              </p:nvSpPr>
              <p:spPr>
                <a:xfrm rot="10800000">
                  <a:off x="4944936"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3" name="Google Shape;6593;p70"/>
                <p:cNvSpPr/>
                <p:nvPr/>
              </p:nvSpPr>
              <p:spPr>
                <a:xfrm rot="10800000">
                  <a:off x="5073284"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4" name="Google Shape;6594;p70"/>
                <p:cNvSpPr/>
                <p:nvPr/>
              </p:nvSpPr>
              <p:spPr>
                <a:xfrm rot="10800000">
                  <a:off x="4816587" y="3375964"/>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5" name="Google Shape;6595;p70"/>
                <p:cNvSpPr/>
                <p:nvPr/>
              </p:nvSpPr>
              <p:spPr>
                <a:xfrm rot="10800000">
                  <a:off x="5073284"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6" name="Google Shape;6596;p70"/>
                <p:cNvSpPr/>
                <p:nvPr/>
              </p:nvSpPr>
              <p:spPr>
                <a:xfrm rot="10800000">
                  <a:off x="4816587" y="3500489"/>
                  <a:ext cx="94598" cy="94598"/>
                </a:xfrm>
                <a:custGeom>
                  <a:avLst/>
                  <a:gdLst/>
                  <a:ahLst/>
                  <a:cxnLst/>
                  <a:rect l="l" t="t" r="r" b="b"/>
                  <a:pathLst>
                    <a:path w="94598" h="94598" extrusionOk="0">
                      <a:moveTo>
                        <a:pt x="0" y="0"/>
                      </a:moveTo>
                      <a:lnTo>
                        <a:pt x="94599" y="0"/>
                      </a:lnTo>
                      <a:lnTo>
                        <a:pt x="94599" y="94599"/>
                      </a:lnTo>
                      <a:lnTo>
                        <a:pt x="0" y="945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597" name="Google Shape;6597;p70"/>
          <p:cNvGrpSpPr/>
          <p:nvPr/>
        </p:nvGrpSpPr>
        <p:grpSpPr>
          <a:xfrm>
            <a:off x="2061091" y="3903891"/>
            <a:ext cx="677377" cy="420397"/>
            <a:chOff x="6197497" y="2272034"/>
            <a:chExt cx="750473" cy="465762"/>
          </a:xfrm>
        </p:grpSpPr>
        <p:sp>
          <p:nvSpPr>
            <p:cNvPr id="6598" name="Google Shape;6598;p70"/>
            <p:cNvSpPr/>
            <p:nvPr/>
          </p:nvSpPr>
          <p:spPr>
            <a:xfrm>
              <a:off x="6448209" y="2272034"/>
              <a:ext cx="250545" cy="138323"/>
            </a:xfrm>
            <a:custGeom>
              <a:avLst/>
              <a:gdLst/>
              <a:ahLst/>
              <a:cxnLst/>
              <a:rect l="l" t="t" r="r" b="b"/>
              <a:pathLst>
                <a:path w="250545" h="138323" extrusionOk="0">
                  <a:moveTo>
                    <a:pt x="0" y="138324"/>
                  </a:moveTo>
                  <a:lnTo>
                    <a:pt x="125273" y="0"/>
                  </a:lnTo>
                  <a:lnTo>
                    <a:pt x="250546" y="138324"/>
                  </a:lnTo>
                  <a:lnTo>
                    <a:pt x="0" y="1383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9" name="Google Shape;6599;p70"/>
            <p:cNvSpPr/>
            <p:nvPr/>
          </p:nvSpPr>
          <p:spPr>
            <a:xfrm>
              <a:off x="6197996" y="2410358"/>
              <a:ext cx="250213" cy="107483"/>
            </a:xfrm>
            <a:custGeom>
              <a:avLst/>
              <a:gdLst/>
              <a:ahLst/>
              <a:cxnLst/>
              <a:rect l="l" t="t" r="r" b="b"/>
              <a:pathLst>
                <a:path w="250213" h="107483" extrusionOk="0">
                  <a:moveTo>
                    <a:pt x="0" y="107484"/>
                  </a:moveTo>
                  <a:lnTo>
                    <a:pt x="250213" y="107484"/>
                  </a:lnTo>
                  <a:lnTo>
                    <a:pt x="250213" y="0"/>
                  </a:lnTo>
                  <a:lnTo>
                    <a:pt x="73484" y="0"/>
                  </a:lnTo>
                  <a:lnTo>
                    <a:pt x="0" y="1074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0" name="Google Shape;6600;p70"/>
            <p:cNvSpPr/>
            <p:nvPr/>
          </p:nvSpPr>
          <p:spPr>
            <a:xfrm>
              <a:off x="6697591" y="2410358"/>
              <a:ext cx="250213" cy="107483"/>
            </a:xfrm>
            <a:custGeom>
              <a:avLst/>
              <a:gdLst/>
              <a:ahLst/>
              <a:cxnLst/>
              <a:rect l="l" t="t" r="r" b="b"/>
              <a:pathLst>
                <a:path w="250213" h="107483" extrusionOk="0">
                  <a:moveTo>
                    <a:pt x="250213" y="107484"/>
                  </a:moveTo>
                  <a:lnTo>
                    <a:pt x="0" y="107484"/>
                  </a:lnTo>
                  <a:lnTo>
                    <a:pt x="0" y="0"/>
                  </a:lnTo>
                  <a:lnTo>
                    <a:pt x="176645" y="0"/>
                  </a:lnTo>
                  <a:lnTo>
                    <a:pt x="250213" y="1074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01" name="Google Shape;6601;p70"/>
            <p:cNvGrpSpPr/>
            <p:nvPr/>
          </p:nvGrpSpPr>
          <p:grpSpPr>
            <a:xfrm>
              <a:off x="6197497" y="2410358"/>
              <a:ext cx="750473" cy="327438"/>
              <a:chOff x="6197497" y="2410358"/>
              <a:chExt cx="750473" cy="327438"/>
            </a:xfrm>
          </p:grpSpPr>
          <p:grpSp>
            <p:nvGrpSpPr>
              <p:cNvPr id="6602" name="Google Shape;6602;p70"/>
              <p:cNvGrpSpPr/>
              <p:nvPr/>
            </p:nvGrpSpPr>
            <p:grpSpPr>
              <a:xfrm>
                <a:off x="6448126" y="2410358"/>
                <a:ext cx="250628" cy="327438"/>
                <a:chOff x="6448126" y="2410358"/>
                <a:chExt cx="250628" cy="327438"/>
              </a:xfrm>
            </p:grpSpPr>
            <p:sp>
              <p:nvSpPr>
                <p:cNvPr id="6603" name="Google Shape;6603;p70"/>
                <p:cNvSpPr/>
                <p:nvPr/>
              </p:nvSpPr>
              <p:spPr>
                <a:xfrm rot="10800000">
                  <a:off x="6448126" y="2410358"/>
                  <a:ext cx="250628" cy="327438"/>
                </a:xfrm>
                <a:custGeom>
                  <a:avLst/>
                  <a:gdLst/>
                  <a:ahLst/>
                  <a:cxnLst/>
                  <a:rect l="l" t="t" r="r" b="b"/>
                  <a:pathLst>
                    <a:path w="250628" h="327438" extrusionOk="0">
                      <a:moveTo>
                        <a:pt x="0" y="0"/>
                      </a:moveTo>
                      <a:lnTo>
                        <a:pt x="250629" y="0"/>
                      </a:lnTo>
                      <a:lnTo>
                        <a:pt x="250629" y="327438"/>
                      </a:lnTo>
                      <a:lnTo>
                        <a:pt x="0" y="32743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04" name="Google Shape;6604;p70"/>
                <p:cNvGrpSpPr/>
                <p:nvPr/>
              </p:nvGrpSpPr>
              <p:grpSpPr>
                <a:xfrm>
                  <a:off x="6472898" y="2535464"/>
                  <a:ext cx="201167" cy="202332"/>
                  <a:chOff x="6472898" y="2535464"/>
                  <a:chExt cx="201167" cy="202332"/>
                </a:xfrm>
              </p:grpSpPr>
              <p:sp>
                <p:nvSpPr>
                  <p:cNvPr id="6605" name="Google Shape;6605;p70"/>
                  <p:cNvSpPr/>
                  <p:nvPr/>
                </p:nvSpPr>
                <p:spPr>
                  <a:xfrm>
                    <a:off x="6544969" y="2627819"/>
                    <a:ext cx="57025" cy="109977"/>
                  </a:xfrm>
                  <a:custGeom>
                    <a:avLst/>
                    <a:gdLst/>
                    <a:ahLst/>
                    <a:cxnLst/>
                    <a:rect l="l" t="t" r="r" b="b"/>
                    <a:pathLst>
                      <a:path w="57025" h="109977" extrusionOk="0">
                        <a:moveTo>
                          <a:pt x="28513" y="0"/>
                        </a:moveTo>
                        <a:lnTo>
                          <a:pt x="28513" y="0"/>
                        </a:lnTo>
                        <a:cubicBezTo>
                          <a:pt x="44224" y="0"/>
                          <a:pt x="57025" y="12802"/>
                          <a:pt x="57025" y="28513"/>
                        </a:cubicBezTo>
                        <a:lnTo>
                          <a:pt x="57025" y="109977"/>
                        </a:lnTo>
                        <a:lnTo>
                          <a:pt x="0" y="109977"/>
                        </a:lnTo>
                        <a:lnTo>
                          <a:pt x="0" y="28513"/>
                        </a:lnTo>
                        <a:cubicBezTo>
                          <a:pt x="0" y="12802"/>
                          <a:pt x="12801" y="0"/>
                          <a:pt x="2851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06" name="Google Shape;6606;p70"/>
                  <p:cNvGrpSpPr/>
                  <p:nvPr/>
                </p:nvGrpSpPr>
                <p:grpSpPr>
                  <a:xfrm>
                    <a:off x="6472898" y="2535464"/>
                    <a:ext cx="201167" cy="157776"/>
                    <a:chOff x="6472898" y="2535464"/>
                    <a:chExt cx="201167" cy="157776"/>
                  </a:xfrm>
                </p:grpSpPr>
                <p:sp>
                  <p:nvSpPr>
                    <p:cNvPr id="6607" name="Google Shape;6607;p70"/>
                    <p:cNvSpPr/>
                    <p:nvPr/>
                  </p:nvSpPr>
                  <p:spPr>
                    <a:xfrm>
                      <a:off x="6472898" y="2535464"/>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8" name="Google Shape;6608;p70"/>
                    <p:cNvSpPr/>
                    <p:nvPr/>
                  </p:nvSpPr>
                  <p:spPr>
                    <a:xfrm>
                      <a:off x="6623774" y="2535464"/>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9" name="Google Shape;6609;p70"/>
                    <p:cNvSpPr/>
                    <p:nvPr/>
                  </p:nvSpPr>
                  <p:spPr>
                    <a:xfrm>
                      <a:off x="6472898" y="2642948"/>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0" name="Google Shape;6610;p70"/>
                    <p:cNvSpPr/>
                    <p:nvPr/>
                  </p:nvSpPr>
                  <p:spPr>
                    <a:xfrm>
                      <a:off x="6623774" y="2642948"/>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611" name="Google Shape;6611;p70"/>
              <p:cNvSpPr/>
              <p:nvPr/>
            </p:nvSpPr>
            <p:spPr>
              <a:xfrm rot="10800000">
                <a:off x="6197497" y="2517841"/>
                <a:ext cx="250628" cy="219954"/>
              </a:xfrm>
              <a:custGeom>
                <a:avLst/>
                <a:gdLst/>
                <a:ahLst/>
                <a:cxnLst/>
                <a:rect l="l" t="t" r="r" b="b"/>
                <a:pathLst>
                  <a:path w="250628" h="219954" extrusionOk="0">
                    <a:moveTo>
                      <a:pt x="0" y="0"/>
                    </a:moveTo>
                    <a:lnTo>
                      <a:pt x="250629" y="0"/>
                    </a:lnTo>
                    <a:lnTo>
                      <a:pt x="250629" y="219955"/>
                    </a:lnTo>
                    <a:lnTo>
                      <a:pt x="0" y="219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2" name="Google Shape;6612;p70"/>
              <p:cNvSpPr/>
              <p:nvPr/>
            </p:nvSpPr>
            <p:spPr>
              <a:xfrm rot="10800000">
                <a:off x="6697342" y="2517841"/>
                <a:ext cx="250628" cy="219954"/>
              </a:xfrm>
              <a:custGeom>
                <a:avLst/>
                <a:gdLst/>
                <a:ahLst/>
                <a:cxnLst/>
                <a:rect l="l" t="t" r="r" b="b"/>
                <a:pathLst>
                  <a:path w="250628" h="219954" extrusionOk="0">
                    <a:moveTo>
                      <a:pt x="0" y="0"/>
                    </a:moveTo>
                    <a:lnTo>
                      <a:pt x="250629" y="0"/>
                    </a:lnTo>
                    <a:lnTo>
                      <a:pt x="250629" y="219955"/>
                    </a:lnTo>
                    <a:lnTo>
                      <a:pt x="0" y="219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13" name="Google Shape;6613;p70"/>
            <p:cNvSpPr/>
            <p:nvPr/>
          </p:nvSpPr>
          <p:spPr>
            <a:xfrm>
              <a:off x="6365414" y="2592739"/>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4" name="Google Shape;6614;p70"/>
            <p:cNvSpPr/>
            <p:nvPr/>
          </p:nvSpPr>
          <p:spPr>
            <a:xfrm>
              <a:off x="6239227" y="2592739"/>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5" name="Google Shape;6615;p70"/>
            <p:cNvSpPr/>
            <p:nvPr/>
          </p:nvSpPr>
          <p:spPr>
            <a:xfrm>
              <a:off x="6867088" y="2592739"/>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6" name="Google Shape;6616;p70"/>
            <p:cNvSpPr/>
            <p:nvPr/>
          </p:nvSpPr>
          <p:spPr>
            <a:xfrm>
              <a:off x="6740900" y="2592739"/>
              <a:ext cx="50291" cy="50292"/>
            </a:xfrm>
            <a:custGeom>
              <a:avLst/>
              <a:gdLst/>
              <a:ahLst/>
              <a:cxnLst/>
              <a:rect l="l" t="t" r="r" b="b"/>
              <a:pathLst>
                <a:path w="50291" h="50292" extrusionOk="0">
                  <a:moveTo>
                    <a:pt x="0" y="0"/>
                  </a:moveTo>
                  <a:lnTo>
                    <a:pt x="50292" y="0"/>
                  </a:lnTo>
                  <a:lnTo>
                    <a:pt x="50292" y="50292"/>
                  </a:lnTo>
                  <a:lnTo>
                    <a:pt x="0" y="50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7" name="Google Shape;6617;p70"/>
            <p:cNvSpPr/>
            <p:nvPr/>
          </p:nvSpPr>
          <p:spPr>
            <a:xfrm>
              <a:off x="6564255" y="2429311"/>
              <a:ext cx="17290" cy="78970"/>
            </a:xfrm>
            <a:custGeom>
              <a:avLst/>
              <a:gdLst/>
              <a:ahLst/>
              <a:cxnLst/>
              <a:rect l="l" t="t" r="r" b="b"/>
              <a:pathLst>
                <a:path w="17290" h="78970" extrusionOk="0">
                  <a:moveTo>
                    <a:pt x="0" y="0"/>
                  </a:moveTo>
                  <a:lnTo>
                    <a:pt x="17290" y="0"/>
                  </a:lnTo>
                  <a:lnTo>
                    <a:pt x="17290" y="78971"/>
                  </a:lnTo>
                  <a:lnTo>
                    <a:pt x="0" y="7897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8" name="Google Shape;6618;p70"/>
            <p:cNvSpPr/>
            <p:nvPr/>
          </p:nvSpPr>
          <p:spPr>
            <a:xfrm rot="5400000">
              <a:off x="6564296" y="2427690"/>
              <a:ext cx="17290" cy="55445"/>
            </a:xfrm>
            <a:custGeom>
              <a:avLst/>
              <a:gdLst/>
              <a:ahLst/>
              <a:cxnLst/>
              <a:rect l="l" t="t" r="r" b="b"/>
              <a:pathLst>
                <a:path w="17290" h="55445" extrusionOk="0">
                  <a:moveTo>
                    <a:pt x="0" y="0"/>
                  </a:moveTo>
                  <a:lnTo>
                    <a:pt x="17290" y="0"/>
                  </a:lnTo>
                  <a:lnTo>
                    <a:pt x="17290" y="55446"/>
                  </a:lnTo>
                  <a:lnTo>
                    <a:pt x="0" y="5544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19" name="Google Shape;6619;p70"/>
          <p:cNvGrpSpPr/>
          <p:nvPr/>
        </p:nvGrpSpPr>
        <p:grpSpPr>
          <a:xfrm>
            <a:off x="5340100" y="1265818"/>
            <a:ext cx="3059549" cy="3042907"/>
            <a:chOff x="5416300" y="1265818"/>
            <a:chExt cx="3059549" cy="3042907"/>
          </a:xfrm>
        </p:grpSpPr>
        <p:grpSp>
          <p:nvGrpSpPr>
            <p:cNvPr id="6620" name="Google Shape;6620;p70"/>
            <p:cNvGrpSpPr/>
            <p:nvPr/>
          </p:nvGrpSpPr>
          <p:grpSpPr>
            <a:xfrm>
              <a:off x="5418483" y="1265818"/>
              <a:ext cx="3057366" cy="3042761"/>
              <a:chOff x="3648075" y="514350"/>
              <a:chExt cx="4785359" cy="4762500"/>
            </a:xfrm>
          </p:grpSpPr>
          <p:grpSp>
            <p:nvGrpSpPr>
              <p:cNvPr id="6621" name="Google Shape;6621;p70"/>
              <p:cNvGrpSpPr/>
              <p:nvPr/>
            </p:nvGrpSpPr>
            <p:grpSpPr>
              <a:xfrm>
                <a:off x="3648075" y="514350"/>
                <a:ext cx="4762500" cy="4762500"/>
                <a:chOff x="3648075" y="514350"/>
                <a:chExt cx="4762500" cy="4762500"/>
              </a:xfrm>
            </p:grpSpPr>
            <p:sp>
              <p:nvSpPr>
                <p:cNvPr id="6622" name="Google Shape;6622;p70"/>
                <p:cNvSpPr/>
                <p:nvPr/>
              </p:nvSpPr>
              <p:spPr>
                <a:xfrm>
                  <a:off x="3648075" y="3659885"/>
                  <a:ext cx="619125" cy="1616964"/>
                </a:xfrm>
                <a:custGeom>
                  <a:avLst/>
                  <a:gdLst/>
                  <a:ahLst/>
                  <a:cxnLst/>
                  <a:rect l="l" t="t" r="r" b="b"/>
                  <a:pathLst>
                    <a:path w="619125" h="1616964" extrusionOk="0">
                      <a:moveTo>
                        <a:pt x="0" y="603695"/>
                      </a:moveTo>
                      <a:lnTo>
                        <a:pt x="0" y="1616964"/>
                      </a:lnTo>
                      <a:lnTo>
                        <a:pt x="619125" y="1616964"/>
                      </a:lnTo>
                      <a:lnTo>
                        <a:pt x="619125" y="0"/>
                      </a:lnTo>
                      <a:lnTo>
                        <a:pt x="0" y="60369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3" name="Google Shape;6623;p70"/>
                <p:cNvSpPr/>
                <p:nvPr/>
              </p:nvSpPr>
              <p:spPr>
                <a:xfrm>
                  <a:off x="7735728" y="1636871"/>
                  <a:ext cx="674846" cy="1354835"/>
                </a:xfrm>
                <a:custGeom>
                  <a:avLst/>
                  <a:gdLst/>
                  <a:ahLst/>
                  <a:cxnLst/>
                  <a:rect l="l" t="t" r="r" b="b"/>
                  <a:pathLst>
                    <a:path w="674846" h="1354835" extrusionOk="0">
                      <a:moveTo>
                        <a:pt x="145733" y="818864"/>
                      </a:moveTo>
                      <a:cubicBezTo>
                        <a:pt x="145733" y="818864"/>
                        <a:pt x="146113" y="819245"/>
                        <a:pt x="146304" y="819436"/>
                      </a:cubicBezTo>
                      <a:lnTo>
                        <a:pt x="146304" y="819436"/>
                      </a:lnTo>
                      <a:cubicBezTo>
                        <a:pt x="146304" y="819436"/>
                        <a:pt x="674846" y="1354836"/>
                        <a:pt x="674846" y="1354836"/>
                      </a:cubicBezTo>
                      <a:lnTo>
                        <a:pt x="674846" y="0"/>
                      </a:lnTo>
                      <a:lnTo>
                        <a:pt x="0" y="674846"/>
                      </a:lnTo>
                      <a:lnTo>
                        <a:pt x="145733" y="81896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4" name="Google Shape;6624;p70"/>
                <p:cNvSpPr/>
                <p:nvPr/>
              </p:nvSpPr>
              <p:spPr>
                <a:xfrm>
                  <a:off x="3648075" y="2065686"/>
                  <a:ext cx="619125" cy="2011680"/>
                </a:xfrm>
                <a:custGeom>
                  <a:avLst/>
                  <a:gdLst/>
                  <a:ahLst/>
                  <a:cxnLst/>
                  <a:rect l="l" t="t" r="r" b="b"/>
                  <a:pathLst>
                    <a:path w="619125" h="2011680" extrusionOk="0">
                      <a:moveTo>
                        <a:pt x="619125" y="0"/>
                      </a:moveTo>
                      <a:lnTo>
                        <a:pt x="0" y="593979"/>
                      </a:lnTo>
                      <a:lnTo>
                        <a:pt x="0" y="2011680"/>
                      </a:lnTo>
                      <a:lnTo>
                        <a:pt x="619125" y="1407986"/>
                      </a:lnTo>
                      <a:lnTo>
                        <a:pt x="619125"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5" name="Google Shape;6625;p70"/>
                <p:cNvSpPr/>
                <p:nvPr/>
              </p:nvSpPr>
              <p:spPr>
                <a:xfrm>
                  <a:off x="7061834" y="2597276"/>
                  <a:ext cx="1348740" cy="1935956"/>
                </a:xfrm>
                <a:custGeom>
                  <a:avLst/>
                  <a:gdLst/>
                  <a:ahLst/>
                  <a:cxnLst/>
                  <a:rect l="l" t="t" r="r" b="b"/>
                  <a:pathLst>
                    <a:path w="1348740" h="1935956" extrusionOk="0">
                      <a:moveTo>
                        <a:pt x="0" y="756476"/>
                      </a:moveTo>
                      <a:cubicBezTo>
                        <a:pt x="94774" y="856488"/>
                        <a:pt x="677609" y="1437132"/>
                        <a:pt x="1179957" y="1935956"/>
                      </a:cubicBezTo>
                      <a:lnTo>
                        <a:pt x="1348740" y="1883188"/>
                      </a:lnTo>
                      <a:lnTo>
                        <a:pt x="1348740" y="584359"/>
                      </a:lnTo>
                      <a:lnTo>
                        <a:pt x="772001" y="0"/>
                      </a:lnTo>
                      <a:lnTo>
                        <a:pt x="0" y="75647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6" name="Google Shape;6626;p70"/>
                <p:cNvSpPr/>
                <p:nvPr/>
              </p:nvSpPr>
              <p:spPr>
                <a:xfrm>
                  <a:off x="3648075" y="1690497"/>
                  <a:ext cx="569118" cy="784478"/>
                </a:xfrm>
                <a:custGeom>
                  <a:avLst/>
                  <a:gdLst/>
                  <a:ahLst/>
                  <a:cxnLst/>
                  <a:rect l="l" t="t" r="r" b="b"/>
                  <a:pathLst>
                    <a:path w="569118" h="784478" extrusionOk="0">
                      <a:moveTo>
                        <a:pt x="0" y="0"/>
                      </a:moveTo>
                      <a:lnTo>
                        <a:pt x="0" y="784479"/>
                      </a:lnTo>
                      <a:lnTo>
                        <a:pt x="569119" y="238411"/>
                      </a:lnTo>
                      <a:cubicBezTo>
                        <a:pt x="319183" y="133540"/>
                        <a:pt x="112205" y="46863"/>
                        <a:pt x="0"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7" name="Google Shape;6627;p70"/>
                <p:cNvSpPr/>
                <p:nvPr/>
              </p:nvSpPr>
              <p:spPr>
                <a:xfrm>
                  <a:off x="4454842" y="514350"/>
                  <a:ext cx="1892903" cy="1919763"/>
                </a:xfrm>
                <a:custGeom>
                  <a:avLst/>
                  <a:gdLst/>
                  <a:ahLst/>
                  <a:cxnLst/>
                  <a:rect l="l" t="t" r="r" b="b"/>
                  <a:pathLst>
                    <a:path w="1892903" h="1919763" extrusionOk="0">
                      <a:moveTo>
                        <a:pt x="1310545" y="1919764"/>
                      </a:moveTo>
                      <a:lnTo>
                        <a:pt x="1763935" y="435007"/>
                      </a:lnTo>
                      <a:lnTo>
                        <a:pt x="1892903" y="0"/>
                      </a:lnTo>
                      <a:lnTo>
                        <a:pt x="1416177" y="0"/>
                      </a:lnTo>
                      <a:lnTo>
                        <a:pt x="0" y="1369600"/>
                      </a:lnTo>
                      <a:cubicBezTo>
                        <a:pt x="446056" y="1556766"/>
                        <a:pt x="968883" y="1776222"/>
                        <a:pt x="1310450" y="191976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8" name="Google Shape;6628;p70"/>
                <p:cNvSpPr/>
                <p:nvPr/>
              </p:nvSpPr>
              <p:spPr>
                <a:xfrm>
                  <a:off x="6889527" y="4684490"/>
                  <a:ext cx="1521047" cy="592359"/>
                </a:xfrm>
                <a:custGeom>
                  <a:avLst/>
                  <a:gdLst/>
                  <a:ahLst/>
                  <a:cxnLst/>
                  <a:rect l="l" t="t" r="r" b="b"/>
                  <a:pathLst>
                    <a:path w="1521047" h="592359" extrusionOk="0">
                      <a:moveTo>
                        <a:pt x="1315403" y="0"/>
                      </a:moveTo>
                      <a:lnTo>
                        <a:pt x="0" y="411480"/>
                      </a:lnTo>
                      <a:lnTo>
                        <a:pt x="187643" y="592360"/>
                      </a:lnTo>
                      <a:lnTo>
                        <a:pt x="1521047" y="592360"/>
                      </a:lnTo>
                      <a:lnTo>
                        <a:pt x="1521047" y="204121"/>
                      </a:lnTo>
                      <a:cubicBezTo>
                        <a:pt x="1499902" y="183166"/>
                        <a:pt x="1423226" y="107156"/>
                        <a:pt x="1315403" y="0"/>
                      </a:cubicBezTo>
                      <a:close/>
                    </a:path>
                  </a:pathLst>
                </a:custGeom>
                <a:solidFill>
                  <a:srgbClr val="FBBD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9" name="Google Shape;6629;p70"/>
                <p:cNvSpPr/>
                <p:nvPr/>
              </p:nvSpPr>
              <p:spPr>
                <a:xfrm>
                  <a:off x="6987254" y="514350"/>
                  <a:ext cx="1423320" cy="1703546"/>
                </a:xfrm>
                <a:custGeom>
                  <a:avLst/>
                  <a:gdLst/>
                  <a:ahLst/>
                  <a:cxnLst/>
                  <a:rect l="l" t="t" r="r" b="b"/>
                  <a:pathLst>
                    <a:path w="1423320" h="1703546" extrusionOk="0">
                      <a:moveTo>
                        <a:pt x="653701" y="1703546"/>
                      </a:moveTo>
                      <a:lnTo>
                        <a:pt x="1420368" y="936879"/>
                      </a:lnTo>
                      <a:lnTo>
                        <a:pt x="1423321" y="939832"/>
                      </a:lnTo>
                      <a:lnTo>
                        <a:pt x="1423321" y="0"/>
                      </a:lnTo>
                      <a:lnTo>
                        <a:pt x="1124045" y="0"/>
                      </a:lnTo>
                      <a:lnTo>
                        <a:pt x="0" y="1056989"/>
                      </a:lnTo>
                      <a:lnTo>
                        <a:pt x="653701" y="170354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0" name="Google Shape;6630;p70"/>
                <p:cNvSpPr/>
                <p:nvPr/>
              </p:nvSpPr>
              <p:spPr>
                <a:xfrm>
                  <a:off x="6357937" y="514350"/>
                  <a:ext cx="1558671" cy="963168"/>
                </a:xfrm>
                <a:custGeom>
                  <a:avLst/>
                  <a:gdLst/>
                  <a:ahLst/>
                  <a:cxnLst/>
                  <a:rect l="l" t="t" r="r" b="b"/>
                  <a:pathLst>
                    <a:path w="1558671" h="963168" extrusionOk="0">
                      <a:moveTo>
                        <a:pt x="534448" y="963168"/>
                      </a:moveTo>
                      <a:lnTo>
                        <a:pt x="1558671" y="0"/>
                      </a:lnTo>
                      <a:lnTo>
                        <a:pt x="128873" y="0"/>
                      </a:lnTo>
                      <a:lnTo>
                        <a:pt x="0" y="434721"/>
                      </a:lnTo>
                      <a:lnTo>
                        <a:pt x="534448" y="9631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1" name="Google Shape;6631;p70"/>
                <p:cNvSpPr/>
                <p:nvPr/>
              </p:nvSpPr>
              <p:spPr>
                <a:xfrm>
                  <a:off x="3648075" y="514350"/>
                  <a:ext cx="2031111" cy="1313402"/>
                </a:xfrm>
                <a:custGeom>
                  <a:avLst/>
                  <a:gdLst/>
                  <a:ahLst/>
                  <a:cxnLst/>
                  <a:rect l="l" t="t" r="r" b="b"/>
                  <a:pathLst>
                    <a:path w="2031111" h="1313402" extrusionOk="0">
                      <a:moveTo>
                        <a:pt x="2031111" y="0"/>
                      </a:moveTo>
                      <a:lnTo>
                        <a:pt x="0" y="0"/>
                      </a:lnTo>
                      <a:lnTo>
                        <a:pt x="0" y="1031748"/>
                      </a:lnTo>
                      <a:cubicBezTo>
                        <a:pt x="100965" y="1073658"/>
                        <a:pt x="359283" y="1181862"/>
                        <a:pt x="673037" y="1313402"/>
                      </a:cubicBezTo>
                      <a:lnTo>
                        <a:pt x="2031111"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2" name="Google Shape;6632;p70"/>
                <p:cNvSpPr/>
                <p:nvPr/>
              </p:nvSpPr>
              <p:spPr>
                <a:xfrm>
                  <a:off x="6311169" y="5141309"/>
                  <a:ext cx="573881" cy="135540"/>
                </a:xfrm>
                <a:custGeom>
                  <a:avLst/>
                  <a:gdLst/>
                  <a:ahLst/>
                  <a:cxnLst/>
                  <a:rect l="l" t="t" r="r" b="b"/>
                  <a:pathLst>
                    <a:path w="573881" h="135540" extrusionOk="0">
                      <a:moveTo>
                        <a:pt x="0" y="135541"/>
                      </a:moveTo>
                      <a:lnTo>
                        <a:pt x="573881" y="135541"/>
                      </a:lnTo>
                      <a:lnTo>
                        <a:pt x="433292" y="0"/>
                      </a:lnTo>
                      <a:lnTo>
                        <a:pt x="0" y="135541"/>
                      </a:lnTo>
                      <a:close/>
                    </a:path>
                  </a:pathLst>
                </a:custGeom>
                <a:solidFill>
                  <a:srgbClr val="FDD0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3" name="Google Shape;6633;p70"/>
                <p:cNvSpPr/>
                <p:nvPr/>
              </p:nvSpPr>
              <p:spPr>
                <a:xfrm>
                  <a:off x="4400550" y="2005679"/>
                  <a:ext cx="1326356" cy="3271075"/>
                </a:xfrm>
                <a:custGeom>
                  <a:avLst/>
                  <a:gdLst/>
                  <a:ahLst/>
                  <a:cxnLst/>
                  <a:rect l="l" t="t" r="r" b="b"/>
                  <a:pathLst>
                    <a:path w="1326356" h="3271075" extrusionOk="0">
                      <a:moveTo>
                        <a:pt x="1326356" y="556831"/>
                      </a:moveTo>
                      <a:cubicBezTo>
                        <a:pt x="952786" y="399955"/>
                        <a:pt x="435673" y="182785"/>
                        <a:pt x="0" y="0"/>
                      </a:cubicBezTo>
                      <a:lnTo>
                        <a:pt x="0" y="3271075"/>
                      </a:lnTo>
                      <a:lnTo>
                        <a:pt x="536734" y="3271075"/>
                      </a:lnTo>
                      <a:cubicBezTo>
                        <a:pt x="536734" y="3264884"/>
                        <a:pt x="537401" y="3258598"/>
                        <a:pt x="539210" y="3252407"/>
                      </a:cubicBezTo>
                      <a:lnTo>
                        <a:pt x="1326261" y="5568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4" name="Google Shape;6634;p70"/>
                <p:cNvSpPr/>
                <p:nvPr/>
              </p:nvSpPr>
              <p:spPr>
                <a:xfrm>
                  <a:off x="8348757" y="4620196"/>
                  <a:ext cx="61817" cy="80581"/>
                </a:xfrm>
                <a:custGeom>
                  <a:avLst/>
                  <a:gdLst/>
                  <a:ahLst/>
                  <a:cxnLst/>
                  <a:rect l="l" t="t" r="r" b="b"/>
                  <a:pathLst>
                    <a:path w="61817" h="80581" extrusionOk="0">
                      <a:moveTo>
                        <a:pt x="61817" y="80581"/>
                      </a:moveTo>
                      <a:lnTo>
                        <a:pt x="61817" y="0"/>
                      </a:lnTo>
                      <a:lnTo>
                        <a:pt x="0" y="19336"/>
                      </a:lnTo>
                      <a:cubicBezTo>
                        <a:pt x="20860" y="40005"/>
                        <a:pt x="41434" y="60388"/>
                        <a:pt x="61817" y="80581"/>
                      </a:cubicBezTo>
                      <a:close/>
                    </a:path>
                  </a:pathLst>
                </a:custGeom>
                <a:solidFill>
                  <a:srgbClr val="959EC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5" name="Google Shape;6635;p70"/>
                <p:cNvSpPr/>
                <p:nvPr/>
              </p:nvSpPr>
              <p:spPr>
                <a:xfrm>
                  <a:off x="6079998" y="3447002"/>
                  <a:ext cx="2017871" cy="1543430"/>
                </a:xfrm>
                <a:custGeom>
                  <a:avLst/>
                  <a:gdLst/>
                  <a:ahLst/>
                  <a:cxnLst/>
                  <a:rect l="l" t="t" r="r" b="b"/>
                  <a:pathLst>
                    <a:path w="2017871" h="1543430" extrusionOk="0">
                      <a:moveTo>
                        <a:pt x="1601248" y="716947"/>
                      </a:moveTo>
                      <a:cubicBezTo>
                        <a:pt x="1387888" y="504539"/>
                        <a:pt x="1218152" y="335089"/>
                        <a:pt x="1096708" y="213074"/>
                      </a:cubicBezTo>
                      <a:cubicBezTo>
                        <a:pt x="1024509" y="140589"/>
                        <a:pt x="968692" y="84296"/>
                        <a:pt x="930878" y="45720"/>
                      </a:cubicBezTo>
                      <a:cubicBezTo>
                        <a:pt x="912019" y="26479"/>
                        <a:pt x="897160" y="11144"/>
                        <a:pt x="886587" y="0"/>
                      </a:cubicBezTo>
                      <a:lnTo>
                        <a:pt x="0" y="868680"/>
                      </a:lnTo>
                      <a:lnTo>
                        <a:pt x="700088" y="1543431"/>
                      </a:lnTo>
                      <a:lnTo>
                        <a:pt x="2017871" y="1131189"/>
                      </a:lnTo>
                      <a:cubicBezTo>
                        <a:pt x="1894141" y="1008316"/>
                        <a:pt x="1747266" y="862298"/>
                        <a:pt x="1601248" y="7169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6" name="Google Shape;6636;p70"/>
                <p:cNvSpPr/>
                <p:nvPr/>
              </p:nvSpPr>
              <p:spPr>
                <a:xfrm>
                  <a:off x="5139308" y="1093374"/>
                  <a:ext cx="2600229" cy="3957351"/>
                </a:xfrm>
                <a:custGeom>
                  <a:avLst/>
                  <a:gdLst/>
                  <a:ahLst/>
                  <a:cxnLst/>
                  <a:rect l="l" t="t" r="r" b="b"/>
                  <a:pathLst>
                    <a:path w="2600229" h="3957351" extrusionOk="0">
                      <a:moveTo>
                        <a:pt x="1174909" y="0"/>
                      </a:moveTo>
                      <a:lnTo>
                        <a:pt x="732187" y="1449800"/>
                      </a:lnTo>
                      <a:lnTo>
                        <a:pt x="0" y="3957352"/>
                      </a:lnTo>
                      <a:lnTo>
                        <a:pt x="2600230" y="1409605"/>
                      </a:lnTo>
                      <a:lnTo>
                        <a:pt x="1174909"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7" name="Google Shape;6637;p70"/>
                <p:cNvSpPr/>
                <p:nvPr/>
              </p:nvSpPr>
              <p:spPr>
                <a:xfrm>
                  <a:off x="3648075" y="514350"/>
                  <a:ext cx="4762500" cy="4762500"/>
                </a:xfrm>
                <a:custGeom>
                  <a:avLst/>
                  <a:gdLst/>
                  <a:ahLst/>
                  <a:cxnLst/>
                  <a:rect l="l" t="t" r="r" b="b"/>
                  <a:pathLst>
                    <a:path w="4762500" h="4762500" extrusionOk="0">
                      <a:moveTo>
                        <a:pt x="4556856" y="4170140"/>
                      </a:moveTo>
                      <a:cubicBezTo>
                        <a:pt x="4664679" y="4277201"/>
                        <a:pt x="4741355" y="4353211"/>
                        <a:pt x="4762500" y="4374261"/>
                      </a:cubicBezTo>
                      <a:lnTo>
                        <a:pt x="4762500" y="4186428"/>
                      </a:lnTo>
                      <a:cubicBezTo>
                        <a:pt x="4742117" y="4166235"/>
                        <a:pt x="4721543" y="4145852"/>
                        <a:pt x="4700683" y="4125182"/>
                      </a:cubicBezTo>
                      <a:lnTo>
                        <a:pt x="4762500" y="4105847"/>
                      </a:lnTo>
                      <a:lnTo>
                        <a:pt x="4762500" y="3966115"/>
                      </a:lnTo>
                      <a:lnTo>
                        <a:pt x="4593717" y="4018883"/>
                      </a:lnTo>
                      <a:cubicBezTo>
                        <a:pt x="4091369" y="3520059"/>
                        <a:pt x="3508534" y="2939415"/>
                        <a:pt x="3413760" y="2839403"/>
                      </a:cubicBezTo>
                      <a:lnTo>
                        <a:pt x="4185761" y="2082927"/>
                      </a:lnTo>
                      <a:lnTo>
                        <a:pt x="4762500" y="2667286"/>
                      </a:lnTo>
                      <a:lnTo>
                        <a:pt x="4762500" y="2477453"/>
                      </a:lnTo>
                      <a:lnTo>
                        <a:pt x="4233958" y="1941957"/>
                      </a:lnTo>
                      <a:lnTo>
                        <a:pt x="4233958" y="1941957"/>
                      </a:lnTo>
                      <a:cubicBezTo>
                        <a:pt x="4233958" y="1941957"/>
                        <a:pt x="4233577" y="1941576"/>
                        <a:pt x="4233387" y="1941386"/>
                      </a:cubicBezTo>
                      <a:lnTo>
                        <a:pt x="4087654" y="1797272"/>
                      </a:lnTo>
                      <a:lnTo>
                        <a:pt x="4762500" y="1122426"/>
                      </a:lnTo>
                      <a:lnTo>
                        <a:pt x="4762500" y="939737"/>
                      </a:lnTo>
                      <a:lnTo>
                        <a:pt x="4759548" y="936784"/>
                      </a:lnTo>
                      <a:lnTo>
                        <a:pt x="3992880" y="1703451"/>
                      </a:lnTo>
                      <a:lnTo>
                        <a:pt x="3339179" y="1056989"/>
                      </a:lnTo>
                      <a:lnTo>
                        <a:pt x="4463225" y="0"/>
                      </a:lnTo>
                      <a:lnTo>
                        <a:pt x="4268534" y="0"/>
                      </a:lnTo>
                      <a:lnTo>
                        <a:pt x="3244215" y="963168"/>
                      </a:lnTo>
                      <a:lnTo>
                        <a:pt x="2709767" y="434626"/>
                      </a:lnTo>
                      <a:lnTo>
                        <a:pt x="2838736" y="0"/>
                      </a:lnTo>
                      <a:lnTo>
                        <a:pt x="2699671" y="0"/>
                      </a:lnTo>
                      <a:lnTo>
                        <a:pt x="2570703" y="435007"/>
                      </a:lnTo>
                      <a:lnTo>
                        <a:pt x="2117312" y="1919764"/>
                      </a:lnTo>
                      <a:cubicBezTo>
                        <a:pt x="1775651" y="1776222"/>
                        <a:pt x="1252918" y="1556766"/>
                        <a:pt x="806863" y="1369600"/>
                      </a:cubicBezTo>
                      <a:lnTo>
                        <a:pt x="2222945" y="0"/>
                      </a:lnTo>
                      <a:lnTo>
                        <a:pt x="2031111" y="0"/>
                      </a:lnTo>
                      <a:lnTo>
                        <a:pt x="673037" y="1313402"/>
                      </a:lnTo>
                      <a:cubicBezTo>
                        <a:pt x="359283" y="1181862"/>
                        <a:pt x="100965" y="1073753"/>
                        <a:pt x="0" y="1031748"/>
                      </a:cubicBezTo>
                      <a:lnTo>
                        <a:pt x="0" y="1176052"/>
                      </a:lnTo>
                      <a:cubicBezTo>
                        <a:pt x="112205" y="1222915"/>
                        <a:pt x="319183" y="1309592"/>
                        <a:pt x="569119" y="1414463"/>
                      </a:cubicBezTo>
                      <a:lnTo>
                        <a:pt x="0" y="1960531"/>
                      </a:lnTo>
                      <a:lnTo>
                        <a:pt x="0" y="2145316"/>
                      </a:lnTo>
                      <a:lnTo>
                        <a:pt x="619125" y="1551242"/>
                      </a:lnTo>
                      <a:lnTo>
                        <a:pt x="619125" y="2959227"/>
                      </a:lnTo>
                      <a:lnTo>
                        <a:pt x="0" y="3563017"/>
                      </a:lnTo>
                      <a:lnTo>
                        <a:pt x="0" y="3749231"/>
                      </a:lnTo>
                      <a:lnTo>
                        <a:pt x="619125" y="3145536"/>
                      </a:lnTo>
                      <a:lnTo>
                        <a:pt x="619125" y="4762500"/>
                      </a:lnTo>
                      <a:lnTo>
                        <a:pt x="752475" y="4762500"/>
                      </a:lnTo>
                      <a:lnTo>
                        <a:pt x="752475" y="1491425"/>
                      </a:lnTo>
                      <a:cubicBezTo>
                        <a:pt x="1188149" y="1674209"/>
                        <a:pt x="1705261" y="1891284"/>
                        <a:pt x="2078831" y="2048256"/>
                      </a:cubicBezTo>
                      <a:lnTo>
                        <a:pt x="1291781" y="4743831"/>
                      </a:lnTo>
                      <a:cubicBezTo>
                        <a:pt x="1289971" y="4750023"/>
                        <a:pt x="1289304" y="4756309"/>
                        <a:pt x="1289304" y="4762500"/>
                      </a:cubicBezTo>
                      <a:lnTo>
                        <a:pt x="1451039" y="4762500"/>
                      </a:lnTo>
                      <a:lnTo>
                        <a:pt x="2460974" y="3772948"/>
                      </a:lnTo>
                      <a:lnTo>
                        <a:pt x="3215449" y="4449985"/>
                      </a:lnTo>
                      <a:lnTo>
                        <a:pt x="2216468" y="4762500"/>
                      </a:lnTo>
                      <a:lnTo>
                        <a:pt x="2663190" y="4762500"/>
                      </a:lnTo>
                      <a:lnTo>
                        <a:pt x="3096387" y="4626959"/>
                      </a:lnTo>
                      <a:lnTo>
                        <a:pt x="3236976" y="4762500"/>
                      </a:lnTo>
                      <a:lnTo>
                        <a:pt x="3429095" y="4762500"/>
                      </a:lnTo>
                      <a:lnTo>
                        <a:pt x="3241453" y="4581621"/>
                      </a:lnTo>
                      <a:lnTo>
                        <a:pt x="4556856" y="4170140"/>
                      </a:lnTo>
                      <a:close/>
                      <a:moveTo>
                        <a:pt x="1491234" y="4536377"/>
                      </a:moveTo>
                      <a:lnTo>
                        <a:pt x="2223421" y="2028825"/>
                      </a:lnTo>
                      <a:lnTo>
                        <a:pt x="2666143" y="579025"/>
                      </a:lnTo>
                      <a:lnTo>
                        <a:pt x="4091464" y="1988630"/>
                      </a:lnTo>
                      <a:lnTo>
                        <a:pt x="1491234" y="4536377"/>
                      </a:lnTo>
                      <a:close/>
                      <a:moveTo>
                        <a:pt x="2432018" y="3801332"/>
                      </a:moveTo>
                      <a:lnTo>
                        <a:pt x="3318605" y="2932653"/>
                      </a:lnTo>
                      <a:cubicBezTo>
                        <a:pt x="3329178" y="2943797"/>
                        <a:pt x="3344037" y="2959132"/>
                        <a:pt x="3362897" y="2978372"/>
                      </a:cubicBezTo>
                      <a:cubicBezTo>
                        <a:pt x="3400711" y="3016949"/>
                        <a:pt x="3456432" y="3073241"/>
                        <a:pt x="3528727" y="3145727"/>
                      </a:cubicBezTo>
                      <a:cubicBezTo>
                        <a:pt x="3650171" y="3267647"/>
                        <a:pt x="3820001" y="3437191"/>
                        <a:pt x="4033266" y="3649599"/>
                      </a:cubicBezTo>
                      <a:cubicBezTo>
                        <a:pt x="4179284" y="3795046"/>
                        <a:pt x="4326160" y="3940969"/>
                        <a:pt x="4449890" y="4063841"/>
                      </a:cubicBezTo>
                      <a:lnTo>
                        <a:pt x="3132106" y="4476083"/>
                      </a:lnTo>
                      <a:lnTo>
                        <a:pt x="2432018" y="380133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8" name="Google Shape;6638;p70"/>
                <p:cNvSpPr/>
                <p:nvPr/>
              </p:nvSpPr>
              <p:spPr>
                <a:xfrm>
                  <a:off x="5099113" y="4287297"/>
                  <a:ext cx="1764410" cy="989552"/>
                </a:xfrm>
                <a:custGeom>
                  <a:avLst/>
                  <a:gdLst/>
                  <a:ahLst/>
                  <a:cxnLst/>
                  <a:rect l="l" t="t" r="r" b="b"/>
                  <a:pathLst>
                    <a:path w="1764410" h="989552" extrusionOk="0">
                      <a:moveTo>
                        <a:pt x="1009840" y="0"/>
                      </a:moveTo>
                      <a:lnTo>
                        <a:pt x="0" y="989552"/>
                      </a:lnTo>
                      <a:lnTo>
                        <a:pt x="765429" y="989552"/>
                      </a:lnTo>
                      <a:lnTo>
                        <a:pt x="1764411" y="677037"/>
                      </a:lnTo>
                      <a:lnTo>
                        <a:pt x="100984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39" name="Google Shape;6639;p70"/>
              <p:cNvGrpSpPr/>
              <p:nvPr/>
            </p:nvGrpSpPr>
            <p:grpSpPr>
              <a:xfrm>
                <a:off x="7039918" y="581417"/>
                <a:ext cx="401599" cy="361557"/>
                <a:chOff x="7039918" y="581417"/>
                <a:chExt cx="401599" cy="361557"/>
              </a:xfrm>
            </p:grpSpPr>
            <p:sp>
              <p:nvSpPr>
                <p:cNvPr id="6640" name="Google Shape;6640;p70"/>
                <p:cNvSpPr/>
                <p:nvPr/>
              </p:nvSpPr>
              <p:spPr>
                <a:xfrm>
                  <a:off x="7067550" y="597122"/>
                  <a:ext cx="342900" cy="345852"/>
                </a:xfrm>
                <a:custGeom>
                  <a:avLst/>
                  <a:gdLst/>
                  <a:ahLst/>
                  <a:cxnLst/>
                  <a:rect l="l" t="t" r="r" b="b"/>
                  <a:pathLst>
                    <a:path w="342900" h="345852" extrusionOk="0">
                      <a:moveTo>
                        <a:pt x="342900" y="345853"/>
                      </a:moveTo>
                      <a:lnTo>
                        <a:pt x="0" y="345853"/>
                      </a:lnTo>
                      <a:lnTo>
                        <a:pt x="0" y="120682"/>
                      </a:lnTo>
                      <a:lnTo>
                        <a:pt x="171450" y="0"/>
                      </a:lnTo>
                      <a:lnTo>
                        <a:pt x="342900" y="120682"/>
                      </a:lnTo>
                      <a:lnTo>
                        <a:pt x="342900" y="34585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1" name="Google Shape;6641;p70"/>
                <p:cNvSpPr/>
                <p:nvPr/>
              </p:nvSpPr>
              <p:spPr>
                <a:xfrm>
                  <a:off x="7237380" y="598265"/>
                  <a:ext cx="173069" cy="344709"/>
                </a:xfrm>
                <a:custGeom>
                  <a:avLst/>
                  <a:gdLst/>
                  <a:ahLst/>
                  <a:cxnLst/>
                  <a:rect l="l" t="t" r="r" b="b"/>
                  <a:pathLst>
                    <a:path w="173069" h="344709" extrusionOk="0">
                      <a:moveTo>
                        <a:pt x="173069" y="344710"/>
                      </a:moveTo>
                      <a:lnTo>
                        <a:pt x="0" y="344710"/>
                      </a:lnTo>
                      <a:lnTo>
                        <a:pt x="476" y="0"/>
                      </a:lnTo>
                      <a:lnTo>
                        <a:pt x="173069" y="119539"/>
                      </a:lnTo>
                      <a:lnTo>
                        <a:pt x="173069" y="3447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2" name="Google Shape;6642;p70"/>
                <p:cNvSpPr/>
                <p:nvPr/>
              </p:nvSpPr>
              <p:spPr>
                <a:xfrm>
                  <a:off x="7039918" y="581417"/>
                  <a:ext cx="401599" cy="157686"/>
                </a:xfrm>
                <a:custGeom>
                  <a:avLst/>
                  <a:gdLst/>
                  <a:ahLst/>
                  <a:cxnLst/>
                  <a:rect l="l" t="t" r="r" b="b"/>
                  <a:pathLst>
                    <a:path w="401599" h="157686" extrusionOk="0">
                      <a:moveTo>
                        <a:pt x="22679" y="154960"/>
                      </a:moveTo>
                      <a:cubicBezTo>
                        <a:pt x="76400" y="118194"/>
                        <a:pt x="130216" y="81427"/>
                        <a:pt x="183937" y="44660"/>
                      </a:cubicBezTo>
                      <a:cubicBezTo>
                        <a:pt x="191557" y="39422"/>
                        <a:pt x="199082" y="34278"/>
                        <a:pt x="206702" y="29039"/>
                      </a:cubicBezTo>
                      <a:lnTo>
                        <a:pt x="190986" y="29039"/>
                      </a:lnTo>
                      <a:cubicBezTo>
                        <a:pt x="245850" y="65806"/>
                        <a:pt x="300619" y="102477"/>
                        <a:pt x="355483" y="139244"/>
                      </a:cubicBezTo>
                      <a:lnTo>
                        <a:pt x="378819" y="154865"/>
                      </a:lnTo>
                      <a:cubicBezTo>
                        <a:pt x="395487" y="166009"/>
                        <a:pt x="411109" y="139148"/>
                        <a:pt x="394535" y="128004"/>
                      </a:cubicBezTo>
                      <a:cubicBezTo>
                        <a:pt x="339671" y="91238"/>
                        <a:pt x="284902" y="54566"/>
                        <a:pt x="230038" y="17800"/>
                      </a:cubicBezTo>
                      <a:lnTo>
                        <a:pt x="206702" y="2179"/>
                      </a:lnTo>
                      <a:cubicBezTo>
                        <a:pt x="202416" y="-679"/>
                        <a:pt x="195272" y="-774"/>
                        <a:pt x="190986" y="2179"/>
                      </a:cubicBezTo>
                      <a:cubicBezTo>
                        <a:pt x="137265" y="38945"/>
                        <a:pt x="83448" y="75712"/>
                        <a:pt x="29727" y="112478"/>
                      </a:cubicBezTo>
                      <a:lnTo>
                        <a:pt x="6963" y="128099"/>
                      </a:lnTo>
                      <a:cubicBezTo>
                        <a:pt x="-9420" y="139339"/>
                        <a:pt x="6105" y="166295"/>
                        <a:pt x="22679" y="154960"/>
                      </a:cubicBezTo>
                      <a:lnTo>
                        <a:pt x="22679" y="15496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3" name="Google Shape;6643;p70"/>
                <p:cNvSpPr/>
                <p:nvPr/>
              </p:nvSpPr>
              <p:spPr>
                <a:xfrm>
                  <a:off x="7181850" y="768191"/>
                  <a:ext cx="114300" cy="174783"/>
                </a:xfrm>
                <a:custGeom>
                  <a:avLst/>
                  <a:gdLst/>
                  <a:ahLst/>
                  <a:cxnLst/>
                  <a:rect l="l" t="t" r="r" b="b"/>
                  <a:pathLst>
                    <a:path w="114300" h="174783" extrusionOk="0">
                      <a:moveTo>
                        <a:pt x="0" y="174784"/>
                      </a:moveTo>
                      <a:lnTo>
                        <a:pt x="0" y="53435"/>
                      </a:lnTo>
                      <a:cubicBezTo>
                        <a:pt x="0" y="23908"/>
                        <a:pt x="27622" y="0"/>
                        <a:pt x="57150" y="0"/>
                      </a:cubicBezTo>
                      <a:lnTo>
                        <a:pt x="57150" y="0"/>
                      </a:lnTo>
                      <a:cubicBezTo>
                        <a:pt x="86678" y="0"/>
                        <a:pt x="114300" y="23908"/>
                        <a:pt x="114300" y="53435"/>
                      </a:cubicBezTo>
                      <a:lnTo>
                        <a:pt x="114300" y="174784"/>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44" name="Google Shape;6644;p70"/>
              <p:cNvGrpSpPr/>
              <p:nvPr/>
            </p:nvGrpSpPr>
            <p:grpSpPr>
              <a:xfrm>
                <a:off x="4858988" y="3350855"/>
                <a:ext cx="361759" cy="173490"/>
                <a:chOff x="4858988" y="3350855"/>
                <a:chExt cx="361759" cy="173490"/>
              </a:xfrm>
            </p:grpSpPr>
            <p:sp>
              <p:nvSpPr>
                <p:cNvPr id="6645" name="Google Shape;6645;p70"/>
                <p:cNvSpPr/>
                <p:nvPr/>
              </p:nvSpPr>
              <p:spPr>
                <a:xfrm>
                  <a:off x="4858988" y="3350855"/>
                  <a:ext cx="179831" cy="173394"/>
                </a:xfrm>
                <a:custGeom>
                  <a:avLst/>
                  <a:gdLst/>
                  <a:ahLst/>
                  <a:cxnLst/>
                  <a:rect l="l" t="t" r="r" b="b"/>
                  <a:pathLst>
                    <a:path w="179831" h="173394" extrusionOk="0">
                      <a:moveTo>
                        <a:pt x="179737" y="18517"/>
                      </a:moveTo>
                      <a:cubicBezTo>
                        <a:pt x="160687" y="18517"/>
                        <a:pt x="140684" y="-4533"/>
                        <a:pt x="124397" y="801"/>
                      </a:cubicBezTo>
                      <a:cubicBezTo>
                        <a:pt x="107537" y="6325"/>
                        <a:pt x="104013" y="37758"/>
                        <a:pt x="89916" y="48045"/>
                      </a:cubicBezTo>
                      <a:cubicBezTo>
                        <a:pt x="75724" y="58427"/>
                        <a:pt x="44768" y="52426"/>
                        <a:pt x="34385" y="66619"/>
                      </a:cubicBezTo>
                      <a:cubicBezTo>
                        <a:pt x="24098" y="80716"/>
                        <a:pt x="39529" y="108338"/>
                        <a:pt x="34004" y="125198"/>
                      </a:cubicBezTo>
                      <a:cubicBezTo>
                        <a:pt x="28670" y="141485"/>
                        <a:pt x="0" y="154439"/>
                        <a:pt x="0" y="172537"/>
                      </a:cubicBezTo>
                      <a:cubicBezTo>
                        <a:pt x="0" y="172918"/>
                        <a:pt x="95" y="173394"/>
                        <a:pt x="191" y="173394"/>
                      </a:cubicBezTo>
                      <a:lnTo>
                        <a:pt x="179832" y="173394"/>
                      </a:lnTo>
                      <a:lnTo>
                        <a:pt x="179832" y="1851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6" name="Google Shape;6646;p70"/>
                <p:cNvSpPr/>
                <p:nvPr/>
              </p:nvSpPr>
              <p:spPr>
                <a:xfrm>
                  <a:off x="5068442" y="3350894"/>
                  <a:ext cx="20955" cy="7620"/>
                </a:xfrm>
                <a:custGeom>
                  <a:avLst/>
                  <a:gdLst/>
                  <a:ahLst/>
                  <a:cxnLst/>
                  <a:rect l="l" t="t" r="r" b="b"/>
                  <a:pathLst>
                    <a:path w="20955" h="7620" extrusionOk="0">
                      <a:moveTo>
                        <a:pt x="0" y="7620"/>
                      </a:moveTo>
                      <a:cubicBezTo>
                        <a:pt x="7239" y="3810"/>
                        <a:pt x="14383" y="381"/>
                        <a:pt x="20955" y="0"/>
                      </a:cubicBezTo>
                      <a:cubicBezTo>
                        <a:pt x="14383" y="381"/>
                        <a:pt x="7239" y="3810"/>
                        <a:pt x="0" y="7620"/>
                      </a:cubicBezTo>
                      <a:close/>
                    </a:path>
                  </a:pathLst>
                </a:custGeom>
                <a:solidFill>
                  <a:srgbClr val="2A75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7" name="Google Shape;6647;p70"/>
                <p:cNvSpPr/>
                <p:nvPr/>
              </p:nvSpPr>
              <p:spPr>
                <a:xfrm>
                  <a:off x="5039867" y="3358515"/>
                  <a:ext cx="28575" cy="10858"/>
                </a:xfrm>
                <a:custGeom>
                  <a:avLst/>
                  <a:gdLst/>
                  <a:ahLst/>
                  <a:cxnLst/>
                  <a:rect l="l" t="t" r="r" b="b"/>
                  <a:pathLst>
                    <a:path w="28575" h="10858" extrusionOk="0">
                      <a:moveTo>
                        <a:pt x="0" y="10858"/>
                      </a:moveTo>
                      <a:cubicBezTo>
                        <a:pt x="9049" y="10858"/>
                        <a:pt x="18955" y="5048"/>
                        <a:pt x="28575" y="0"/>
                      </a:cubicBezTo>
                      <a:cubicBezTo>
                        <a:pt x="18860" y="5144"/>
                        <a:pt x="8954" y="10858"/>
                        <a:pt x="0" y="10858"/>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8" name="Google Shape;6648;p70"/>
                <p:cNvSpPr/>
                <p:nvPr/>
              </p:nvSpPr>
              <p:spPr>
                <a:xfrm>
                  <a:off x="5089493" y="3350871"/>
                  <a:ext cx="6286" cy="785"/>
                </a:xfrm>
                <a:custGeom>
                  <a:avLst/>
                  <a:gdLst/>
                  <a:ahLst/>
                  <a:cxnLst/>
                  <a:rect l="l" t="t" r="r" b="b"/>
                  <a:pathLst>
                    <a:path w="6286" h="785" extrusionOk="0">
                      <a:moveTo>
                        <a:pt x="0" y="23"/>
                      </a:moveTo>
                      <a:cubicBezTo>
                        <a:pt x="2191" y="-72"/>
                        <a:pt x="4286" y="118"/>
                        <a:pt x="6287" y="785"/>
                      </a:cubicBezTo>
                      <a:cubicBezTo>
                        <a:pt x="4286" y="118"/>
                        <a:pt x="2096" y="-72"/>
                        <a:pt x="0" y="23"/>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9" name="Google Shape;6649;p70"/>
                <p:cNvSpPr/>
                <p:nvPr/>
              </p:nvSpPr>
              <p:spPr>
                <a:xfrm>
                  <a:off x="5038820" y="3350967"/>
                  <a:ext cx="181927" cy="173378"/>
                </a:xfrm>
                <a:custGeom>
                  <a:avLst/>
                  <a:gdLst/>
                  <a:ahLst/>
                  <a:cxnLst/>
                  <a:rect l="l" t="t" r="r" b="b"/>
                  <a:pathLst>
                    <a:path w="181927" h="173378" extrusionOk="0">
                      <a:moveTo>
                        <a:pt x="181832" y="173283"/>
                      </a:moveTo>
                      <a:cubicBezTo>
                        <a:pt x="181832" y="173283"/>
                        <a:pt x="181928" y="172807"/>
                        <a:pt x="181928" y="172426"/>
                      </a:cubicBezTo>
                      <a:cubicBezTo>
                        <a:pt x="181928" y="154328"/>
                        <a:pt x="153162" y="141184"/>
                        <a:pt x="147828" y="124896"/>
                      </a:cubicBezTo>
                      <a:cubicBezTo>
                        <a:pt x="142304" y="107941"/>
                        <a:pt x="157639" y="80414"/>
                        <a:pt x="147352" y="66412"/>
                      </a:cubicBezTo>
                      <a:cubicBezTo>
                        <a:pt x="136970" y="52220"/>
                        <a:pt x="105918" y="58221"/>
                        <a:pt x="91726" y="47934"/>
                      </a:cubicBezTo>
                      <a:cubicBezTo>
                        <a:pt x="77629" y="37647"/>
                        <a:pt x="73819" y="6214"/>
                        <a:pt x="56960" y="785"/>
                      </a:cubicBezTo>
                      <a:cubicBezTo>
                        <a:pt x="54959" y="118"/>
                        <a:pt x="52769" y="-72"/>
                        <a:pt x="50673" y="23"/>
                      </a:cubicBezTo>
                      <a:cubicBezTo>
                        <a:pt x="44101" y="404"/>
                        <a:pt x="36386" y="3833"/>
                        <a:pt x="29147" y="7643"/>
                      </a:cubicBezTo>
                      <a:cubicBezTo>
                        <a:pt x="19431" y="12786"/>
                        <a:pt x="9525" y="18502"/>
                        <a:pt x="0" y="18502"/>
                      </a:cubicBezTo>
                      <a:lnTo>
                        <a:pt x="0" y="173378"/>
                      </a:lnTo>
                      <a:lnTo>
                        <a:pt x="181928" y="17337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50" name="Google Shape;6650;p70"/>
              <p:cNvGrpSpPr/>
              <p:nvPr/>
            </p:nvGrpSpPr>
            <p:grpSpPr>
              <a:xfrm>
                <a:off x="4764143" y="3676650"/>
                <a:ext cx="504396" cy="361950"/>
                <a:chOff x="4764143" y="3676650"/>
                <a:chExt cx="504396" cy="361950"/>
              </a:xfrm>
            </p:grpSpPr>
            <p:sp>
              <p:nvSpPr>
                <p:cNvPr id="6651" name="Google Shape;6651;p70"/>
                <p:cNvSpPr/>
                <p:nvPr/>
              </p:nvSpPr>
              <p:spPr>
                <a:xfrm>
                  <a:off x="4800600" y="3790950"/>
                  <a:ext cx="428625" cy="247650"/>
                </a:xfrm>
                <a:custGeom>
                  <a:avLst/>
                  <a:gdLst/>
                  <a:ahLst/>
                  <a:cxnLst/>
                  <a:rect l="l" t="t" r="r" b="b"/>
                  <a:pathLst>
                    <a:path w="428625" h="247650" extrusionOk="0">
                      <a:moveTo>
                        <a:pt x="0" y="0"/>
                      </a:moveTo>
                      <a:lnTo>
                        <a:pt x="428625" y="0"/>
                      </a:lnTo>
                      <a:lnTo>
                        <a:pt x="428625" y="247650"/>
                      </a:lnTo>
                      <a:lnTo>
                        <a:pt x="0" y="247650"/>
                      </a:lnTo>
                      <a:close/>
                    </a:path>
                  </a:pathLst>
                </a:custGeom>
                <a:solidFill>
                  <a:srgbClr val="BBE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2" name="Google Shape;6652;p70"/>
                <p:cNvSpPr/>
                <p:nvPr/>
              </p:nvSpPr>
              <p:spPr>
                <a:xfrm>
                  <a:off x="4800600" y="3790950"/>
                  <a:ext cx="428625" cy="247650"/>
                </a:xfrm>
                <a:custGeom>
                  <a:avLst/>
                  <a:gdLst/>
                  <a:ahLst/>
                  <a:cxnLst/>
                  <a:rect l="l" t="t" r="r" b="b"/>
                  <a:pathLst>
                    <a:path w="428625" h="247650" extrusionOk="0">
                      <a:moveTo>
                        <a:pt x="0" y="0"/>
                      </a:moveTo>
                      <a:lnTo>
                        <a:pt x="428625" y="0"/>
                      </a:lnTo>
                      <a:lnTo>
                        <a:pt x="428625" y="247650"/>
                      </a:lnTo>
                      <a:lnTo>
                        <a:pt x="0" y="2476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3" name="Google Shape;6653;p70"/>
                <p:cNvSpPr/>
                <p:nvPr/>
              </p:nvSpPr>
              <p:spPr>
                <a:xfrm>
                  <a:off x="5010150" y="3790950"/>
                  <a:ext cx="219075" cy="247650"/>
                </a:xfrm>
                <a:custGeom>
                  <a:avLst/>
                  <a:gdLst/>
                  <a:ahLst/>
                  <a:cxnLst/>
                  <a:rect l="l" t="t" r="r" b="b"/>
                  <a:pathLst>
                    <a:path w="219075" h="247650" extrusionOk="0">
                      <a:moveTo>
                        <a:pt x="0" y="0"/>
                      </a:moveTo>
                      <a:lnTo>
                        <a:pt x="219075" y="0"/>
                      </a:lnTo>
                      <a:lnTo>
                        <a:pt x="219075" y="247650"/>
                      </a:lnTo>
                      <a:lnTo>
                        <a:pt x="0" y="2476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54" name="Google Shape;6654;p70"/>
                <p:cNvGrpSpPr/>
                <p:nvPr/>
              </p:nvGrpSpPr>
              <p:grpSpPr>
                <a:xfrm>
                  <a:off x="4784216" y="3782853"/>
                  <a:ext cx="461487" cy="33718"/>
                  <a:chOff x="4784216" y="3782853"/>
                  <a:chExt cx="461487" cy="33718"/>
                </a:xfrm>
              </p:grpSpPr>
              <p:sp>
                <p:nvSpPr>
                  <p:cNvPr id="6655" name="Google Shape;6655;p70"/>
                  <p:cNvSpPr/>
                  <p:nvPr/>
                </p:nvSpPr>
                <p:spPr>
                  <a:xfrm>
                    <a:off x="4784216" y="3782853"/>
                    <a:ext cx="67437" cy="33718"/>
                  </a:xfrm>
                  <a:custGeom>
                    <a:avLst/>
                    <a:gdLst/>
                    <a:ahLst/>
                    <a:cxnLst/>
                    <a:rect l="l" t="t" r="r" b="b"/>
                    <a:pathLst>
                      <a:path w="67437" h="33718" extrusionOk="0">
                        <a:moveTo>
                          <a:pt x="67437" y="0"/>
                        </a:moveTo>
                        <a:cubicBezTo>
                          <a:pt x="67437" y="18669"/>
                          <a:pt x="52388" y="33719"/>
                          <a:pt x="33719" y="33719"/>
                        </a:cubicBezTo>
                        <a:cubicBezTo>
                          <a:pt x="15050"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6" name="Google Shape;6656;p70"/>
                  <p:cNvSpPr/>
                  <p:nvPr/>
                </p:nvSpPr>
                <p:spPr>
                  <a:xfrm>
                    <a:off x="4849844" y="3782853"/>
                    <a:ext cx="67437" cy="33718"/>
                  </a:xfrm>
                  <a:custGeom>
                    <a:avLst/>
                    <a:gdLst/>
                    <a:ahLst/>
                    <a:cxnLst/>
                    <a:rect l="l" t="t" r="r" b="b"/>
                    <a:pathLst>
                      <a:path w="67437" h="33718" extrusionOk="0">
                        <a:moveTo>
                          <a:pt x="67437" y="0"/>
                        </a:moveTo>
                        <a:cubicBezTo>
                          <a:pt x="67437" y="18669"/>
                          <a:pt x="52292" y="33719"/>
                          <a:pt x="33719" y="33719"/>
                        </a:cubicBezTo>
                        <a:cubicBezTo>
                          <a:pt x="15145"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7" name="Google Shape;6657;p70"/>
                  <p:cNvSpPr/>
                  <p:nvPr/>
                </p:nvSpPr>
                <p:spPr>
                  <a:xfrm>
                    <a:off x="4915566" y="3782853"/>
                    <a:ext cx="67436" cy="33718"/>
                  </a:xfrm>
                  <a:custGeom>
                    <a:avLst/>
                    <a:gdLst/>
                    <a:ahLst/>
                    <a:cxnLst/>
                    <a:rect l="l" t="t" r="r" b="b"/>
                    <a:pathLst>
                      <a:path w="67436" h="33718" extrusionOk="0">
                        <a:moveTo>
                          <a:pt x="67437" y="0"/>
                        </a:moveTo>
                        <a:cubicBezTo>
                          <a:pt x="67437" y="18669"/>
                          <a:pt x="52388" y="33719"/>
                          <a:pt x="33718" y="33719"/>
                        </a:cubicBezTo>
                        <a:cubicBezTo>
                          <a:pt x="15049"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8" name="Google Shape;6658;p70"/>
                  <p:cNvSpPr/>
                  <p:nvPr/>
                </p:nvSpPr>
                <p:spPr>
                  <a:xfrm>
                    <a:off x="4981289" y="3782853"/>
                    <a:ext cx="67437" cy="33718"/>
                  </a:xfrm>
                  <a:custGeom>
                    <a:avLst/>
                    <a:gdLst/>
                    <a:ahLst/>
                    <a:cxnLst/>
                    <a:rect l="l" t="t" r="r" b="b"/>
                    <a:pathLst>
                      <a:path w="67437" h="33718" extrusionOk="0">
                        <a:moveTo>
                          <a:pt x="67437" y="0"/>
                        </a:moveTo>
                        <a:cubicBezTo>
                          <a:pt x="67437" y="18669"/>
                          <a:pt x="52292" y="33719"/>
                          <a:pt x="33718" y="33719"/>
                        </a:cubicBezTo>
                        <a:cubicBezTo>
                          <a:pt x="15145"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9" name="Google Shape;6659;p70"/>
                  <p:cNvSpPr/>
                  <p:nvPr/>
                </p:nvSpPr>
                <p:spPr>
                  <a:xfrm>
                    <a:off x="5046916" y="3782853"/>
                    <a:ext cx="67437" cy="33718"/>
                  </a:xfrm>
                  <a:custGeom>
                    <a:avLst/>
                    <a:gdLst/>
                    <a:ahLst/>
                    <a:cxnLst/>
                    <a:rect l="l" t="t" r="r" b="b"/>
                    <a:pathLst>
                      <a:path w="67437" h="33718" extrusionOk="0">
                        <a:moveTo>
                          <a:pt x="67437" y="0"/>
                        </a:moveTo>
                        <a:cubicBezTo>
                          <a:pt x="67437" y="18669"/>
                          <a:pt x="52292" y="33719"/>
                          <a:pt x="33718" y="33719"/>
                        </a:cubicBezTo>
                        <a:cubicBezTo>
                          <a:pt x="15145"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0" name="Google Shape;6660;p70"/>
                  <p:cNvSpPr/>
                  <p:nvPr/>
                </p:nvSpPr>
                <p:spPr>
                  <a:xfrm>
                    <a:off x="5112638" y="3782853"/>
                    <a:ext cx="67437" cy="33718"/>
                  </a:xfrm>
                  <a:custGeom>
                    <a:avLst/>
                    <a:gdLst/>
                    <a:ahLst/>
                    <a:cxnLst/>
                    <a:rect l="l" t="t" r="r" b="b"/>
                    <a:pathLst>
                      <a:path w="67437" h="33718" extrusionOk="0">
                        <a:moveTo>
                          <a:pt x="67437" y="0"/>
                        </a:moveTo>
                        <a:cubicBezTo>
                          <a:pt x="67437" y="18669"/>
                          <a:pt x="52292" y="33719"/>
                          <a:pt x="33719" y="33719"/>
                        </a:cubicBezTo>
                        <a:cubicBezTo>
                          <a:pt x="15145"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1" name="Google Shape;6661;p70"/>
                  <p:cNvSpPr/>
                  <p:nvPr/>
                </p:nvSpPr>
                <p:spPr>
                  <a:xfrm>
                    <a:off x="5178266" y="3782853"/>
                    <a:ext cx="67437" cy="33718"/>
                  </a:xfrm>
                  <a:custGeom>
                    <a:avLst/>
                    <a:gdLst/>
                    <a:ahLst/>
                    <a:cxnLst/>
                    <a:rect l="l" t="t" r="r" b="b"/>
                    <a:pathLst>
                      <a:path w="67437" h="33718" extrusionOk="0">
                        <a:moveTo>
                          <a:pt x="67437" y="0"/>
                        </a:moveTo>
                        <a:cubicBezTo>
                          <a:pt x="67437" y="18669"/>
                          <a:pt x="52388" y="33719"/>
                          <a:pt x="33719" y="33719"/>
                        </a:cubicBezTo>
                        <a:cubicBezTo>
                          <a:pt x="15050"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62" name="Google Shape;6662;p70"/>
                <p:cNvSpPr/>
                <p:nvPr/>
              </p:nvSpPr>
              <p:spPr>
                <a:xfrm>
                  <a:off x="4790503" y="3676650"/>
                  <a:ext cx="446817" cy="103917"/>
                </a:xfrm>
                <a:custGeom>
                  <a:avLst/>
                  <a:gdLst/>
                  <a:ahLst/>
                  <a:cxnLst/>
                  <a:rect l="l" t="t" r="r" b="b"/>
                  <a:pathLst>
                    <a:path w="446817" h="103917" extrusionOk="0">
                      <a:moveTo>
                        <a:pt x="446818" y="103918"/>
                      </a:moveTo>
                      <a:lnTo>
                        <a:pt x="402336" y="0"/>
                      </a:lnTo>
                      <a:lnTo>
                        <a:pt x="234887" y="0"/>
                      </a:lnTo>
                      <a:lnTo>
                        <a:pt x="210312" y="0"/>
                      </a:lnTo>
                      <a:lnTo>
                        <a:pt x="46101" y="0"/>
                      </a:lnTo>
                      <a:lnTo>
                        <a:pt x="0" y="103918"/>
                      </a:lnTo>
                      <a:lnTo>
                        <a:pt x="222695" y="103061"/>
                      </a:lnTo>
                      <a:lnTo>
                        <a:pt x="446818" y="10391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3" name="Google Shape;6663;p70"/>
                <p:cNvSpPr/>
                <p:nvPr/>
              </p:nvSpPr>
              <p:spPr>
                <a:xfrm>
                  <a:off x="4953000" y="3847433"/>
                  <a:ext cx="123825" cy="191166"/>
                </a:xfrm>
                <a:custGeom>
                  <a:avLst/>
                  <a:gdLst/>
                  <a:ahLst/>
                  <a:cxnLst/>
                  <a:rect l="l" t="t" r="r" b="b"/>
                  <a:pathLst>
                    <a:path w="123825" h="191166" extrusionOk="0">
                      <a:moveTo>
                        <a:pt x="0" y="191167"/>
                      </a:moveTo>
                      <a:lnTo>
                        <a:pt x="0" y="59722"/>
                      </a:lnTo>
                      <a:cubicBezTo>
                        <a:pt x="0" y="26765"/>
                        <a:pt x="28956" y="0"/>
                        <a:pt x="61913" y="0"/>
                      </a:cubicBezTo>
                      <a:lnTo>
                        <a:pt x="61913" y="0"/>
                      </a:lnTo>
                      <a:cubicBezTo>
                        <a:pt x="94869" y="0"/>
                        <a:pt x="123825" y="26765"/>
                        <a:pt x="123825" y="59722"/>
                      </a:cubicBezTo>
                      <a:lnTo>
                        <a:pt x="123825" y="191167"/>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4" name="Google Shape;6664;p70"/>
                <p:cNvSpPr/>
                <p:nvPr/>
              </p:nvSpPr>
              <p:spPr>
                <a:xfrm>
                  <a:off x="4764143" y="3767137"/>
                  <a:ext cx="504396" cy="28575"/>
                </a:xfrm>
                <a:custGeom>
                  <a:avLst/>
                  <a:gdLst/>
                  <a:ahLst/>
                  <a:cxnLst/>
                  <a:rect l="l" t="t" r="r" b="b"/>
                  <a:pathLst>
                    <a:path w="504396" h="28575" extrusionOk="0">
                      <a:moveTo>
                        <a:pt x="13787" y="28575"/>
                      </a:moveTo>
                      <a:lnTo>
                        <a:pt x="490609" y="28575"/>
                      </a:lnTo>
                      <a:cubicBezTo>
                        <a:pt x="508992" y="28575"/>
                        <a:pt x="508992" y="0"/>
                        <a:pt x="490609" y="0"/>
                      </a:cubicBezTo>
                      <a:lnTo>
                        <a:pt x="13787" y="0"/>
                      </a:lnTo>
                      <a:cubicBezTo>
                        <a:pt x="-4596" y="0"/>
                        <a:pt x="-4596" y="28575"/>
                        <a:pt x="13787" y="28575"/>
                      </a:cubicBezTo>
                      <a:lnTo>
                        <a:pt x="13787" y="285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65" name="Google Shape;6665;p70"/>
              <p:cNvGrpSpPr/>
              <p:nvPr/>
            </p:nvGrpSpPr>
            <p:grpSpPr>
              <a:xfrm>
                <a:off x="4497443" y="714375"/>
                <a:ext cx="504396" cy="361950"/>
                <a:chOff x="4497443" y="714375"/>
                <a:chExt cx="504396" cy="361950"/>
              </a:xfrm>
            </p:grpSpPr>
            <p:sp>
              <p:nvSpPr>
                <p:cNvPr id="6666" name="Google Shape;6666;p70"/>
                <p:cNvSpPr/>
                <p:nvPr/>
              </p:nvSpPr>
              <p:spPr>
                <a:xfrm>
                  <a:off x="4533900" y="828675"/>
                  <a:ext cx="428625" cy="247650"/>
                </a:xfrm>
                <a:custGeom>
                  <a:avLst/>
                  <a:gdLst/>
                  <a:ahLst/>
                  <a:cxnLst/>
                  <a:rect l="l" t="t" r="r" b="b"/>
                  <a:pathLst>
                    <a:path w="428625" h="247650" extrusionOk="0">
                      <a:moveTo>
                        <a:pt x="0" y="0"/>
                      </a:moveTo>
                      <a:lnTo>
                        <a:pt x="428625" y="0"/>
                      </a:lnTo>
                      <a:lnTo>
                        <a:pt x="428625" y="247650"/>
                      </a:lnTo>
                      <a:lnTo>
                        <a:pt x="0" y="247650"/>
                      </a:lnTo>
                      <a:close/>
                    </a:path>
                  </a:pathLst>
                </a:custGeom>
                <a:solidFill>
                  <a:srgbClr val="FFCD1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7" name="Google Shape;6667;p70"/>
                <p:cNvSpPr/>
                <p:nvPr/>
              </p:nvSpPr>
              <p:spPr>
                <a:xfrm>
                  <a:off x="4533900" y="828675"/>
                  <a:ext cx="428625" cy="247650"/>
                </a:xfrm>
                <a:custGeom>
                  <a:avLst/>
                  <a:gdLst/>
                  <a:ahLst/>
                  <a:cxnLst/>
                  <a:rect l="l" t="t" r="r" b="b"/>
                  <a:pathLst>
                    <a:path w="428625" h="247650" extrusionOk="0">
                      <a:moveTo>
                        <a:pt x="0" y="0"/>
                      </a:moveTo>
                      <a:lnTo>
                        <a:pt x="428625" y="0"/>
                      </a:lnTo>
                      <a:lnTo>
                        <a:pt x="428625" y="247650"/>
                      </a:lnTo>
                      <a:lnTo>
                        <a:pt x="0" y="24765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8" name="Google Shape;6668;p70"/>
                <p:cNvSpPr/>
                <p:nvPr/>
              </p:nvSpPr>
              <p:spPr>
                <a:xfrm>
                  <a:off x="4743450" y="828675"/>
                  <a:ext cx="219075" cy="247650"/>
                </a:xfrm>
                <a:custGeom>
                  <a:avLst/>
                  <a:gdLst/>
                  <a:ahLst/>
                  <a:cxnLst/>
                  <a:rect l="l" t="t" r="r" b="b"/>
                  <a:pathLst>
                    <a:path w="219075" h="247650" extrusionOk="0">
                      <a:moveTo>
                        <a:pt x="0" y="0"/>
                      </a:moveTo>
                      <a:lnTo>
                        <a:pt x="219075" y="0"/>
                      </a:lnTo>
                      <a:lnTo>
                        <a:pt x="219075" y="247650"/>
                      </a:lnTo>
                      <a:lnTo>
                        <a:pt x="0" y="24765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69" name="Google Shape;6669;p70"/>
                <p:cNvGrpSpPr/>
                <p:nvPr/>
              </p:nvGrpSpPr>
              <p:grpSpPr>
                <a:xfrm>
                  <a:off x="4517516" y="820578"/>
                  <a:ext cx="461487" cy="33718"/>
                  <a:chOff x="4517516" y="820578"/>
                  <a:chExt cx="461487" cy="33718"/>
                </a:xfrm>
              </p:grpSpPr>
              <p:sp>
                <p:nvSpPr>
                  <p:cNvPr id="6670" name="Google Shape;6670;p70"/>
                  <p:cNvSpPr/>
                  <p:nvPr/>
                </p:nvSpPr>
                <p:spPr>
                  <a:xfrm>
                    <a:off x="4517516" y="820578"/>
                    <a:ext cx="67437" cy="33718"/>
                  </a:xfrm>
                  <a:custGeom>
                    <a:avLst/>
                    <a:gdLst/>
                    <a:ahLst/>
                    <a:cxnLst/>
                    <a:rect l="l" t="t" r="r" b="b"/>
                    <a:pathLst>
                      <a:path w="67437" h="33718" extrusionOk="0">
                        <a:moveTo>
                          <a:pt x="67437" y="0"/>
                        </a:moveTo>
                        <a:cubicBezTo>
                          <a:pt x="67437" y="18669"/>
                          <a:pt x="52388" y="33718"/>
                          <a:pt x="33719" y="33718"/>
                        </a:cubicBezTo>
                        <a:cubicBezTo>
                          <a:pt x="15050" y="33718"/>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1" name="Google Shape;6671;p70"/>
                  <p:cNvSpPr/>
                  <p:nvPr/>
                </p:nvSpPr>
                <p:spPr>
                  <a:xfrm>
                    <a:off x="4583144" y="820578"/>
                    <a:ext cx="67437" cy="33718"/>
                  </a:xfrm>
                  <a:custGeom>
                    <a:avLst/>
                    <a:gdLst/>
                    <a:ahLst/>
                    <a:cxnLst/>
                    <a:rect l="l" t="t" r="r" b="b"/>
                    <a:pathLst>
                      <a:path w="67437" h="33718" extrusionOk="0">
                        <a:moveTo>
                          <a:pt x="67437" y="0"/>
                        </a:moveTo>
                        <a:cubicBezTo>
                          <a:pt x="67437" y="18669"/>
                          <a:pt x="52292" y="33718"/>
                          <a:pt x="33719" y="33718"/>
                        </a:cubicBezTo>
                        <a:cubicBezTo>
                          <a:pt x="15145" y="33718"/>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2" name="Google Shape;6672;p70"/>
                  <p:cNvSpPr/>
                  <p:nvPr/>
                </p:nvSpPr>
                <p:spPr>
                  <a:xfrm>
                    <a:off x="4648866" y="820578"/>
                    <a:ext cx="67437" cy="33718"/>
                  </a:xfrm>
                  <a:custGeom>
                    <a:avLst/>
                    <a:gdLst/>
                    <a:ahLst/>
                    <a:cxnLst/>
                    <a:rect l="l" t="t" r="r" b="b"/>
                    <a:pathLst>
                      <a:path w="67437" h="33718" extrusionOk="0">
                        <a:moveTo>
                          <a:pt x="67437" y="0"/>
                        </a:moveTo>
                        <a:cubicBezTo>
                          <a:pt x="67437" y="18669"/>
                          <a:pt x="52292" y="33718"/>
                          <a:pt x="33719" y="33718"/>
                        </a:cubicBezTo>
                        <a:cubicBezTo>
                          <a:pt x="15145" y="33718"/>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3" name="Google Shape;6673;p70"/>
                  <p:cNvSpPr/>
                  <p:nvPr/>
                </p:nvSpPr>
                <p:spPr>
                  <a:xfrm>
                    <a:off x="4714493" y="820578"/>
                    <a:ext cx="67437" cy="33718"/>
                  </a:xfrm>
                  <a:custGeom>
                    <a:avLst/>
                    <a:gdLst/>
                    <a:ahLst/>
                    <a:cxnLst/>
                    <a:rect l="l" t="t" r="r" b="b"/>
                    <a:pathLst>
                      <a:path w="67437" h="33718" extrusionOk="0">
                        <a:moveTo>
                          <a:pt x="67437" y="0"/>
                        </a:moveTo>
                        <a:cubicBezTo>
                          <a:pt x="67437" y="18669"/>
                          <a:pt x="52292" y="33718"/>
                          <a:pt x="33719" y="33718"/>
                        </a:cubicBezTo>
                        <a:cubicBezTo>
                          <a:pt x="15145" y="33718"/>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4" name="Google Shape;6674;p70"/>
                  <p:cNvSpPr/>
                  <p:nvPr/>
                </p:nvSpPr>
                <p:spPr>
                  <a:xfrm>
                    <a:off x="4780216" y="820578"/>
                    <a:ext cx="67437" cy="33718"/>
                  </a:xfrm>
                  <a:custGeom>
                    <a:avLst/>
                    <a:gdLst/>
                    <a:ahLst/>
                    <a:cxnLst/>
                    <a:rect l="l" t="t" r="r" b="b"/>
                    <a:pathLst>
                      <a:path w="67437" h="33718" extrusionOk="0">
                        <a:moveTo>
                          <a:pt x="67437" y="0"/>
                        </a:moveTo>
                        <a:cubicBezTo>
                          <a:pt x="67437" y="18669"/>
                          <a:pt x="52292" y="33718"/>
                          <a:pt x="33719" y="33718"/>
                        </a:cubicBezTo>
                        <a:cubicBezTo>
                          <a:pt x="15145" y="33718"/>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5" name="Google Shape;6675;p70"/>
                  <p:cNvSpPr/>
                  <p:nvPr/>
                </p:nvSpPr>
                <p:spPr>
                  <a:xfrm>
                    <a:off x="4845939" y="820578"/>
                    <a:ext cx="67436" cy="33718"/>
                  </a:xfrm>
                  <a:custGeom>
                    <a:avLst/>
                    <a:gdLst/>
                    <a:ahLst/>
                    <a:cxnLst/>
                    <a:rect l="l" t="t" r="r" b="b"/>
                    <a:pathLst>
                      <a:path w="67436" h="33718" extrusionOk="0">
                        <a:moveTo>
                          <a:pt x="67437" y="0"/>
                        </a:moveTo>
                        <a:cubicBezTo>
                          <a:pt x="67437" y="18669"/>
                          <a:pt x="52292" y="33718"/>
                          <a:pt x="33719" y="33718"/>
                        </a:cubicBezTo>
                        <a:cubicBezTo>
                          <a:pt x="15145" y="33718"/>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6" name="Google Shape;6676;p70"/>
                  <p:cNvSpPr/>
                  <p:nvPr/>
                </p:nvSpPr>
                <p:spPr>
                  <a:xfrm>
                    <a:off x="4911566" y="820578"/>
                    <a:ext cx="67437" cy="33718"/>
                  </a:xfrm>
                  <a:custGeom>
                    <a:avLst/>
                    <a:gdLst/>
                    <a:ahLst/>
                    <a:cxnLst/>
                    <a:rect l="l" t="t" r="r" b="b"/>
                    <a:pathLst>
                      <a:path w="67437" h="33718" extrusionOk="0">
                        <a:moveTo>
                          <a:pt x="67437" y="0"/>
                        </a:moveTo>
                        <a:cubicBezTo>
                          <a:pt x="67437" y="18669"/>
                          <a:pt x="52388" y="33718"/>
                          <a:pt x="33719" y="33718"/>
                        </a:cubicBezTo>
                        <a:cubicBezTo>
                          <a:pt x="15050" y="33718"/>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77" name="Google Shape;6677;p70"/>
                <p:cNvSpPr/>
                <p:nvPr/>
              </p:nvSpPr>
              <p:spPr>
                <a:xfrm>
                  <a:off x="4523803" y="714375"/>
                  <a:ext cx="446817" cy="103917"/>
                </a:xfrm>
                <a:custGeom>
                  <a:avLst/>
                  <a:gdLst/>
                  <a:ahLst/>
                  <a:cxnLst/>
                  <a:rect l="l" t="t" r="r" b="b"/>
                  <a:pathLst>
                    <a:path w="446817" h="103917" extrusionOk="0">
                      <a:moveTo>
                        <a:pt x="446818" y="103918"/>
                      </a:moveTo>
                      <a:lnTo>
                        <a:pt x="402336" y="0"/>
                      </a:lnTo>
                      <a:lnTo>
                        <a:pt x="234886" y="0"/>
                      </a:lnTo>
                      <a:lnTo>
                        <a:pt x="210312" y="0"/>
                      </a:lnTo>
                      <a:lnTo>
                        <a:pt x="46101" y="0"/>
                      </a:lnTo>
                      <a:lnTo>
                        <a:pt x="0" y="103918"/>
                      </a:lnTo>
                      <a:lnTo>
                        <a:pt x="222694" y="103061"/>
                      </a:lnTo>
                      <a:lnTo>
                        <a:pt x="446818" y="10391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8" name="Google Shape;6678;p70"/>
                <p:cNvSpPr/>
                <p:nvPr/>
              </p:nvSpPr>
              <p:spPr>
                <a:xfrm>
                  <a:off x="4686300" y="885158"/>
                  <a:ext cx="123825" cy="191166"/>
                </a:xfrm>
                <a:custGeom>
                  <a:avLst/>
                  <a:gdLst/>
                  <a:ahLst/>
                  <a:cxnLst/>
                  <a:rect l="l" t="t" r="r" b="b"/>
                  <a:pathLst>
                    <a:path w="123825" h="191166" extrusionOk="0">
                      <a:moveTo>
                        <a:pt x="0" y="191167"/>
                      </a:moveTo>
                      <a:lnTo>
                        <a:pt x="0" y="59722"/>
                      </a:lnTo>
                      <a:cubicBezTo>
                        <a:pt x="0" y="26765"/>
                        <a:pt x="28956" y="0"/>
                        <a:pt x="61913" y="0"/>
                      </a:cubicBezTo>
                      <a:lnTo>
                        <a:pt x="61913" y="0"/>
                      </a:lnTo>
                      <a:cubicBezTo>
                        <a:pt x="94869" y="0"/>
                        <a:pt x="123825" y="26765"/>
                        <a:pt x="123825" y="59722"/>
                      </a:cubicBezTo>
                      <a:lnTo>
                        <a:pt x="123825" y="191167"/>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9" name="Google Shape;6679;p70"/>
                <p:cNvSpPr/>
                <p:nvPr/>
              </p:nvSpPr>
              <p:spPr>
                <a:xfrm>
                  <a:off x="4497443" y="804862"/>
                  <a:ext cx="504396" cy="28575"/>
                </a:xfrm>
                <a:custGeom>
                  <a:avLst/>
                  <a:gdLst/>
                  <a:ahLst/>
                  <a:cxnLst/>
                  <a:rect l="l" t="t" r="r" b="b"/>
                  <a:pathLst>
                    <a:path w="504396" h="28575" extrusionOk="0">
                      <a:moveTo>
                        <a:pt x="13787" y="28575"/>
                      </a:moveTo>
                      <a:lnTo>
                        <a:pt x="490609" y="28575"/>
                      </a:lnTo>
                      <a:cubicBezTo>
                        <a:pt x="508992" y="28575"/>
                        <a:pt x="508992" y="0"/>
                        <a:pt x="490609" y="0"/>
                      </a:cubicBezTo>
                      <a:lnTo>
                        <a:pt x="13787" y="0"/>
                      </a:lnTo>
                      <a:cubicBezTo>
                        <a:pt x="-4596" y="0"/>
                        <a:pt x="-4596" y="28575"/>
                        <a:pt x="13787" y="28575"/>
                      </a:cubicBezTo>
                      <a:lnTo>
                        <a:pt x="13787" y="285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0" name="Google Shape;6680;p70"/>
              <p:cNvGrpSpPr/>
              <p:nvPr/>
            </p:nvGrpSpPr>
            <p:grpSpPr>
              <a:xfrm>
                <a:off x="5601938" y="1198205"/>
                <a:ext cx="361759" cy="173490"/>
                <a:chOff x="5601938" y="1198205"/>
                <a:chExt cx="361759" cy="173490"/>
              </a:xfrm>
            </p:grpSpPr>
            <p:sp>
              <p:nvSpPr>
                <p:cNvPr id="6681" name="Google Shape;6681;p70"/>
                <p:cNvSpPr/>
                <p:nvPr/>
              </p:nvSpPr>
              <p:spPr>
                <a:xfrm>
                  <a:off x="5601938" y="1198205"/>
                  <a:ext cx="179831" cy="173394"/>
                </a:xfrm>
                <a:custGeom>
                  <a:avLst/>
                  <a:gdLst/>
                  <a:ahLst/>
                  <a:cxnLst/>
                  <a:rect l="l" t="t" r="r" b="b"/>
                  <a:pathLst>
                    <a:path w="179831" h="173394" extrusionOk="0">
                      <a:moveTo>
                        <a:pt x="179737" y="18518"/>
                      </a:moveTo>
                      <a:cubicBezTo>
                        <a:pt x="160687" y="18518"/>
                        <a:pt x="140684" y="-4533"/>
                        <a:pt x="124396" y="801"/>
                      </a:cubicBezTo>
                      <a:cubicBezTo>
                        <a:pt x="107537" y="6326"/>
                        <a:pt x="104013" y="37758"/>
                        <a:pt x="89916" y="48045"/>
                      </a:cubicBezTo>
                      <a:cubicBezTo>
                        <a:pt x="75724" y="58427"/>
                        <a:pt x="44767" y="52427"/>
                        <a:pt x="34385" y="66619"/>
                      </a:cubicBezTo>
                      <a:cubicBezTo>
                        <a:pt x="24098" y="80716"/>
                        <a:pt x="39529" y="108338"/>
                        <a:pt x="34004" y="125198"/>
                      </a:cubicBezTo>
                      <a:cubicBezTo>
                        <a:pt x="28670" y="141485"/>
                        <a:pt x="0" y="154439"/>
                        <a:pt x="0" y="172537"/>
                      </a:cubicBezTo>
                      <a:cubicBezTo>
                        <a:pt x="0" y="172918"/>
                        <a:pt x="95" y="173394"/>
                        <a:pt x="190" y="173394"/>
                      </a:cubicBezTo>
                      <a:lnTo>
                        <a:pt x="179832" y="173394"/>
                      </a:lnTo>
                      <a:lnTo>
                        <a:pt x="179832" y="1851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2" name="Google Shape;6682;p70"/>
                <p:cNvSpPr/>
                <p:nvPr/>
              </p:nvSpPr>
              <p:spPr>
                <a:xfrm>
                  <a:off x="5811392" y="1198245"/>
                  <a:ext cx="20955" cy="7619"/>
                </a:xfrm>
                <a:custGeom>
                  <a:avLst/>
                  <a:gdLst/>
                  <a:ahLst/>
                  <a:cxnLst/>
                  <a:rect l="l" t="t" r="r" b="b"/>
                  <a:pathLst>
                    <a:path w="20955" h="7619" extrusionOk="0">
                      <a:moveTo>
                        <a:pt x="0" y="7620"/>
                      </a:moveTo>
                      <a:cubicBezTo>
                        <a:pt x="7239" y="3810"/>
                        <a:pt x="14383" y="381"/>
                        <a:pt x="20955" y="0"/>
                      </a:cubicBezTo>
                      <a:cubicBezTo>
                        <a:pt x="14383" y="381"/>
                        <a:pt x="7239" y="3810"/>
                        <a:pt x="0" y="7620"/>
                      </a:cubicBezTo>
                      <a:close/>
                    </a:path>
                  </a:pathLst>
                </a:custGeom>
                <a:solidFill>
                  <a:srgbClr val="2A75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3" name="Google Shape;6683;p70"/>
                <p:cNvSpPr/>
                <p:nvPr/>
              </p:nvSpPr>
              <p:spPr>
                <a:xfrm>
                  <a:off x="5782817" y="1205864"/>
                  <a:ext cx="28575" cy="10858"/>
                </a:xfrm>
                <a:custGeom>
                  <a:avLst/>
                  <a:gdLst/>
                  <a:ahLst/>
                  <a:cxnLst/>
                  <a:rect l="l" t="t" r="r" b="b"/>
                  <a:pathLst>
                    <a:path w="28575" h="10858" extrusionOk="0">
                      <a:moveTo>
                        <a:pt x="0" y="10858"/>
                      </a:moveTo>
                      <a:cubicBezTo>
                        <a:pt x="9049" y="10858"/>
                        <a:pt x="18955" y="5048"/>
                        <a:pt x="28575" y="0"/>
                      </a:cubicBezTo>
                      <a:cubicBezTo>
                        <a:pt x="18860" y="5144"/>
                        <a:pt x="8954" y="10858"/>
                        <a:pt x="0" y="10858"/>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4" name="Google Shape;6684;p70"/>
                <p:cNvSpPr/>
                <p:nvPr/>
              </p:nvSpPr>
              <p:spPr>
                <a:xfrm>
                  <a:off x="5832443" y="1198222"/>
                  <a:ext cx="6286" cy="784"/>
                </a:xfrm>
                <a:custGeom>
                  <a:avLst/>
                  <a:gdLst/>
                  <a:ahLst/>
                  <a:cxnLst/>
                  <a:rect l="l" t="t" r="r" b="b"/>
                  <a:pathLst>
                    <a:path w="6286" h="784" extrusionOk="0">
                      <a:moveTo>
                        <a:pt x="0" y="23"/>
                      </a:moveTo>
                      <a:cubicBezTo>
                        <a:pt x="2191" y="-72"/>
                        <a:pt x="4286" y="118"/>
                        <a:pt x="6287" y="785"/>
                      </a:cubicBezTo>
                      <a:cubicBezTo>
                        <a:pt x="4286" y="118"/>
                        <a:pt x="2096" y="-72"/>
                        <a:pt x="0" y="23"/>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5" name="Google Shape;6685;p70"/>
                <p:cNvSpPr/>
                <p:nvPr/>
              </p:nvSpPr>
              <p:spPr>
                <a:xfrm>
                  <a:off x="5781770" y="1198317"/>
                  <a:ext cx="181927" cy="173378"/>
                </a:xfrm>
                <a:custGeom>
                  <a:avLst/>
                  <a:gdLst/>
                  <a:ahLst/>
                  <a:cxnLst/>
                  <a:rect l="l" t="t" r="r" b="b"/>
                  <a:pathLst>
                    <a:path w="181927" h="173378" extrusionOk="0">
                      <a:moveTo>
                        <a:pt x="181832" y="173283"/>
                      </a:moveTo>
                      <a:cubicBezTo>
                        <a:pt x="181832" y="173283"/>
                        <a:pt x="181928" y="172806"/>
                        <a:pt x="181928" y="172426"/>
                      </a:cubicBezTo>
                      <a:cubicBezTo>
                        <a:pt x="181928" y="154328"/>
                        <a:pt x="153162" y="141183"/>
                        <a:pt x="147828" y="124896"/>
                      </a:cubicBezTo>
                      <a:cubicBezTo>
                        <a:pt x="142304" y="107941"/>
                        <a:pt x="157639" y="80414"/>
                        <a:pt x="147352" y="66412"/>
                      </a:cubicBezTo>
                      <a:cubicBezTo>
                        <a:pt x="136970" y="52220"/>
                        <a:pt x="105918" y="58221"/>
                        <a:pt x="91726" y="47934"/>
                      </a:cubicBezTo>
                      <a:cubicBezTo>
                        <a:pt x="77629" y="37647"/>
                        <a:pt x="73819" y="6214"/>
                        <a:pt x="56960" y="785"/>
                      </a:cubicBezTo>
                      <a:cubicBezTo>
                        <a:pt x="54959" y="118"/>
                        <a:pt x="52769" y="-72"/>
                        <a:pt x="50673" y="23"/>
                      </a:cubicBezTo>
                      <a:cubicBezTo>
                        <a:pt x="44101" y="404"/>
                        <a:pt x="36386" y="3833"/>
                        <a:pt x="29147" y="7643"/>
                      </a:cubicBezTo>
                      <a:cubicBezTo>
                        <a:pt x="19431" y="12787"/>
                        <a:pt x="9525" y="18502"/>
                        <a:pt x="0" y="18502"/>
                      </a:cubicBezTo>
                      <a:lnTo>
                        <a:pt x="0" y="173378"/>
                      </a:lnTo>
                      <a:lnTo>
                        <a:pt x="181928" y="17337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86" name="Google Shape;6686;p70"/>
              <p:cNvGrpSpPr/>
              <p:nvPr/>
            </p:nvGrpSpPr>
            <p:grpSpPr>
              <a:xfrm>
                <a:off x="6821138" y="855305"/>
                <a:ext cx="361759" cy="173489"/>
                <a:chOff x="6821138" y="855305"/>
                <a:chExt cx="361759" cy="173489"/>
              </a:xfrm>
            </p:grpSpPr>
            <p:sp>
              <p:nvSpPr>
                <p:cNvPr id="6687" name="Google Shape;6687;p70"/>
                <p:cNvSpPr/>
                <p:nvPr/>
              </p:nvSpPr>
              <p:spPr>
                <a:xfrm>
                  <a:off x="6821138" y="855305"/>
                  <a:ext cx="179832" cy="173394"/>
                </a:xfrm>
                <a:custGeom>
                  <a:avLst/>
                  <a:gdLst/>
                  <a:ahLst/>
                  <a:cxnLst/>
                  <a:rect l="l" t="t" r="r" b="b"/>
                  <a:pathLst>
                    <a:path w="179832" h="173394" extrusionOk="0">
                      <a:moveTo>
                        <a:pt x="179737" y="18518"/>
                      </a:moveTo>
                      <a:cubicBezTo>
                        <a:pt x="160687" y="18518"/>
                        <a:pt x="140684" y="-4533"/>
                        <a:pt x="124396" y="801"/>
                      </a:cubicBezTo>
                      <a:cubicBezTo>
                        <a:pt x="107537" y="6326"/>
                        <a:pt x="104013" y="37758"/>
                        <a:pt x="89916" y="48045"/>
                      </a:cubicBezTo>
                      <a:cubicBezTo>
                        <a:pt x="75724" y="58427"/>
                        <a:pt x="44767" y="52427"/>
                        <a:pt x="34385" y="66619"/>
                      </a:cubicBezTo>
                      <a:cubicBezTo>
                        <a:pt x="24098" y="80716"/>
                        <a:pt x="39529" y="108338"/>
                        <a:pt x="34004" y="125198"/>
                      </a:cubicBezTo>
                      <a:cubicBezTo>
                        <a:pt x="28670" y="141485"/>
                        <a:pt x="0" y="154439"/>
                        <a:pt x="0" y="172537"/>
                      </a:cubicBezTo>
                      <a:cubicBezTo>
                        <a:pt x="0" y="172918"/>
                        <a:pt x="95" y="173394"/>
                        <a:pt x="190" y="173394"/>
                      </a:cubicBezTo>
                      <a:lnTo>
                        <a:pt x="179832" y="173394"/>
                      </a:lnTo>
                      <a:lnTo>
                        <a:pt x="179832" y="1851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8" name="Google Shape;6688;p70"/>
                <p:cNvSpPr/>
                <p:nvPr/>
              </p:nvSpPr>
              <p:spPr>
                <a:xfrm>
                  <a:off x="7030592" y="855344"/>
                  <a:ext cx="20955" cy="7619"/>
                </a:xfrm>
                <a:custGeom>
                  <a:avLst/>
                  <a:gdLst/>
                  <a:ahLst/>
                  <a:cxnLst/>
                  <a:rect l="l" t="t" r="r" b="b"/>
                  <a:pathLst>
                    <a:path w="20955" h="7619" extrusionOk="0">
                      <a:moveTo>
                        <a:pt x="0" y="7620"/>
                      </a:moveTo>
                      <a:cubicBezTo>
                        <a:pt x="7239" y="3810"/>
                        <a:pt x="14383" y="381"/>
                        <a:pt x="20955" y="0"/>
                      </a:cubicBezTo>
                      <a:cubicBezTo>
                        <a:pt x="14383" y="381"/>
                        <a:pt x="7239" y="3810"/>
                        <a:pt x="0" y="7620"/>
                      </a:cubicBezTo>
                      <a:close/>
                    </a:path>
                  </a:pathLst>
                </a:custGeom>
                <a:solidFill>
                  <a:srgbClr val="2A75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9" name="Google Shape;6689;p70"/>
                <p:cNvSpPr/>
                <p:nvPr/>
              </p:nvSpPr>
              <p:spPr>
                <a:xfrm>
                  <a:off x="7002017" y="862964"/>
                  <a:ext cx="28575" cy="10858"/>
                </a:xfrm>
                <a:custGeom>
                  <a:avLst/>
                  <a:gdLst/>
                  <a:ahLst/>
                  <a:cxnLst/>
                  <a:rect l="l" t="t" r="r" b="b"/>
                  <a:pathLst>
                    <a:path w="28575" h="10858" extrusionOk="0">
                      <a:moveTo>
                        <a:pt x="0" y="10859"/>
                      </a:moveTo>
                      <a:cubicBezTo>
                        <a:pt x="9049" y="10859"/>
                        <a:pt x="18955" y="5048"/>
                        <a:pt x="28575" y="0"/>
                      </a:cubicBezTo>
                      <a:cubicBezTo>
                        <a:pt x="18860" y="5144"/>
                        <a:pt x="8954" y="10859"/>
                        <a:pt x="0" y="10859"/>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0" name="Google Shape;6690;p70"/>
                <p:cNvSpPr/>
                <p:nvPr/>
              </p:nvSpPr>
              <p:spPr>
                <a:xfrm>
                  <a:off x="7051643" y="855322"/>
                  <a:ext cx="6286" cy="785"/>
                </a:xfrm>
                <a:custGeom>
                  <a:avLst/>
                  <a:gdLst/>
                  <a:ahLst/>
                  <a:cxnLst/>
                  <a:rect l="l" t="t" r="r" b="b"/>
                  <a:pathLst>
                    <a:path w="6286" h="785" extrusionOk="0">
                      <a:moveTo>
                        <a:pt x="0" y="23"/>
                      </a:moveTo>
                      <a:cubicBezTo>
                        <a:pt x="2191" y="-72"/>
                        <a:pt x="4286" y="118"/>
                        <a:pt x="6287" y="785"/>
                      </a:cubicBezTo>
                      <a:cubicBezTo>
                        <a:pt x="4286" y="118"/>
                        <a:pt x="2096" y="-72"/>
                        <a:pt x="0" y="23"/>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1" name="Google Shape;6691;p70"/>
                <p:cNvSpPr/>
                <p:nvPr/>
              </p:nvSpPr>
              <p:spPr>
                <a:xfrm>
                  <a:off x="7000970" y="855417"/>
                  <a:ext cx="181927" cy="173377"/>
                </a:xfrm>
                <a:custGeom>
                  <a:avLst/>
                  <a:gdLst/>
                  <a:ahLst/>
                  <a:cxnLst/>
                  <a:rect l="l" t="t" r="r" b="b"/>
                  <a:pathLst>
                    <a:path w="181927" h="173377" extrusionOk="0">
                      <a:moveTo>
                        <a:pt x="181832" y="173283"/>
                      </a:moveTo>
                      <a:cubicBezTo>
                        <a:pt x="181832" y="173283"/>
                        <a:pt x="181927" y="172807"/>
                        <a:pt x="181927" y="172425"/>
                      </a:cubicBezTo>
                      <a:cubicBezTo>
                        <a:pt x="181927" y="154328"/>
                        <a:pt x="153162" y="141184"/>
                        <a:pt x="147828" y="124896"/>
                      </a:cubicBezTo>
                      <a:cubicBezTo>
                        <a:pt x="142304" y="107941"/>
                        <a:pt x="157639" y="80414"/>
                        <a:pt x="147352" y="66412"/>
                      </a:cubicBezTo>
                      <a:cubicBezTo>
                        <a:pt x="136970" y="52220"/>
                        <a:pt x="105918" y="58221"/>
                        <a:pt x="91726" y="47934"/>
                      </a:cubicBezTo>
                      <a:cubicBezTo>
                        <a:pt x="77629" y="37647"/>
                        <a:pt x="73819" y="6214"/>
                        <a:pt x="56959" y="785"/>
                      </a:cubicBezTo>
                      <a:cubicBezTo>
                        <a:pt x="54959" y="118"/>
                        <a:pt x="52768" y="-72"/>
                        <a:pt x="50673" y="23"/>
                      </a:cubicBezTo>
                      <a:cubicBezTo>
                        <a:pt x="44101" y="404"/>
                        <a:pt x="36385" y="3833"/>
                        <a:pt x="29146" y="7643"/>
                      </a:cubicBezTo>
                      <a:cubicBezTo>
                        <a:pt x="19431" y="12787"/>
                        <a:pt x="9525" y="18501"/>
                        <a:pt x="0" y="18501"/>
                      </a:cubicBezTo>
                      <a:lnTo>
                        <a:pt x="0" y="173378"/>
                      </a:lnTo>
                      <a:lnTo>
                        <a:pt x="181927" y="17337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92" name="Google Shape;6692;p70"/>
              <p:cNvGrpSpPr/>
              <p:nvPr/>
            </p:nvGrpSpPr>
            <p:grpSpPr>
              <a:xfrm>
                <a:off x="7877263" y="3789130"/>
                <a:ext cx="361759" cy="173490"/>
                <a:chOff x="8183213" y="4046180"/>
                <a:chExt cx="361759" cy="173490"/>
              </a:xfrm>
            </p:grpSpPr>
            <p:sp>
              <p:nvSpPr>
                <p:cNvPr id="6693" name="Google Shape;6693;p70"/>
                <p:cNvSpPr/>
                <p:nvPr/>
              </p:nvSpPr>
              <p:spPr>
                <a:xfrm>
                  <a:off x="8183213" y="4046180"/>
                  <a:ext cx="179832" cy="173394"/>
                </a:xfrm>
                <a:custGeom>
                  <a:avLst/>
                  <a:gdLst/>
                  <a:ahLst/>
                  <a:cxnLst/>
                  <a:rect l="l" t="t" r="r" b="b"/>
                  <a:pathLst>
                    <a:path w="179832" h="173394" extrusionOk="0">
                      <a:moveTo>
                        <a:pt x="179737" y="18517"/>
                      </a:moveTo>
                      <a:cubicBezTo>
                        <a:pt x="160687" y="18517"/>
                        <a:pt x="140684" y="-4533"/>
                        <a:pt x="124396" y="801"/>
                      </a:cubicBezTo>
                      <a:cubicBezTo>
                        <a:pt x="107537" y="6325"/>
                        <a:pt x="104013" y="37758"/>
                        <a:pt x="89916" y="48045"/>
                      </a:cubicBezTo>
                      <a:cubicBezTo>
                        <a:pt x="75724" y="58427"/>
                        <a:pt x="44767" y="52426"/>
                        <a:pt x="34385" y="66619"/>
                      </a:cubicBezTo>
                      <a:cubicBezTo>
                        <a:pt x="24098" y="80716"/>
                        <a:pt x="39529" y="108338"/>
                        <a:pt x="34004" y="125198"/>
                      </a:cubicBezTo>
                      <a:cubicBezTo>
                        <a:pt x="28670" y="141485"/>
                        <a:pt x="0" y="154439"/>
                        <a:pt x="0" y="172537"/>
                      </a:cubicBezTo>
                      <a:cubicBezTo>
                        <a:pt x="0" y="172918"/>
                        <a:pt x="95" y="173394"/>
                        <a:pt x="190" y="173394"/>
                      </a:cubicBezTo>
                      <a:lnTo>
                        <a:pt x="179832" y="173394"/>
                      </a:lnTo>
                      <a:lnTo>
                        <a:pt x="179832" y="1851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4" name="Google Shape;6694;p70"/>
                <p:cNvSpPr/>
                <p:nvPr/>
              </p:nvSpPr>
              <p:spPr>
                <a:xfrm>
                  <a:off x="8392667" y="4046219"/>
                  <a:ext cx="20955" cy="7620"/>
                </a:xfrm>
                <a:custGeom>
                  <a:avLst/>
                  <a:gdLst/>
                  <a:ahLst/>
                  <a:cxnLst/>
                  <a:rect l="l" t="t" r="r" b="b"/>
                  <a:pathLst>
                    <a:path w="20955" h="7620" extrusionOk="0">
                      <a:moveTo>
                        <a:pt x="0" y="7620"/>
                      </a:moveTo>
                      <a:cubicBezTo>
                        <a:pt x="7239" y="3810"/>
                        <a:pt x="14383" y="381"/>
                        <a:pt x="20955" y="0"/>
                      </a:cubicBezTo>
                      <a:cubicBezTo>
                        <a:pt x="14383" y="381"/>
                        <a:pt x="7239" y="3810"/>
                        <a:pt x="0" y="7620"/>
                      </a:cubicBezTo>
                      <a:close/>
                    </a:path>
                  </a:pathLst>
                </a:custGeom>
                <a:solidFill>
                  <a:srgbClr val="2A75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5" name="Google Shape;6695;p70"/>
                <p:cNvSpPr/>
                <p:nvPr/>
              </p:nvSpPr>
              <p:spPr>
                <a:xfrm>
                  <a:off x="8364092" y="4053840"/>
                  <a:ext cx="28575" cy="10858"/>
                </a:xfrm>
                <a:custGeom>
                  <a:avLst/>
                  <a:gdLst/>
                  <a:ahLst/>
                  <a:cxnLst/>
                  <a:rect l="l" t="t" r="r" b="b"/>
                  <a:pathLst>
                    <a:path w="28575" h="10858" extrusionOk="0">
                      <a:moveTo>
                        <a:pt x="0" y="10858"/>
                      </a:moveTo>
                      <a:cubicBezTo>
                        <a:pt x="9049" y="10858"/>
                        <a:pt x="18955" y="5048"/>
                        <a:pt x="28575" y="0"/>
                      </a:cubicBezTo>
                      <a:cubicBezTo>
                        <a:pt x="18860" y="5144"/>
                        <a:pt x="8954" y="10858"/>
                        <a:pt x="0" y="10858"/>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6" name="Google Shape;6696;p70"/>
                <p:cNvSpPr/>
                <p:nvPr/>
              </p:nvSpPr>
              <p:spPr>
                <a:xfrm>
                  <a:off x="8413718" y="4046196"/>
                  <a:ext cx="6286" cy="785"/>
                </a:xfrm>
                <a:custGeom>
                  <a:avLst/>
                  <a:gdLst/>
                  <a:ahLst/>
                  <a:cxnLst/>
                  <a:rect l="l" t="t" r="r" b="b"/>
                  <a:pathLst>
                    <a:path w="6286" h="785" extrusionOk="0">
                      <a:moveTo>
                        <a:pt x="0" y="23"/>
                      </a:moveTo>
                      <a:cubicBezTo>
                        <a:pt x="2191" y="-72"/>
                        <a:pt x="4286" y="118"/>
                        <a:pt x="6287" y="785"/>
                      </a:cubicBezTo>
                      <a:cubicBezTo>
                        <a:pt x="4286" y="118"/>
                        <a:pt x="2096" y="-72"/>
                        <a:pt x="0" y="23"/>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7" name="Google Shape;6697;p70"/>
                <p:cNvSpPr/>
                <p:nvPr/>
              </p:nvSpPr>
              <p:spPr>
                <a:xfrm>
                  <a:off x="8363045" y="4046292"/>
                  <a:ext cx="181927" cy="173378"/>
                </a:xfrm>
                <a:custGeom>
                  <a:avLst/>
                  <a:gdLst/>
                  <a:ahLst/>
                  <a:cxnLst/>
                  <a:rect l="l" t="t" r="r" b="b"/>
                  <a:pathLst>
                    <a:path w="181927" h="173378" extrusionOk="0">
                      <a:moveTo>
                        <a:pt x="181832" y="173283"/>
                      </a:moveTo>
                      <a:cubicBezTo>
                        <a:pt x="181832" y="173283"/>
                        <a:pt x="181927" y="172807"/>
                        <a:pt x="181927" y="172426"/>
                      </a:cubicBezTo>
                      <a:cubicBezTo>
                        <a:pt x="181927" y="154328"/>
                        <a:pt x="153162" y="141184"/>
                        <a:pt x="147828" y="124896"/>
                      </a:cubicBezTo>
                      <a:cubicBezTo>
                        <a:pt x="142304" y="107941"/>
                        <a:pt x="157639" y="80414"/>
                        <a:pt x="147352" y="66412"/>
                      </a:cubicBezTo>
                      <a:cubicBezTo>
                        <a:pt x="136970" y="52220"/>
                        <a:pt x="105918" y="58221"/>
                        <a:pt x="91726" y="47934"/>
                      </a:cubicBezTo>
                      <a:cubicBezTo>
                        <a:pt x="77629" y="37647"/>
                        <a:pt x="73819" y="6214"/>
                        <a:pt x="56959" y="785"/>
                      </a:cubicBezTo>
                      <a:cubicBezTo>
                        <a:pt x="54959" y="118"/>
                        <a:pt x="52768" y="-72"/>
                        <a:pt x="50673" y="23"/>
                      </a:cubicBezTo>
                      <a:cubicBezTo>
                        <a:pt x="44101" y="404"/>
                        <a:pt x="36385" y="3833"/>
                        <a:pt x="29146" y="7643"/>
                      </a:cubicBezTo>
                      <a:cubicBezTo>
                        <a:pt x="19431" y="12786"/>
                        <a:pt x="9525" y="18502"/>
                        <a:pt x="0" y="18502"/>
                      </a:cubicBezTo>
                      <a:lnTo>
                        <a:pt x="0" y="173378"/>
                      </a:lnTo>
                      <a:lnTo>
                        <a:pt x="181927" y="17337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98" name="Google Shape;6698;p70"/>
              <p:cNvGrpSpPr/>
              <p:nvPr/>
            </p:nvGrpSpPr>
            <p:grpSpPr>
              <a:xfrm>
                <a:off x="7189374" y="1412675"/>
                <a:ext cx="469011" cy="225814"/>
                <a:chOff x="7189374" y="1412675"/>
                <a:chExt cx="469011" cy="225814"/>
              </a:xfrm>
            </p:grpSpPr>
            <p:sp>
              <p:nvSpPr>
                <p:cNvPr id="6699" name="Google Shape;6699;p70"/>
                <p:cNvSpPr/>
                <p:nvPr/>
              </p:nvSpPr>
              <p:spPr>
                <a:xfrm>
                  <a:off x="7189374" y="1412675"/>
                  <a:ext cx="230600" cy="225528"/>
                </a:xfrm>
                <a:custGeom>
                  <a:avLst/>
                  <a:gdLst/>
                  <a:ahLst/>
                  <a:cxnLst/>
                  <a:rect l="l" t="t" r="r" b="b"/>
                  <a:pathLst>
                    <a:path w="230600" h="225528" extrusionOk="0">
                      <a:moveTo>
                        <a:pt x="230600" y="23980"/>
                      </a:moveTo>
                      <a:cubicBezTo>
                        <a:pt x="211550" y="23980"/>
                        <a:pt x="181261" y="-5833"/>
                        <a:pt x="160115" y="1025"/>
                      </a:cubicBezTo>
                      <a:cubicBezTo>
                        <a:pt x="138208" y="8168"/>
                        <a:pt x="134303" y="48935"/>
                        <a:pt x="116014" y="62175"/>
                      </a:cubicBezTo>
                      <a:cubicBezTo>
                        <a:pt x="97536" y="75605"/>
                        <a:pt x="57817" y="67795"/>
                        <a:pt x="44387" y="86178"/>
                      </a:cubicBezTo>
                      <a:cubicBezTo>
                        <a:pt x="31147" y="104371"/>
                        <a:pt x="51149" y="140185"/>
                        <a:pt x="44005" y="162092"/>
                      </a:cubicBezTo>
                      <a:cubicBezTo>
                        <a:pt x="37147" y="183238"/>
                        <a:pt x="0" y="200478"/>
                        <a:pt x="0" y="223910"/>
                      </a:cubicBezTo>
                      <a:cubicBezTo>
                        <a:pt x="0" y="224481"/>
                        <a:pt x="190" y="224957"/>
                        <a:pt x="286" y="225529"/>
                      </a:cubicBezTo>
                      <a:lnTo>
                        <a:pt x="230505" y="225529"/>
                      </a:lnTo>
                      <a:lnTo>
                        <a:pt x="230505" y="2388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0" name="Google Shape;6700;p70"/>
                <p:cNvSpPr/>
                <p:nvPr/>
              </p:nvSpPr>
              <p:spPr>
                <a:xfrm>
                  <a:off x="7461027" y="1412747"/>
                  <a:ext cx="27146" cy="9906"/>
                </a:xfrm>
                <a:custGeom>
                  <a:avLst/>
                  <a:gdLst/>
                  <a:ahLst/>
                  <a:cxnLst/>
                  <a:rect l="l" t="t" r="r" b="b"/>
                  <a:pathLst>
                    <a:path w="27146" h="9906" extrusionOk="0">
                      <a:moveTo>
                        <a:pt x="0" y="9906"/>
                      </a:moveTo>
                      <a:cubicBezTo>
                        <a:pt x="9430" y="4953"/>
                        <a:pt x="18669" y="476"/>
                        <a:pt x="27146" y="0"/>
                      </a:cubicBezTo>
                      <a:cubicBezTo>
                        <a:pt x="18669" y="476"/>
                        <a:pt x="9430" y="4953"/>
                        <a:pt x="0" y="9906"/>
                      </a:cubicBezTo>
                      <a:close/>
                    </a:path>
                  </a:pathLst>
                </a:custGeom>
                <a:solidFill>
                  <a:srgbClr val="2A75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1" name="Google Shape;6701;p70"/>
                <p:cNvSpPr/>
                <p:nvPr/>
              </p:nvSpPr>
              <p:spPr>
                <a:xfrm>
                  <a:off x="7423975" y="1422558"/>
                  <a:ext cx="37052" cy="14097"/>
                </a:xfrm>
                <a:custGeom>
                  <a:avLst/>
                  <a:gdLst/>
                  <a:ahLst/>
                  <a:cxnLst/>
                  <a:rect l="l" t="t" r="r" b="b"/>
                  <a:pathLst>
                    <a:path w="37052" h="14097" extrusionOk="0">
                      <a:moveTo>
                        <a:pt x="0" y="14097"/>
                      </a:moveTo>
                      <a:cubicBezTo>
                        <a:pt x="11716" y="14097"/>
                        <a:pt x="24574" y="6668"/>
                        <a:pt x="37052" y="0"/>
                      </a:cubicBezTo>
                      <a:cubicBezTo>
                        <a:pt x="24479" y="6572"/>
                        <a:pt x="11621" y="14097"/>
                        <a:pt x="0" y="14097"/>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2" name="Google Shape;6702;p70"/>
                <p:cNvSpPr/>
                <p:nvPr/>
              </p:nvSpPr>
              <p:spPr>
                <a:xfrm>
                  <a:off x="7488269" y="1412691"/>
                  <a:ext cx="8191" cy="1008"/>
                </a:xfrm>
                <a:custGeom>
                  <a:avLst/>
                  <a:gdLst/>
                  <a:ahLst/>
                  <a:cxnLst/>
                  <a:rect l="l" t="t" r="r" b="b"/>
                  <a:pathLst>
                    <a:path w="8191" h="1008" extrusionOk="0">
                      <a:moveTo>
                        <a:pt x="0" y="56"/>
                      </a:moveTo>
                      <a:cubicBezTo>
                        <a:pt x="2857" y="-134"/>
                        <a:pt x="5524" y="152"/>
                        <a:pt x="8191" y="1009"/>
                      </a:cubicBezTo>
                      <a:cubicBezTo>
                        <a:pt x="5524" y="152"/>
                        <a:pt x="2762" y="-134"/>
                        <a:pt x="0" y="56"/>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3" name="Google Shape;6703;p70"/>
                <p:cNvSpPr/>
                <p:nvPr/>
              </p:nvSpPr>
              <p:spPr>
                <a:xfrm>
                  <a:off x="7420165" y="1412786"/>
                  <a:ext cx="238220" cy="225703"/>
                </a:xfrm>
                <a:custGeom>
                  <a:avLst/>
                  <a:gdLst/>
                  <a:ahLst/>
                  <a:cxnLst/>
                  <a:rect l="l" t="t" r="r" b="b"/>
                  <a:pathLst>
                    <a:path w="238220" h="225703" extrusionOk="0">
                      <a:moveTo>
                        <a:pt x="238030" y="225513"/>
                      </a:moveTo>
                      <a:cubicBezTo>
                        <a:pt x="238030" y="224942"/>
                        <a:pt x="238220" y="224465"/>
                        <a:pt x="238220" y="223894"/>
                      </a:cubicBezTo>
                      <a:cubicBezTo>
                        <a:pt x="238220" y="200462"/>
                        <a:pt x="200978" y="183222"/>
                        <a:pt x="194120" y="162077"/>
                      </a:cubicBezTo>
                      <a:cubicBezTo>
                        <a:pt x="186976" y="140169"/>
                        <a:pt x="206788" y="104355"/>
                        <a:pt x="193548" y="86162"/>
                      </a:cubicBezTo>
                      <a:cubicBezTo>
                        <a:pt x="180118" y="67779"/>
                        <a:pt x="139922" y="75494"/>
                        <a:pt x="121444" y="62159"/>
                      </a:cubicBezTo>
                      <a:cubicBezTo>
                        <a:pt x="103251" y="48920"/>
                        <a:pt x="98298" y="8057"/>
                        <a:pt x="76391" y="1009"/>
                      </a:cubicBezTo>
                      <a:cubicBezTo>
                        <a:pt x="73724" y="152"/>
                        <a:pt x="70961" y="-134"/>
                        <a:pt x="68199" y="56"/>
                      </a:cubicBezTo>
                      <a:cubicBezTo>
                        <a:pt x="59722" y="533"/>
                        <a:pt x="48482" y="5009"/>
                        <a:pt x="39053" y="9962"/>
                      </a:cubicBezTo>
                      <a:cubicBezTo>
                        <a:pt x="26479" y="16535"/>
                        <a:pt x="19050" y="24059"/>
                        <a:pt x="0" y="24059"/>
                      </a:cubicBezTo>
                      <a:lnTo>
                        <a:pt x="0" y="225704"/>
                      </a:lnTo>
                      <a:lnTo>
                        <a:pt x="238220" y="22570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04" name="Google Shape;6704;p70"/>
              <p:cNvGrpSpPr/>
              <p:nvPr/>
            </p:nvGrpSpPr>
            <p:grpSpPr>
              <a:xfrm>
                <a:off x="7420274" y="3207150"/>
                <a:ext cx="469011" cy="225814"/>
                <a:chOff x="4360449" y="993575"/>
                <a:chExt cx="469011" cy="225814"/>
              </a:xfrm>
            </p:grpSpPr>
            <p:sp>
              <p:nvSpPr>
                <p:cNvPr id="6705" name="Google Shape;6705;p70"/>
                <p:cNvSpPr/>
                <p:nvPr/>
              </p:nvSpPr>
              <p:spPr>
                <a:xfrm>
                  <a:off x="4360449" y="993575"/>
                  <a:ext cx="230600" cy="225528"/>
                </a:xfrm>
                <a:custGeom>
                  <a:avLst/>
                  <a:gdLst/>
                  <a:ahLst/>
                  <a:cxnLst/>
                  <a:rect l="l" t="t" r="r" b="b"/>
                  <a:pathLst>
                    <a:path w="230600" h="225528" extrusionOk="0">
                      <a:moveTo>
                        <a:pt x="230600" y="23980"/>
                      </a:moveTo>
                      <a:cubicBezTo>
                        <a:pt x="211550" y="23980"/>
                        <a:pt x="181261" y="-5833"/>
                        <a:pt x="160115" y="1025"/>
                      </a:cubicBezTo>
                      <a:cubicBezTo>
                        <a:pt x="138208" y="8168"/>
                        <a:pt x="134302" y="48935"/>
                        <a:pt x="116015" y="62175"/>
                      </a:cubicBezTo>
                      <a:cubicBezTo>
                        <a:pt x="97536" y="75605"/>
                        <a:pt x="57817" y="67795"/>
                        <a:pt x="44386" y="86178"/>
                      </a:cubicBezTo>
                      <a:cubicBezTo>
                        <a:pt x="31147" y="104371"/>
                        <a:pt x="51149" y="140185"/>
                        <a:pt x="44006" y="162092"/>
                      </a:cubicBezTo>
                      <a:cubicBezTo>
                        <a:pt x="37148" y="183238"/>
                        <a:pt x="0" y="200478"/>
                        <a:pt x="0" y="223910"/>
                      </a:cubicBezTo>
                      <a:cubicBezTo>
                        <a:pt x="0" y="224481"/>
                        <a:pt x="190" y="224957"/>
                        <a:pt x="286" y="225529"/>
                      </a:cubicBezTo>
                      <a:lnTo>
                        <a:pt x="230505" y="225529"/>
                      </a:lnTo>
                      <a:lnTo>
                        <a:pt x="230505" y="2388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6" name="Google Shape;6706;p70"/>
                <p:cNvSpPr/>
                <p:nvPr/>
              </p:nvSpPr>
              <p:spPr>
                <a:xfrm>
                  <a:off x="4632102" y="993647"/>
                  <a:ext cx="27146" cy="9906"/>
                </a:xfrm>
                <a:custGeom>
                  <a:avLst/>
                  <a:gdLst/>
                  <a:ahLst/>
                  <a:cxnLst/>
                  <a:rect l="l" t="t" r="r" b="b"/>
                  <a:pathLst>
                    <a:path w="27146" h="9906" extrusionOk="0">
                      <a:moveTo>
                        <a:pt x="0" y="9906"/>
                      </a:moveTo>
                      <a:cubicBezTo>
                        <a:pt x="9430" y="4953"/>
                        <a:pt x="18669" y="476"/>
                        <a:pt x="27146" y="0"/>
                      </a:cubicBezTo>
                      <a:cubicBezTo>
                        <a:pt x="18669" y="476"/>
                        <a:pt x="9430" y="4953"/>
                        <a:pt x="0" y="9906"/>
                      </a:cubicBezTo>
                      <a:close/>
                    </a:path>
                  </a:pathLst>
                </a:custGeom>
                <a:solidFill>
                  <a:srgbClr val="2A75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7" name="Google Shape;6707;p70"/>
                <p:cNvSpPr/>
                <p:nvPr/>
              </p:nvSpPr>
              <p:spPr>
                <a:xfrm>
                  <a:off x="4595050" y="1003458"/>
                  <a:ext cx="37052" cy="14097"/>
                </a:xfrm>
                <a:custGeom>
                  <a:avLst/>
                  <a:gdLst/>
                  <a:ahLst/>
                  <a:cxnLst/>
                  <a:rect l="l" t="t" r="r" b="b"/>
                  <a:pathLst>
                    <a:path w="37052" h="14097" extrusionOk="0">
                      <a:moveTo>
                        <a:pt x="0" y="14097"/>
                      </a:moveTo>
                      <a:cubicBezTo>
                        <a:pt x="11716" y="14097"/>
                        <a:pt x="24575" y="6668"/>
                        <a:pt x="37052" y="0"/>
                      </a:cubicBezTo>
                      <a:cubicBezTo>
                        <a:pt x="24479" y="6572"/>
                        <a:pt x="11621" y="14097"/>
                        <a:pt x="0" y="14097"/>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8" name="Google Shape;6708;p70"/>
                <p:cNvSpPr/>
                <p:nvPr/>
              </p:nvSpPr>
              <p:spPr>
                <a:xfrm>
                  <a:off x="4659249" y="993591"/>
                  <a:ext cx="8191" cy="1008"/>
                </a:xfrm>
                <a:custGeom>
                  <a:avLst/>
                  <a:gdLst/>
                  <a:ahLst/>
                  <a:cxnLst/>
                  <a:rect l="l" t="t" r="r" b="b"/>
                  <a:pathLst>
                    <a:path w="8191" h="1008" extrusionOk="0">
                      <a:moveTo>
                        <a:pt x="0" y="56"/>
                      </a:moveTo>
                      <a:cubicBezTo>
                        <a:pt x="2857" y="-134"/>
                        <a:pt x="5620" y="152"/>
                        <a:pt x="8191" y="1009"/>
                      </a:cubicBezTo>
                      <a:cubicBezTo>
                        <a:pt x="5524" y="152"/>
                        <a:pt x="2762" y="-134"/>
                        <a:pt x="0" y="56"/>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9" name="Google Shape;6709;p70"/>
                <p:cNvSpPr/>
                <p:nvPr/>
              </p:nvSpPr>
              <p:spPr>
                <a:xfrm>
                  <a:off x="4591240" y="993686"/>
                  <a:ext cx="238220" cy="225703"/>
                </a:xfrm>
                <a:custGeom>
                  <a:avLst/>
                  <a:gdLst/>
                  <a:ahLst/>
                  <a:cxnLst/>
                  <a:rect l="l" t="t" r="r" b="b"/>
                  <a:pathLst>
                    <a:path w="238220" h="225703" extrusionOk="0">
                      <a:moveTo>
                        <a:pt x="238030" y="225513"/>
                      </a:moveTo>
                      <a:cubicBezTo>
                        <a:pt x="238030" y="224942"/>
                        <a:pt x="238220" y="224465"/>
                        <a:pt x="238220" y="223894"/>
                      </a:cubicBezTo>
                      <a:cubicBezTo>
                        <a:pt x="238220" y="200462"/>
                        <a:pt x="200978" y="183222"/>
                        <a:pt x="194120" y="162077"/>
                      </a:cubicBezTo>
                      <a:cubicBezTo>
                        <a:pt x="186976" y="140169"/>
                        <a:pt x="206788" y="104355"/>
                        <a:pt x="193548" y="86162"/>
                      </a:cubicBezTo>
                      <a:cubicBezTo>
                        <a:pt x="180118" y="67779"/>
                        <a:pt x="139922" y="75494"/>
                        <a:pt x="121444" y="62159"/>
                      </a:cubicBezTo>
                      <a:cubicBezTo>
                        <a:pt x="103251" y="48920"/>
                        <a:pt x="98298" y="8057"/>
                        <a:pt x="76391" y="1009"/>
                      </a:cubicBezTo>
                      <a:cubicBezTo>
                        <a:pt x="73724" y="152"/>
                        <a:pt x="70961" y="-134"/>
                        <a:pt x="68199" y="56"/>
                      </a:cubicBezTo>
                      <a:cubicBezTo>
                        <a:pt x="59722" y="533"/>
                        <a:pt x="48482" y="5009"/>
                        <a:pt x="39053" y="9962"/>
                      </a:cubicBezTo>
                      <a:cubicBezTo>
                        <a:pt x="26480" y="16535"/>
                        <a:pt x="19050" y="24059"/>
                        <a:pt x="0" y="24059"/>
                      </a:cubicBezTo>
                      <a:lnTo>
                        <a:pt x="0" y="225704"/>
                      </a:lnTo>
                      <a:lnTo>
                        <a:pt x="238220" y="22570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10" name="Google Shape;6710;p70"/>
              <p:cNvGrpSpPr/>
              <p:nvPr/>
            </p:nvGrpSpPr>
            <p:grpSpPr>
              <a:xfrm>
                <a:off x="5362575" y="638175"/>
                <a:ext cx="361950" cy="733425"/>
                <a:chOff x="5362575" y="638175"/>
                <a:chExt cx="361950" cy="733425"/>
              </a:xfrm>
            </p:grpSpPr>
            <p:sp>
              <p:nvSpPr>
                <p:cNvPr id="6711" name="Google Shape;6711;p70"/>
                <p:cNvSpPr/>
                <p:nvPr/>
              </p:nvSpPr>
              <p:spPr>
                <a:xfrm>
                  <a:off x="5362575" y="638175"/>
                  <a:ext cx="361950" cy="733425"/>
                </a:xfrm>
                <a:custGeom>
                  <a:avLst/>
                  <a:gdLst/>
                  <a:ahLst/>
                  <a:cxnLst/>
                  <a:rect l="l" t="t" r="r" b="b"/>
                  <a:pathLst>
                    <a:path w="361950" h="733425" extrusionOk="0">
                      <a:moveTo>
                        <a:pt x="0" y="0"/>
                      </a:moveTo>
                      <a:lnTo>
                        <a:pt x="361950" y="0"/>
                      </a:lnTo>
                      <a:lnTo>
                        <a:pt x="361950" y="733425"/>
                      </a:lnTo>
                      <a:lnTo>
                        <a:pt x="0" y="73342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2" name="Google Shape;6712;p70"/>
                <p:cNvSpPr/>
                <p:nvPr/>
              </p:nvSpPr>
              <p:spPr>
                <a:xfrm>
                  <a:off x="5543550" y="638175"/>
                  <a:ext cx="180975" cy="733425"/>
                </a:xfrm>
                <a:custGeom>
                  <a:avLst/>
                  <a:gdLst/>
                  <a:ahLst/>
                  <a:cxnLst/>
                  <a:rect l="l" t="t" r="r" b="b"/>
                  <a:pathLst>
                    <a:path w="180975" h="733425" extrusionOk="0">
                      <a:moveTo>
                        <a:pt x="0" y="0"/>
                      </a:moveTo>
                      <a:lnTo>
                        <a:pt x="180975" y="0"/>
                      </a:lnTo>
                      <a:lnTo>
                        <a:pt x="180975" y="733425"/>
                      </a:lnTo>
                      <a:lnTo>
                        <a:pt x="0" y="73342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3" name="Google Shape;6713;p70"/>
                <p:cNvSpPr/>
                <p:nvPr/>
              </p:nvSpPr>
              <p:spPr>
                <a:xfrm>
                  <a:off x="5419725" y="71437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4" name="Google Shape;6714;p70"/>
                <p:cNvSpPr/>
                <p:nvPr/>
              </p:nvSpPr>
              <p:spPr>
                <a:xfrm>
                  <a:off x="5581650" y="71437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5" name="Google Shape;6715;p70"/>
                <p:cNvSpPr/>
                <p:nvPr/>
              </p:nvSpPr>
              <p:spPr>
                <a:xfrm>
                  <a:off x="5419725" y="107632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6" name="Google Shape;6716;p70"/>
                <p:cNvSpPr/>
                <p:nvPr/>
              </p:nvSpPr>
              <p:spPr>
                <a:xfrm>
                  <a:off x="5581650" y="107632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7" name="Google Shape;6717;p70"/>
                <p:cNvSpPr/>
                <p:nvPr/>
              </p:nvSpPr>
              <p:spPr>
                <a:xfrm>
                  <a:off x="5419725" y="9525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8" name="Google Shape;6718;p70"/>
                <p:cNvSpPr/>
                <p:nvPr/>
              </p:nvSpPr>
              <p:spPr>
                <a:xfrm>
                  <a:off x="5581650" y="9525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9" name="Google Shape;6719;p70"/>
                <p:cNvSpPr/>
                <p:nvPr/>
              </p:nvSpPr>
              <p:spPr>
                <a:xfrm>
                  <a:off x="5419725" y="8286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0" name="Google Shape;6720;p70"/>
                <p:cNvSpPr/>
                <p:nvPr/>
              </p:nvSpPr>
              <p:spPr>
                <a:xfrm>
                  <a:off x="5581650" y="8286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1" name="Google Shape;6721;p70"/>
                <p:cNvSpPr/>
                <p:nvPr/>
              </p:nvSpPr>
              <p:spPr>
                <a:xfrm>
                  <a:off x="5448300" y="1219200"/>
                  <a:ext cx="161925" cy="152400"/>
                </a:xfrm>
                <a:custGeom>
                  <a:avLst/>
                  <a:gdLst/>
                  <a:ahLst/>
                  <a:cxnLst/>
                  <a:rect l="l" t="t" r="r" b="b"/>
                  <a:pathLst>
                    <a:path w="161925" h="152400" extrusionOk="0">
                      <a:moveTo>
                        <a:pt x="0" y="0"/>
                      </a:moveTo>
                      <a:lnTo>
                        <a:pt x="161925" y="0"/>
                      </a:lnTo>
                      <a:lnTo>
                        <a:pt x="161925" y="152400"/>
                      </a:lnTo>
                      <a:lnTo>
                        <a:pt x="0" y="1524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22" name="Google Shape;6722;p70"/>
              <p:cNvGrpSpPr/>
              <p:nvPr/>
            </p:nvGrpSpPr>
            <p:grpSpPr>
              <a:xfrm>
                <a:off x="3743325" y="3857625"/>
                <a:ext cx="361950" cy="733425"/>
                <a:chOff x="3743325" y="3857625"/>
                <a:chExt cx="361950" cy="733425"/>
              </a:xfrm>
            </p:grpSpPr>
            <p:sp>
              <p:nvSpPr>
                <p:cNvPr id="6723" name="Google Shape;6723;p70"/>
                <p:cNvSpPr/>
                <p:nvPr/>
              </p:nvSpPr>
              <p:spPr>
                <a:xfrm>
                  <a:off x="3743325" y="3857625"/>
                  <a:ext cx="361950" cy="733425"/>
                </a:xfrm>
                <a:custGeom>
                  <a:avLst/>
                  <a:gdLst/>
                  <a:ahLst/>
                  <a:cxnLst/>
                  <a:rect l="l" t="t" r="r" b="b"/>
                  <a:pathLst>
                    <a:path w="361950" h="733425" extrusionOk="0">
                      <a:moveTo>
                        <a:pt x="0" y="0"/>
                      </a:moveTo>
                      <a:lnTo>
                        <a:pt x="361950" y="0"/>
                      </a:lnTo>
                      <a:lnTo>
                        <a:pt x="361950" y="733425"/>
                      </a:lnTo>
                      <a:lnTo>
                        <a:pt x="0" y="7334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4" name="Google Shape;6724;p70"/>
                <p:cNvSpPr/>
                <p:nvPr/>
              </p:nvSpPr>
              <p:spPr>
                <a:xfrm>
                  <a:off x="3924300" y="3857625"/>
                  <a:ext cx="180975" cy="733425"/>
                </a:xfrm>
                <a:custGeom>
                  <a:avLst/>
                  <a:gdLst/>
                  <a:ahLst/>
                  <a:cxnLst/>
                  <a:rect l="l" t="t" r="r" b="b"/>
                  <a:pathLst>
                    <a:path w="180975" h="733425" extrusionOk="0">
                      <a:moveTo>
                        <a:pt x="0" y="0"/>
                      </a:moveTo>
                      <a:lnTo>
                        <a:pt x="180975" y="0"/>
                      </a:lnTo>
                      <a:lnTo>
                        <a:pt x="180975" y="733425"/>
                      </a:lnTo>
                      <a:lnTo>
                        <a:pt x="0" y="7334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5" name="Google Shape;6725;p70"/>
                <p:cNvSpPr/>
                <p:nvPr/>
              </p:nvSpPr>
              <p:spPr>
                <a:xfrm>
                  <a:off x="3800475" y="393382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6" name="Google Shape;6726;p70"/>
                <p:cNvSpPr/>
                <p:nvPr/>
              </p:nvSpPr>
              <p:spPr>
                <a:xfrm>
                  <a:off x="3962400" y="393382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7" name="Google Shape;6727;p70"/>
                <p:cNvSpPr/>
                <p:nvPr/>
              </p:nvSpPr>
              <p:spPr>
                <a:xfrm>
                  <a:off x="3800475" y="42957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8" name="Google Shape;6728;p70"/>
                <p:cNvSpPr/>
                <p:nvPr/>
              </p:nvSpPr>
              <p:spPr>
                <a:xfrm>
                  <a:off x="3962400" y="42957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9" name="Google Shape;6729;p70"/>
                <p:cNvSpPr/>
                <p:nvPr/>
              </p:nvSpPr>
              <p:spPr>
                <a:xfrm>
                  <a:off x="3800475" y="41719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0" name="Google Shape;6730;p70"/>
                <p:cNvSpPr/>
                <p:nvPr/>
              </p:nvSpPr>
              <p:spPr>
                <a:xfrm>
                  <a:off x="3962400" y="41719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1" name="Google Shape;6731;p70"/>
                <p:cNvSpPr/>
                <p:nvPr/>
              </p:nvSpPr>
              <p:spPr>
                <a:xfrm>
                  <a:off x="3800475" y="404812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2" name="Google Shape;6732;p70"/>
                <p:cNvSpPr/>
                <p:nvPr/>
              </p:nvSpPr>
              <p:spPr>
                <a:xfrm>
                  <a:off x="3962400" y="404812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3" name="Google Shape;6733;p70"/>
                <p:cNvSpPr/>
                <p:nvPr/>
              </p:nvSpPr>
              <p:spPr>
                <a:xfrm>
                  <a:off x="3829050" y="4438650"/>
                  <a:ext cx="161925" cy="152400"/>
                </a:xfrm>
                <a:custGeom>
                  <a:avLst/>
                  <a:gdLst/>
                  <a:ahLst/>
                  <a:cxnLst/>
                  <a:rect l="l" t="t" r="r" b="b"/>
                  <a:pathLst>
                    <a:path w="161925" h="152400" extrusionOk="0">
                      <a:moveTo>
                        <a:pt x="0" y="0"/>
                      </a:moveTo>
                      <a:lnTo>
                        <a:pt x="161925" y="0"/>
                      </a:lnTo>
                      <a:lnTo>
                        <a:pt x="161925" y="152400"/>
                      </a:lnTo>
                      <a:lnTo>
                        <a:pt x="0" y="1524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34" name="Google Shape;6734;p70"/>
              <p:cNvGrpSpPr/>
              <p:nvPr/>
            </p:nvGrpSpPr>
            <p:grpSpPr>
              <a:xfrm>
                <a:off x="3876675" y="638175"/>
                <a:ext cx="361950" cy="733425"/>
                <a:chOff x="3876675" y="638175"/>
                <a:chExt cx="361950" cy="733425"/>
              </a:xfrm>
            </p:grpSpPr>
            <p:sp>
              <p:nvSpPr>
                <p:cNvPr id="6735" name="Google Shape;6735;p70"/>
                <p:cNvSpPr/>
                <p:nvPr/>
              </p:nvSpPr>
              <p:spPr>
                <a:xfrm>
                  <a:off x="3876675" y="638175"/>
                  <a:ext cx="361950" cy="733425"/>
                </a:xfrm>
                <a:custGeom>
                  <a:avLst/>
                  <a:gdLst/>
                  <a:ahLst/>
                  <a:cxnLst/>
                  <a:rect l="l" t="t" r="r" b="b"/>
                  <a:pathLst>
                    <a:path w="361950" h="733425" extrusionOk="0">
                      <a:moveTo>
                        <a:pt x="0" y="0"/>
                      </a:moveTo>
                      <a:lnTo>
                        <a:pt x="361950" y="0"/>
                      </a:lnTo>
                      <a:lnTo>
                        <a:pt x="361950" y="733425"/>
                      </a:lnTo>
                      <a:lnTo>
                        <a:pt x="0" y="7334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6" name="Google Shape;6736;p70"/>
                <p:cNvSpPr/>
                <p:nvPr/>
              </p:nvSpPr>
              <p:spPr>
                <a:xfrm>
                  <a:off x="4057650" y="638175"/>
                  <a:ext cx="180975" cy="733425"/>
                </a:xfrm>
                <a:custGeom>
                  <a:avLst/>
                  <a:gdLst/>
                  <a:ahLst/>
                  <a:cxnLst/>
                  <a:rect l="l" t="t" r="r" b="b"/>
                  <a:pathLst>
                    <a:path w="180975" h="733425" extrusionOk="0">
                      <a:moveTo>
                        <a:pt x="0" y="0"/>
                      </a:moveTo>
                      <a:lnTo>
                        <a:pt x="180975" y="0"/>
                      </a:lnTo>
                      <a:lnTo>
                        <a:pt x="180975" y="733425"/>
                      </a:lnTo>
                      <a:lnTo>
                        <a:pt x="0" y="7334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7" name="Google Shape;6737;p70"/>
                <p:cNvSpPr/>
                <p:nvPr/>
              </p:nvSpPr>
              <p:spPr>
                <a:xfrm>
                  <a:off x="3933825" y="71437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8" name="Google Shape;6738;p70"/>
                <p:cNvSpPr/>
                <p:nvPr/>
              </p:nvSpPr>
              <p:spPr>
                <a:xfrm>
                  <a:off x="4095750" y="71437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9" name="Google Shape;6739;p70"/>
                <p:cNvSpPr/>
                <p:nvPr/>
              </p:nvSpPr>
              <p:spPr>
                <a:xfrm>
                  <a:off x="3933825" y="107632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0" name="Google Shape;6740;p70"/>
                <p:cNvSpPr/>
                <p:nvPr/>
              </p:nvSpPr>
              <p:spPr>
                <a:xfrm>
                  <a:off x="4095750" y="107632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1" name="Google Shape;6741;p70"/>
                <p:cNvSpPr/>
                <p:nvPr/>
              </p:nvSpPr>
              <p:spPr>
                <a:xfrm>
                  <a:off x="3933825" y="9525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2" name="Google Shape;6742;p70"/>
                <p:cNvSpPr/>
                <p:nvPr/>
              </p:nvSpPr>
              <p:spPr>
                <a:xfrm>
                  <a:off x="4095750" y="9525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3" name="Google Shape;6743;p70"/>
                <p:cNvSpPr/>
                <p:nvPr/>
              </p:nvSpPr>
              <p:spPr>
                <a:xfrm>
                  <a:off x="3933825" y="8286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4" name="Google Shape;6744;p70"/>
                <p:cNvSpPr/>
                <p:nvPr/>
              </p:nvSpPr>
              <p:spPr>
                <a:xfrm>
                  <a:off x="4095750" y="8286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5" name="Google Shape;6745;p70"/>
                <p:cNvSpPr/>
                <p:nvPr/>
              </p:nvSpPr>
              <p:spPr>
                <a:xfrm>
                  <a:off x="3962400" y="1219200"/>
                  <a:ext cx="161925" cy="152400"/>
                </a:xfrm>
                <a:custGeom>
                  <a:avLst/>
                  <a:gdLst/>
                  <a:ahLst/>
                  <a:cxnLst/>
                  <a:rect l="l" t="t" r="r" b="b"/>
                  <a:pathLst>
                    <a:path w="161925" h="152400" extrusionOk="0">
                      <a:moveTo>
                        <a:pt x="0" y="0"/>
                      </a:moveTo>
                      <a:lnTo>
                        <a:pt x="161925" y="0"/>
                      </a:lnTo>
                      <a:lnTo>
                        <a:pt x="161925" y="152400"/>
                      </a:lnTo>
                      <a:lnTo>
                        <a:pt x="0" y="1524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46" name="Google Shape;6746;p70"/>
              <p:cNvGrpSpPr/>
              <p:nvPr/>
            </p:nvGrpSpPr>
            <p:grpSpPr>
              <a:xfrm>
                <a:off x="6243066" y="1315649"/>
                <a:ext cx="361568" cy="522676"/>
                <a:chOff x="6243066" y="1315649"/>
                <a:chExt cx="361568" cy="522676"/>
              </a:xfrm>
            </p:grpSpPr>
            <p:sp>
              <p:nvSpPr>
                <p:cNvPr id="6747" name="Google Shape;6747;p70"/>
                <p:cNvSpPr/>
                <p:nvPr/>
              </p:nvSpPr>
              <p:spPr>
                <a:xfrm>
                  <a:off x="6400800" y="1552575"/>
                  <a:ext cx="57150" cy="285750"/>
                </a:xfrm>
                <a:custGeom>
                  <a:avLst/>
                  <a:gdLst/>
                  <a:ahLst/>
                  <a:cxnLst/>
                  <a:rect l="l" t="t" r="r" b="b"/>
                  <a:pathLst>
                    <a:path w="57150" h="285750" extrusionOk="0">
                      <a:moveTo>
                        <a:pt x="0" y="0"/>
                      </a:moveTo>
                      <a:lnTo>
                        <a:pt x="57150" y="0"/>
                      </a:lnTo>
                      <a:lnTo>
                        <a:pt x="57150" y="285750"/>
                      </a:lnTo>
                      <a:lnTo>
                        <a:pt x="0" y="2857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8" name="Google Shape;6748;p70"/>
                <p:cNvSpPr/>
                <p:nvPr/>
              </p:nvSpPr>
              <p:spPr>
                <a:xfrm>
                  <a:off x="6243066" y="1315744"/>
                  <a:ext cx="361568" cy="345359"/>
                </a:xfrm>
                <a:custGeom>
                  <a:avLst/>
                  <a:gdLst/>
                  <a:ahLst/>
                  <a:cxnLst/>
                  <a:rect l="l" t="t" r="r" b="b"/>
                  <a:pathLst>
                    <a:path w="361568" h="345359" extrusionOk="0">
                      <a:moveTo>
                        <a:pt x="361474" y="172632"/>
                      </a:moveTo>
                      <a:cubicBezTo>
                        <a:pt x="361474" y="190730"/>
                        <a:pt x="332708" y="203969"/>
                        <a:pt x="327470" y="220352"/>
                      </a:cubicBezTo>
                      <a:cubicBezTo>
                        <a:pt x="321945" y="237212"/>
                        <a:pt x="337280" y="264834"/>
                        <a:pt x="326993" y="278931"/>
                      </a:cubicBezTo>
                      <a:cubicBezTo>
                        <a:pt x="316706" y="293123"/>
                        <a:pt x="285560" y="287123"/>
                        <a:pt x="271367" y="297410"/>
                      </a:cubicBezTo>
                      <a:cubicBezTo>
                        <a:pt x="257270" y="307601"/>
                        <a:pt x="253460" y="339129"/>
                        <a:pt x="236601" y="344558"/>
                      </a:cubicBezTo>
                      <a:cubicBezTo>
                        <a:pt x="220313" y="349892"/>
                        <a:pt x="198787" y="326842"/>
                        <a:pt x="180689" y="326842"/>
                      </a:cubicBezTo>
                      <a:cubicBezTo>
                        <a:pt x="162592" y="326842"/>
                        <a:pt x="141161" y="349892"/>
                        <a:pt x="124873" y="344558"/>
                      </a:cubicBezTo>
                      <a:cubicBezTo>
                        <a:pt x="108013" y="339034"/>
                        <a:pt x="104204" y="307601"/>
                        <a:pt x="90106" y="297410"/>
                      </a:cubicBezTo>
                      <a:cubicBezTo>
                        <a:pt x="75914" y="287027"/>
                        <a:pt x="44863" y="293123"/>
                        <a:pt x="34480" y="278836"/>
                      </a:cubicBezTo>
                      <a:cubicBezTo>
                        <a:pt x="24289" y="264739"/>
                        <a:pt x="39529" y="237116"/>
                        <a:pt x="34004" y="220257"/>
                      </a:cubicBezTo>
                      <a:cubicBezTo>
                        <a:pt x="28670" y="203969"/>
                        <a:pt x="0" y="190634"/>
                        <a:pt x="0" y="172632"/>
                      </a:cubicBezTo>
                      <a:cubicBezTo>
                        <a:pt x="0" y="154630"/>
                        <a:pt x="28765" y="141295"/>
                        <a:pt x="34004" y="125007"/>
                      </a:cubicBezTo>
                      <a:cubicBezTo>
                        <a:pt x="39529" y="108053"/>
                        <a:pt x="24194" y="80525"/>
                        <a:pt x="34480" y="66428"/>
                      </a:cubicBezTo>
                      <a:cubicBezTo>
                        <a:pt x="44863" y="52236"/>
                        <a:pt x="75914" y="58237"/>
                        <a:pt x="90106" y="47950"/>
                      </a:cubicBezTo>
                      <a:cubicBezTo>
                        <a:pt x="104204" y="37663"/>
                        <a:pt x="108013" y="6230"/>
                        <a:pt x="124873" y="801"/>
                      </a:cubicBezTo>
                      <a:cubicBezTo>
                        <a:pt x="141161" y="-4533"/>
                        <a:pt x="162687" y="18518"/>
                        <a:pt x="180785" y="18518"/>
                      </a:cubicBezTo>
                      <a:cubicBezTo>
                        <a:pt x="198882" y="18518"/>
                        <a:pt x="220313" y="-4533"/>
                        <a:pt x="236696" y="801"/>
                      </a:cubicBezTo>
                      <a:cubicBezTo>
                        <a:pt x="253555" y="6326"/>
                        <a:pt x="257365" y="37758"/>
                        <a:pt x="271463" y="47950"/>
                      </a:cubicBezTo>
                      <a:cubicBezTo>
                        <a:pt x="285655" y="58332"/>
                        <a:pt x="316706" y="52236"/>
                        <a:pt x="327088" y="66428"/>
                      </a:cubicBezTo>
                      <a:cubicBezTo>
                        <a:pt x="337280" y="80525"/>
                        <a:pt x="322040" y="108148"/>
                        <a:pt x="327565" y="125007"/>
                      </a:cubicBezTo>
                      <a:cubicBezTo>
                        <a:pt x="332899" y="141295"/>
                        <a:pt x="361569" y="154630"/>
                        <a:pt x="361569" y="17263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9" name="Google Shape;6749;p70"/>
                <p:cNvSpPr/>
                <p:nvPr/>
              </p:nvSpPr>
              <p:spPr>
                <a:xfrm>
                  <a:off x="6423850" y="1315649"/>
                  <a:ext cx="180784" cy="345359"/>
                </a:xfrm>
                <a:custGeom>
                  <a:avLst/>
                  <a:gdLst/>
                  <a:ahLst/>
                  <a:cxnLst/>
                  <a:rect l="l" t="t" r="r" b="b"/>
                  <a:pathLst>
                    <a:path w="180784" h="345359" extrusionOk="0">
                      <a:moveTo>
                        <a:pt x="0" y="18518"/>
                      </a:moveTo>
                      <a:cubicBezTo>
                        <a:pt x="18097" y="18518"/>
                        <a:pt x="39624" y="-4533"/>
                        <a:pt x="55912" y="801"/>
                      </a:cubicBezTo>
                      <a:cubicBezTo>
                        <a:pt x="72771" y="6326"/>
                        <a:pt x="76581" y="37758"/>
                        <a:pt x="90678" y="47950"/>
                      </a:cubicBezTo>
                      <a:cubicBezTo>
                        <a:pt x="104870" y="58332"/>
                        <a:pt x="135922" y="52236"/>
                        <a:pt x="146304" y="66428"/>
                      </a:cubicBezTo>
                      <a:cubicBezTo>
                        <a:pt x="156496" y="80525"/>
                        <a:pt x="141256" y="108148"/>
                        <a:pt x="146780" y="125007"/>
                      </a:cubicBezTo>
                      <a:cubicBezTo>
                        <a:pt x="152114" y="141295"/>
                        <a:pt x="180784" y="154630"/>
                        <a:pt x="180784" y="172632"/>
                      </a:cubicBezTo>
                      <a:cubicBezTo>
                        <a:pt x="180784" y="190634"/>
                        <a:pt x="152019" y="203969"/>
                        <a:pt x="146780" y="220352"/>
                      </a:cubicBezTo>
                      <a:cubicBezTo>
                        <a:pt x="141256" y="237212"/>
                        <a:pt x="156591" y="264834"/>
                        <a:pt x="146304" y="278931"/>
                      </a:cubicBezTo>
                      <a:cubicBezTo>
                        <a:pt x="136017" y="293123"/>
                        <a:pt x="104870" y="287123"/>
                        <a:pt x="90678" y="297410"/>
                      </a:cubicBezTo>
                      <a:cubicBezTo>
                        <a:pt x="76581" y="307601"/>
                        <a:pt x="72771" y="339129"/>
                        <a:pt x="55912" y="344558"/>
                      </a:cubicBezTo>
                      <a:cubicBezTo>
                        <a:pt x="39624" y="349892"/>
                        <a:pt x="18097" y="326842"/>
                        <a:pt x="0" y="326842"/>
                      </a:cubicBezTo>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50" name="Google Shape;6750;p70"/>
              <p:cNvGrpSpPr/>
              <p:nvPr/>
            </p:nvGrpSpPr>
            <p:grpSpPr>
              <a:xfrm>
                <a:off x="7877175" y="628650"/>
                <a:ext cx="361950" cy="733425"/>
                <a:chOff x="7877175" y="628650"/>
                <a:chExt cx="361950" cy="733425"/>
              </a:xfrm>
            </p:grpSpPr>
            <p:sp>
              <p:nvSpPr>
                <p:cNvPr id="6751" name="Google Shape;6751;p70"/>
                <p:cNvSpPr/>
                <p:nvPr/>
              </p:nvSpPr>
              <p:spPr>
                <a:xfrm>
                  <a:off x="7877175" y="628650"/>
                  <a:ext cx="361950" cy="733425"/>
                </a:xfrm>
                <a:custGeom>
                  <a:avLst/>
                  <a:gdLst/>
                  <a:ahLst/>
                  <a:cxnLst/>
                  <a:rect l="l" t="t" r="r" b="b"/>
                  <a:pathLst>
                    <a:path w="361950" h="733425" extrusionOk="0">
                      <a:moveTo>
                        <a:pt x="0" y="0"/>
                      </a:moveTo>
                      <a:lnTo>
                        <a:pt x="361950" y="0"/>
                      </a:lnTo>
                      <a:lnTo>
                        <a:pt x="361950" y="733425"/>
                      </a:lnTo>
                      <a:lnTo>
                        <a:pt x="0" y="7334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2" name="Google Shape;6752;p70"/>
                <p:cNvSpPr/>
                <p:nvPr/>
              </p:nvSpPr>
              <p:spPr>
                <a:xfrm>
                  <a:off x="8058150" y="628650"/>
                  <a:ext cx="180975" cy="733425"/>
                </a:xfrm>
                <a:custGeom>
                  <a:avLst/>
                  <a:gdLst/>
                  <a:ahLst/>
                  <a:cxnLst/>
                  <a:rect l="l" t="t" r="r" b="b"/>
                  <a:pathLst>
                    <a:path w="180975" h="733425" extrusionOk="0">
                      <a:moveTo>
                        <a:pt x="0" y="0"/>
                      </a:moveTo>
                      <a:lnTo>
                        <a:pt x="180975" y="0"/>
                      </a:lnTo>
                      <a:lnTo>
                        <a:pt x="180975" y="733425"/>
                      </a:lnTo>
                      <a:lnTo>
                        <a:pt x="0" y="7334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3" name="Google Shape;6753;p70"/>
                <p:cNvSpPr/>
                <p:nvPr/>
              </p:nvSpPr>
              <p:spPr>
                <a:xfrm>
                  <a:off x="7934325" y="704850"/>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4" name="Google Shape;6754;p70"/>
                <p:cNvSpPr/>
                <p:nvPr/>
              </p:nvSpPr>
              <p:spPr>
                <a:xfrm>
                  <a:off x="8096250" y="704850"/>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5" name="Google Shape;6755;p70"/>
                <p:cNvSpPr/>
                <p:nvPr/>
              </p:nvSpPr>
              <p:spPr>
                <a:xfrm>
                  <a:off x="7934325" y="10668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6" name="Google Shape;6756;p70"/>
                <p:cNvSpPr/>
                <p:nvPr/>
              </p:nvSpPr>
              <p:spPr>
                <a:xfrm>
                  <a:off x="8096250" y="10668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7" name="Google Shape;6757;p70"/>
                <p:cNvSpPr/>
                <p:nvPr/>
              </p:nvSpPr>
              <p:spPr>
                <a:xfrm>
                  <a:off x="7934325" y="9429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8" name="Google Shape;6758;p70"/>
                <p:cNvSpPr/>
                <p:nvPr/>
              </p:nvSpPr>
              <p:spPr>
                <a:xfrm>
                  <a:off x="8096250" y="9429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9" name="Google Shape;6759;p70"/>
                <p:cNvSpPr/>
                <p:nvPr/>
              </p:nvSpPr>
              <p:spPr>
                <a:xfrm>
                  <a:off x="7934325" y="8191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0" name="Google Shape;6760;p70"/>
                <p:cNvSpPr/>
                <p:nvPr/>
              </p:nvSpPr>
              <p:spPr>
                <a:xfrm>
                  <a:off x="8096250" y="8191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1" name="Google Shape;6761;p70"/>
                <p:cNvSpPr/>
                <p:nvPr/>
              </p:nvSpPr>
              <p:spPr>
                <a:xfrm>
                  <a:off x="7962900" y="1209675"/>
                  <a:ext cx="161925" cy="152400"/>
                </a:xfrm>
                <a:custGeom>
                  <a:avLst/>
                  <a:gdLst/>
                  <a:ahLst/>
                  <a:cxnLst/>
                  <a:rect l="l" t="t" r="r" b="b"/>
                  <a:pathLst>
                    <a:path w="161925" h="152400" extrusionOk="0">
                      <a:moveTo>
                        <a:pt x="0" y="0"/>
                      </a:moveTo>
                      <a:lnTo>
                        <a:pt x="161925" y="0"/>
                      </a:lnTo>
                      <a:lnTo>
                        <a:pt x="161925" y="152400"/>
                      </a:lnTo>
                      <a:lnTo>
                        <a:pt x="0" y="1524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62" name="Google Shape;6762;p70"/>
              <p:cNvGrpSpPr/>
              <p:nvPr/>
            </p:nvGrpSpPr>
            <p:grpSpPr>
              <a:xfrm>
                <a:off x="6062091" y="2096699"/>
                <a:ext cx="361568" cy="522676"/>
                <a:chOff x="6062091" y="2096699"/>
                <a:chExt cx="361568" cy="522676"/>
              </a:xfrm>
            </p:grpSpPr>
            <p:sp>
              <p:nvSpPr>
                <p:cNvPr id="6763" name="Google Shape;6763;p70"/>
                <p:cNvSpPr/>
                <p:nvPr/>
              </p:nvSpPr>
              <p:spPr>
                <a:xfrm>
                  <a:off x="6219825" y="2333625"/>
                  <a:ext cx="57150" cy="285750"/>
                </a:xfrm>
                <a:custGeom>
                  <a:avLst/>
                  <a:gdLst/>
                  <a:ahLst/>
                  <a:cxnLst/>
                  <a:rect l="l" t="t" r="r" b="b"/>
                  <a:pathLst>
                    <a:path w="57150" h="285750" extrusionOk="0">
                      <a:moveTo>
                        <a:pt x="0" y="0"/>
                      </a:moveTo>
                      <a:lnTo>
                        <a:pt x="57150" y="0"/>
                      </a:lnTo>
                      <a:lnTo>
                        <a:pt x="57150" y="285750"/>
                      </a:lnTo>
                      <a:lnTo>
                        <a:pt x="0" y="2857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4" name="Google Shape;6764;p70"/>
                <p:cNvSpPr/>
                <p:nvPr/>
              </p:nvSpPr>
              <p:spPr>
                <a:xfrm>
                  <a:off x="6062091" y="2096794"/>
                  <a:ext cx="361568" cy="345359"/>
                </a:xfrm>
                <a:custGeom>
                  <a:avLst/>
                  <a:gdLst/>
                  <a:ahLst/>
                  <a:cxnLst/>
                  <a:rect l="l" t="t" r="r" b="b"/>
                  <a:pathLst>
                    <a:path w="361568" h="345359" extrusionOk="0">
                      <a:moveTo>
                        <a:pt x="361474" y="172632"/>
                      </a:moveTo>
                      <a:cubicBezTo>
                        <a:pt x="361474" y="190730"/>
                        <a:pt x="332708" y="203969"/>
                        <a:pt x="327470" y="220352"/>
                      </a:cubicBezTo>
                      <a:cubicBezTo>
                        <a:pt x="321945" y="237211"/>
                        <a:pt x="337280" y="264834"/>
                        <a:pt x="326993" y="278931"/>
                      </a:cubicBezTo>
                      <a:cubicBezTo>
                        <a:pt x="316706" y="293123"/>
                        <a:pt x="285560" y="287123"/>
                        <a:pt x="271367" y="297410"/>
                      </a:cubicBezTo>
                      <a:cubicBezTo>
                        <a:pt x="257270" y="307601"/>
                        <a:pt x="253460" y="339129"/>
                        <a:pt x="236601" y="344558"/>
                      </a:cubicBezTo>
                      <a:cubicBezTo>
                        <a:pt x="220313" y="349892"/>
                        <a:pt x="198787" y="326842"/>
                        <a:pt x="180689" y="326842"/>
                      </a:cubicBezTo>
                      <a:cubicBezTo>
                        <a:pt x="162592" y="326842"/>
                        <a:pt x="141161" y="349892"/>
                        <a:pt x="124873" y="344558"/>
                      </a:cubicBezTo>
                      <a:cubicBezTo>
                        <a:pt x="108013" y="339034"/>
                        <a:pt x="104204" y="307601"/>
                        <a:pt x="90106" y="297410"/>
                      </a:cubicBezTo>
                      <a:cubicBezTo>
                        <a:pt x="75914" y="287027"/>
                        <a:pt x="44863" y="293123"/>
                        <a:pt x="34480" y="278836"/>
                      </a:cubicBezTo>
                      <a:cubicBezTo>
                        <a:pt x="24289" y="264739"/>
                        <a:pt x="39529" y="237116"/>
                        <a:pt x="34004" y="220257"/>
                      </a:cubicBezTo>
                      <a:cubicBezTo>
                        <a:pt x="28670" y="203969"/>
                        <a:pt x="0" y="190634"/>
                        <a:pt x="0" y="172632"/>
                      </a:cubicBezTo>
                      <a:cubicBezTo>
                        <a:pt x="0" y="154630"/>
                        <a:pt x="28765" y="141295"/>
                        <a:pt x="34004" y="125007"/>
                      </a:cubicBezTo>
                      <a:cubicBezTo>
                        <a:pt x="39529" y="108052"/>
                        <a:pt x="24193" y="80525"/>
                        <a:pt x="34480" y="66428"/>
                      </a:cubicBezTo>
                      <a:cubicBezTo>
                        <a:pt x="44863" y="52236"/>
                        <a:pt x="75914" y="58237"/>
                        <a:pt x="90106" y="47950"/>
                      </a:cubicBezTo>
                      <a:cubicBezTo>
                        <a:pt x="104204" y="37663"/>
                        <a:pt x="108013" y="6230"/>
                        <a:pt x="124873" y="801"/>
                      </a:cubicBezTo>
                      <a:cubicBezTo>
                        <a:pt x="141161" y="-4533"/>
                        <a:pt x="162687" y="18518"/>
                        <a:pt x="180785" y="18518"/>
                      </a:cubicBezTo>
                      <a:cubicBezTo>
                        <a:pt x="198882" y="18518"/>
                        <a:pt x="220313" y="-4533"/>
                        <a:pt x="236696" y="801"/>
                      </a:cubicBezTo>
                      <a:cubicBezTo>
                        <a:pt x="253555" y="6326"/>
                        <a:pt x="257365" y="37758"/>
                        <a:pt x="271463" y="47950"/>
                      </a:cubicBezTo>
                      <a:cubicBezTo>
                        <a:pt x="285655" y="58332"/>
                        <a:pt x="316706" y="52236"/>
                        <a:pt x="327088" y="66428"/>
                      </a:cubicBezTo>
                      <a:cubicBezTo>
                        <a:pt x="337280" y="80525"/>
                        <a:pt x="322040" y="108148"/>
                        <a:pt x="327565" y="125007"/>
                      </a:cubicBezTo>
                      <a:cubicBezTo>
                        <a:pt x="332899" y="141295"/>
                        <a:pt x="361569" y="154630"/>
                        <a:pt x="361569" y="17263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5" name="Google Shape;6765;p70"/>
                <p:cNvSpPr/>
                <p:nvPr/>
              </p:nvSpPr>
              <p:spPr>
                <a:xfrm>
                  <a:off x="6242875" y="2096699"/>
                  <a:ext cx="180784" cy="345359"/>
                </a:xfrm>
                <a:custGeom>
                  <a:avLst/>
                  <a:gdLst/>
                  <a:ahLst/>
                  <a:cxnLst/>
                  <a:rect l="l" t="t" r="r" b="b"/>
                  <a:pathLst>
                    <a:path w="180784" h="345359" extrusionOk="0">
                      <a:moveTo>
                        <a:pt x="0" y="18518"/>
                      </a:moveTo>
                      <a:cubicBezTo>
                        <a:pt x="18097" y="18518"/>
                        <a:pt x="39624" y="-4533"/>
                        <a:pt x="55912" y="801"/>
                      </a:cubicBezTo>
                      <a:cubicBezTo>
                        <a:pt x="72771" y="6325"/>
                        <a:pt x="76581" y="37758"/>
                        <a:pt x="90678" y="47950"/>
                      </a:cubicBezTo>
                      <a:cubicBezTo>
                        <a:pt x="104870" y="58332"/>
                        <a:pt x="135922" y="52236"/>
                        <a:pt x="146304" y="66428"/>
                      </a:cubicBezTo>
                      <a:cubicBezTo>
                        <a:pt x="156496" y="80525"/>
                        <a:pt x="141256" y="108148"/>
                        <a:pt x="146780" y="125007"/>
                      </a:cubicBezTo>
                      <a:cubicBezTo>
                        <a:pt x="152114" y="141295"/>
                        <a:pt x="180784" y="154630"/>
                        <a:pt x="180784" y="172632"/>
                      </a:cubicBezTo>
                      <a:cubicBezTo>
                        <a:pt x="180784" y="190634"/>
                        <a:pt x="152019" y="203969"/>
                        <a:pt x="146780" y="220352"/>
                      </a:cubicBezTo>
                      <a:cubicBezTo>
                        <a:pt x="141256" y="237212"/>
                        <a:pt x="156591" y="264834"/>
                        <a:pt x="146304" y="278931"/>
                      </a:cubicBezTo>
                      <a:cubicBezTo>
                        <a:pt x="136017" y="293123"/>
                        <a:pt x="104870" y="287123"/>
                        <a:pt x="90678" y="297410"/>
                      </a:cubicBezTo>
                      <a:cubicBezTo>
                        <a:pt x="76581" y="307601"/>
                        <a:pt x="72771" y="339129"/>
                        <a:pt x="55912" y="344558"/>
                      </a:cubicBezTo>
                      <a:cubicBezTo>
                        <a:pt x="39624" y="349892"/>
                        <a:pt x="18097" y="326842"/>
                        <a:pt x="0" y="326842"/>
                      </a:cubicBezTo>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66" name="Google Shape;6766;p70"/>
              <p:cNvGrpSpPr/>
              <p:nvPr/>
            </p:nvGrpSpPr>
            <p:grpSpPr>
              <a:xfrm>
                <a:off x="7646860" y="901541"/>
                <a:ext cx="201930" cy="451009"/>
                <a:chOff x="7646860" y="901541"/>
                <a:chExt cx="201930" cy="451009"/>
              </a:xfrm>
            </p:grpSpPr>
            <p:sp>
              <p:nvSpPr>
                <p:cNvPr id="6767" name="Google Shape;6767;p70"/>
                <p:cNvSpPr/>
                <p:nvPr/>
              </p:nvSpPr>
              <p:spPr>
                <a:xfrm>
                  <a:off x="7734300" y="1181100"/>
                  <a:ext cx="28575" cy="171450"/>
                </a:xfrm>
                <a:custGeom>
                  <a:avLst/>
                  <a:gdLst/>
                  <a:ahLst/>
                  <a:cxnLst/>
                  <a:rect l="l" t="t" r="r" b="b"/>
                  <a:pathLst>
                    <a:path w="28575" h="171450" extrusionOk="0">
                      <a:moveTo>
                        <a:pt x="0" y="0"/>
                      </a:moveTo>
                      <a:lnTo>
                        <a:pt x="28575" y="0"/>
                      </a:lnTo>
                      <a:lnTo>
                        <a:pt x="28575" y="171450"/>
                      </a:lnTo>
                      <a:lnTo>
                        <a:pt x="0" y="1714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8" name="Google Shape;6768;p70"/>
                <p:cNvSpPr/>
                <p:nvPr/>
              </p:nvSpPr>
              <p:spPr>
                <a:xfrm>
                  <a:off x="7646860" y="901541"/>
                  <a:ext cx="201930" cy="384047"/>
                </a:xfrm>
                <a:custGeom>
                  <a:avLst/>
                  <a:gdLst/>
                  <a:ahLst/>
                  <a:cxnLst/>
                  <a:rect l="l" t="t" r="r" b="b"/>
                  <a:pathLst>
                    <a:path w="201930" h="384047" extrusionOk="0">
                      <a:moveTo>
                        <a:pt x="201930" y="192024"/>
                      </a:moveTo>
                      <a:cubicBezTo>
                        <a:pt x="201930" y="298076"/>
                        <a:pt x="156726" y="384048"/>
                        <a:pt x="100965" y="384048"/>
                      </a:cubicBezTo>
                      <a:cubicBezTo>
                        <a:pt x="45203" y="384048"/>
                        <a:pt x="0" y="298076"/>
                        <a:pt x="0" y="192024"/>
                      </a:cubicBezTo>
                      <a:cubicBezTo>
                        <a:pt x="0" y="85972"/>
                        <a:pt x="45203" y="0"/>
                        <a:pt x="100965" y="0"/>
                      </a:cubicBezTo>
                      <a:cubicBezTo>
                        <a:pt x="156726" y="0"/>
                        <a:pt x="201930" y="85972"/>
                        <a:pt x="201930" y="19202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9" name="Google Shape;6769;p70"/>
                <p:cNvSpPr/>
                <p:nvPr/>
              </p:nvSpPr>
              <p:spPr>
                <a:xfrm>
                  <a:off x="7747825" y="901541"/>
                  <a:ext cx="100964" cy="384047"/>
                </a:xfrm>
                <a:custGeom>
                  <a:avLst/>
                  <a:gdLst/>
                  <a:ahLst/>
                  <a:cxnLst/>
                  <a:rect l="l" t="t" r="r" b="b"/>
                  <a:pathLst>
                    <a:path w="100964" h="384047" extrusionOk="0">
                      <a:moveTo>
                        <a:pt x="0" y="0"/>
                      </a:moveTo>
                      <a:cubicBezTo>
                        <a:pt x="55721" y="0"/>
                        <a:pt x="100965" y="86011"/>
                        <a:pt x="100965" y="192024"/>
                      </a:cubicBezTo>
                      <a:cubicBezTo>
                        <a:pt x="100965" y="298037"/>
                        <a:pt x="55816" y="384048"/>
                        <a:pt x="0" y="384048"/>
                      </a:cubicBezTo>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70" name="Google Shape;6770;p70"/>
              <p:cNvGrpSpPr/>
              <p:nvPr/>
            </p:nvGrpSpPr>
            <p:grpSpPr>
              <a:xfrm>
                <a:off x="3770185" y="1568291"/>
                <a:ext cx="201930" cy="460534"/>
                <a:chOff x="3770185" y="1568291"/>
                <a:chExt cx="201930" cy="460534"/>
              </a:xfrm>
            </p:grpSpPr>
            <p:sp>
              <p:nvSpPr>
                <p:cNvPr id="6771" name="Google Shape;6771;p70"/>
                <p:cNvSpPr/>
                <p:nvPr/>
              </p:nvSpPr>
              <p:spPr>
                <a:xfrm>
                  <a:off x="3848100" y="1857375"/>
                  <a:ext cx="28575" cy="171450"/>
                </a:xfrm>
                <a:custGeom>
                  <a:avLst/>
                  <a:gdLst/>
                  <a:ahLst/>
                  <a:cxnLst/>
                  <a:rect l="l" t="t" r="r" b="b"/>
                  <a:pathLst>
                    <a:path w="28575" h="171450" extrusionOk="0">
                      <a:moveTo>
                        <a:pt x="0" y="0"/>
                      </a:moveTo>
                      <a:lnTo>
                        <a:pt x="28575" y="0"/>
                      </a:lnTo>
                      <a:lnTo>
                        <a:pt x="28575" y="171450"/>
                      </a:lnTo>
                      <a:lnTo>
                        <a:pt x="0" y="1714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2" name="Google Shape;6772;p70"/>
                <p:cNvSpPr/>
                <p:nvPr/>
              </p:nvSpPr>
              <p:spPr>
                <a:xfrm>
                  <a:off x="3770185" y="1568291"/>
                  <a:ext cx="201930" cy="384047"/>
                </a:xfrm>
                <a:custGeom>
                  <a:avLst/>
                  <a:gdLst/>
                  <a:ahLst/>
                  <a:cxnLst/>
                  <a:rect l="l" t="t" r="r" b="b"/>
                  <a:pathLst>
                    <a:path w="201930" h="384047" extrusionOk="0">
                      <a:moveTo>
                        <a:pt x="201930" y="192024"/>
                      </a:moveTo>
                      <a:cubicBezTo>
                        <a:pt x="201930" y="298076"/>
                        <a:pt x="156726" y="384048"/>
                        <a:pt x="100965" y="384048"/>
                      </a:cubicBezTo>
                      <a:cubicBezTo>
                        <a:pt x="45204" y="384048"/>
                        <a:pt x="0" y="298076"/>
                        <a:pt x="0" y="192024"/>
                      </a:cubicBezTo>
                      <a:cubicBezTo>
                        <a:pt x="0" y="85972"/>
                        <a:pt x="45204" y="0"/>
                        <a:pt x="100965" y="0"/>
                      </a:cubicBezTo>
                      <a:cubicBezTo>
                        <a:pt x="156726" y="0"/>
                        <a:pt x="201930" y="85972"/>
                        <a:pt x="201930" y="19202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3" name="Google Shape;6773;p70"/>
                <p:cNvSpPr/>
                <p:nvPr/>
              </p:nvSpPr>
              <p:spPr>
                <a:xfrm>
                  <a:off x="3871150" y="1568291"/>
                  <a:ext cx="100965" cy="384047"/>
                </a:xfrm>
                <a:custGeom>
                  <a:avLst/>
                  <a:gdLst/>
                  <a:ahLst/>
                  <a:cxnLst/>
                  <a:rect l="l" t="t" r="r" b="b"/>
                  <a:pathLst>
                    <a:path w="100965" h="384047" extrusionOk="0">
                      <a:moveTo>
                        <a:pt x="0" y="0"/>
                      </a:moveTo>
                      <a:cubicBezTo>
                        <a:pt x="55721" y="0"/>
                        <a:pt x="100965" y="86011"/>
                        <a:pt x="100965" y="192024"/>
                      </a:cubicBezTo>
                      <a:cubicBezTo>
                        <a:pt x="100965" y="298037"/>
                        <a:pt x="55817" y="384048"/>
                        <a:pt x="0" y="384048"/>
                      </a:cubicBezTo>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74" name="Google Shape;6774;p70"/>
              <p:cNvGrpSpPr/>
              <p:nvPr/>
            </p:nvGrpSpPr>
            <p:grpSpPr>
              <a:xfrm>
                <a:off x="5364218" y="1562100"/>
                <a:ext cx="504396" cy="361950"/>
                <a:chOff x="5364218" y="1562100"/>
                <a:chExt cx="504396" cy="361950"/>
              </a:xfrm>
            </p:grpSpPr>
            <p:sp>
              <p:nvSpPr>
                <p:cNvPr id="6775" name="Google Shape;6775;p70"/>
                <p:cNvSpPr/>
                <p:nvPr/>
              </p:nvSpPr>
              <p:spPr>
                <a:xfrm>
                  <a:off x="5400675" y="1676400"/>
                  <a:ext cx="428625" cy="247650"/>
                </a:xfrm>
                <a:custGeom>
                  <a:avLst/>
                  <a:gdLst/>
                  <a:ahLst/>
                  <a:cxnLst/>
                  <a:rect l="l" t="t" r="r" b="b"/>
                  <a:pathLst>
                    <a:path w="428625" h="247650" extrusionOk="0">
                      <a:moveTo>
                        <a:pt x="0" y="0"/>
                      </a:moveTo>
                      <a:lnTo>
                        <a:pt x="428625" y="0"/>
                      </a:lnTo>
                      <a:lnTo>
                        <a:pt x="428625" y="247650"/>
                      </a:lnTo>
                      <a:lnTo>
                        <a:pt x="0" y="247650"/>
                      </a:lnTo>
                      <a:close/>
                    </a:path>
                  </a:pathLst>
                </a:custGeom>
                <a:solidFill>
                  <a:srgbClr val="BAFFA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6" name="Google Shape;6776;p70"/>
                <p:cNvSpPr/>
                <p:nvPr/>
              </p:nvSpPr>
              <p:spPr>
                <a:xfrm>
                  <a:off x="5400675" y="1676400"/>
                  <a:ext cx="428625" cy="247650"/>
                </a:xfrm>
                <a:custGeom>
                  <a:avLst/>
                  <a:gdLst/>
                  <a:ahLst/>
                  <a:cxnLst/>
                  <a:rect l="l" t="t" r="r" b="b"/>
                  <a:pathLst>
                    <a:path w="428625" h="247650" extrusionOk="0">
                      <a:moveTo>
                        <a:pt x="0" y="0"/>
                      </a:moveTo>
                      <a:lnTo>
                        <a:pt x="428625" y="0"/>
                      </a:lnTo>
                      <a:lnTo>
                        <a:pt x="428625" y="247650"/>
                      </a:lnTo>
                      <a:lnTo>
                        <a:pt x="0" y="2476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7" name="Google Shape;6777;p70"/>
                <p:cNvSpPr/>
                <p:nvPr/>
              </p:nvSpPr>
              <p:spPr>
                <a:xfrm>
                  <a:off x="5610225" y="1676400"/>
                  <a:ext cx="219075" cy="247650"/>
                </a:xfrm>
                <a:custGeom>
                  <a:avLst/>
                  <a:gdLst/>
                  <a:ahLst/>
                  <a:cxnLst/>
                  <a:rect l="l" t="t" r="r" b="b"/>
                  <a:pathLst>
                    <a:path w="219075" h="247650" extrusionOk="0">
                      <a:moveTo>
                        <a:pt x="0" y="0"/>
                      </a:moveTo>
                      <a:lnTo>
                        <a:pt x="219075" y="0"/>
                      </a:lnTo>
                      <a:lnTo>
                        <a:pt x="219075" y="247650"/>
                      </a:lnTo>
                      <a:lnTo>
                        <a:pt x="0" y="2476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78" name="Google Shape;6778;p70"/>
                <p:cNvGrpSpPr/>
                <p:nvPr/>
              </p:nvGrpSpPr>
              <p:grpSpPr>
                <a:xfrm>
                  <a:off x="5384291" y="1668303"/>
                  <a:ext cx="461487" cy="33718"/>
                  <a:chOff x="5384291" y="1668303"/>
                  <a:chExt cx="461487" cy="33718"/>
                </a:xfrm>
              </p:grpSpPr>
              <p:sp>
                <p:nvSpPr>
                  <p:cNvPr id="6779" name="Google Shape;6779;p70"/>
                  <p:cNvSpPr/>
                  <p:nvPr/>
                </p:nvSpPr>
                <p:spPr>
                  <a:xfrm>
                    <a:off x="5384291" y="1668303"/>
                    <a:ext cx="67437" cy="33718"/>
                  </a:xfrm>
                  <a:custGeom>
                    <a:avLst/>
                    <a:gdLst/>
                    <a:ahLst/>
                    <a:cxnLst/>
                    <a:rect l="l" t="t" r="r" b="b"/>
                    <a:pathLst>
                      <a:path w="67437" h="33718" extrusionOk="0">
                        <a:moveTo>
                          <a:pt x="67437" y="0"/>
                        </a:moveTo>
                        <a:cubicBezTo>
                          <a:pt x="67437" y="18669"/>
                          <a:pt x="52388" y="33719"/>
                          <a:pt x="33719" y="33719"/>
                        </a:cubicBezTo>
                        <a:cubicBezTo>
                          <a:pt x="15050"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0" name="Google Shape;6780;p70"/>
                  <p:cNvSpPr/>
                  <p:nvPr/>
                </p:nvSpPr>
                <p:spPr>
                  <a:xfrm>
                    <a:off x="5449919" y="1668303"/>
                    <a:ext cx="67437" cy="33718"/>
                  </a:xfrm>
                  <a:custGeom>
                    <a:avLst/>
                    <a:gdLst/>
                    <a:ahLst/>
                    <a:cxnLst/>
                    <a:rect l="l" t="t" r="r" b="b"/>
                    <a:pathLst>
                      <a:path w="67437" h="33718" extrusionOk="0">
                        <a:moveTo>
                          <a:pt x="67437" y="0"/>
                        </a:moveTo>
                        <a:cubicBezTo>
                          <a:pt x="67437" y="18669"/>
                          <a:pt x="52292" y="33719"/>
                          <a:pt x="33719" y="33719"/>
                        </a:cubicBezTo>
                        <a:cubicBezTo>
                          <a:pt x="15145"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1" name="Google Shape;6781;p70"/>
                  <p:cNvSpPr/>
                  <p:nvPr/>
                </p:nvSpPr>
                <p:spPr>
                  <a:xfrm>
                    <a:off x="5515641" y="1668303"/>
                    <a:ext cx="67436" cy="33718"/>
                  </a:xfrm>
                  <a:custGeom>
                    <a:avLst/>
                    <a:gdLst/>
                    <a:ahLst/>
                    <a:cxnLst/>
                    <a:rect l="l" t="t" r="r" b="b"/>
                    <a:pathLst>
                      <a:path w="67436" h="33718" extrusionOk="0">
                        <a:moveTo>
                          <a:pt x="67437" y="0"/>
                        </a:moveTo>
                        <a:cubicBezTo>
                          <a:pt x="67437" y="18669"/>
                          <a:pt x="52292" y="33719"/>
                          <a:pt x="33718" y="33719"/>
                        </a:cubicBezTo>
                        <a:cubicBezTo>
                          <a:pt x="15145"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2" name="Google Shape;6782;p70"/>
                  <p:cNvSpPr/>
                  <p:nvPr/>
                </p:nvSpPr>
                <p:spPr>
                  <a:xfrm>
                    <a:off x="5581269" y="1668303"/>
                    <a:ext cx="67436" cy="33718"/>
                  </a:xfrm>
                  <a:custGeom>
                    <a:avLst/>
                    <a:gdLst/>
                    <a:ahLst/>
                    <a:cxnLst/>
                    <a:rect l="l" t="t" r="r" b="b"/>
                    <a:pathLst>
                      <a:path w="67436" h="33718" extrusionOk="0">
                        <a:moveTo>
                          <a:pt x="67437" y="0"/>
                        </a:moveTo>
                        <a:cubicBezTo>
                          <a:pt x="67437" y="18669"/>
                          <a:pt x="52292" y="33719"/>
                          <a:pt x="33718" y="33719"/>
                        </a:cubicBezTo>
                        <a:cubicBezTo>
                          <a:pt x="15145" y="33719"/>
                          <a:pt x="0" y="18669"/>
                          <a:pt x="0" y="0"/>
                        </a:cubicBezTo>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3" name="Google Shape;6783;p70"/>
                  <p:cNvSpPr/>
                  <p:nvPr/>
                </p:nvSpPr>
                <p:spPr>
                  <a:xfrm>
                    <a:off x="5646991" y="1668303"/>
                    <a:ext cx="67437" cy="33718"/>
                  </a:xfrm>
                  <a:custGeom>
                    <a:avLst/>
                    <a:gdLst/>
                    <a:ahLst/>
                    <a:cxnLst/>
                    <a:rect l="l" t="t" r="r" b="b"/>
                    <a:pathLst>
                      <a:path w="67437" h="33718" extrusionOk="0">
                        <a:moveTo>
                          <a:pt x="67437" y="0"/>
                        </a:moveTo>
                        <a:cubicBezTo>
                          <a:pt x="67437" y="18669"/>
                          <a:pt x="52292" y="33719"/>
                          <a:pt x="33718" y="33719"/>
                        </a:cubicBezTo>
                        <a:cubicBezTo>
                          <a:pt x="15145"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4" name="Google Shape;6784;p70"/>
                  <p:cNvSpPr/>
                  <p:nvPr/>
                </p:nvSpPr>
                <p:spPr>
                  <a:xfrm>
                    <a:off x="5712713" y="1668303"/>
                    <a:ext cx="67437" cy="33718"/>
                  </a:xfrm>
                  <a:custGeom>
                    <a:avLst/>
                    <a:gdLst/>
                    <a:ahLst/>
                    <a:cxnLst/>
                    <a:rect l="l" t="t" r="r" b="b"/>
                    <a:pathLst>
                      <a:path w="67437" h="33718" extrusionOk="0">
                        <a:moveTo>
                          <a:pt x="67437" y="0"/>
                        </a:moveTo>
                        <a:cubicBezTo>
                          <a:pt x="67437" y="18669"/>
                          <a:pt x="52292" y="33719"/>
                          <a:pt x="33719" y="33719"/>
                        </a:cubicBezTo>
                        <a:cubicBezTo>
                          <a:pt x="15145"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5" name="Google Shape;6785;p70"/>
                  <p:cNvSpPr/>
                  <p:nvPr/>
                </p:nvSpPr>
                <p:spPr>
                  <a:xfrm>
                    <a:off x="5778341" y="1668303"/>
                    <a:ext cx="67437" cy="33718"/>
                  </a:xfrm>
                  <a:custGeom>
                    <a:avLst/>
                    <a:gdLst/>
                    <a:ahLst/>
                    <a:cxnLst/>
                    <a:rect l="l" t="t" r="r" b="b"/>
                    <a:pathLst>
                      <a:path w="67437" h="33718" extrusionOk="0">
                        <a:moveTo>
                          <a:pt x="67437" y="0"/>
                        </a:moveTo>
                        <a:cubicBezTo>
                          <a:pt x="67437" y="18669"/>
                          <a:pt x="52388" y="33719"/>
                          <a:pt x="33719" y="33719"/>
                        </a:cubicBezTo>
                        <a:cubicBezTo>
                          <a:pt x="15050"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86" name="Google Shape;6786;p70"/>
                <p:cNvSpPr/>
                <p:nvPr/>
              </p:nvSpPr>
              <p:spPr>
                <a:xfrm>
                  <a:off x="5390578" y="1562100"/>
                  <a:ext cx="446817" cy="103917"/>
                </a:xfrm>
                <a:custGeom>
                  <a:avLst/>
                  <a:gdLst/>
                  <a:ahLst/>
                  <a:cxnLst/>
                  <a:rect l="l" t="t" r="r" b="b"/>
                  <a:pathLst>
                    <a:path w="446817" h="103917" extrusionOk="0">
                      <a:moveTo>
                        <a:pt x="446818" y="103918"/>
                      </a:moveTo>
                      <a:lnTo>
                        <a:pt x="402336" y="0"/>
                      </a:lnTo>
                      <a:lnTo>
                        <a:pt x="234887" y="0"/>
                      </a:lnTo>
                      <a:lnTo>
                        <a:pt x="210312" y="0"/>
                      </a:lnTo>
                      <a:lnTo>
                        <a:pt x="46101" y="0"/>
                      </a:lnTo>
                      <a:lnTo>
                        <a:pt x="0" y="103918"/>
                      </a:lnTo>
                      <a:lnTo>
                        <a:pt x="222695" y="103061"/>
                      </a:lnTo>
                      <a:lnTo>
                        <a:pt x="446818" y="10391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7" name="Google Shape;6787;p70"/>
                <p:cNvSpPr/>
                <p:nvPr/>
              </p:nvSpPr>
              <p:spPr>
                <a:xfrm>
                  <a:off x="5553075" y="1732883"/>
                  <a:ext cx="123825" cy="191166"/>
                </a:xfrm>
                <a:custGeom>
                  <a:avLst/>
                  <a:gdLst/>
                  <a:ahLst/>
                  <a:cxnLst/>
                  <a:rect l="l" t="t" r="r" b="b"/>
                  <a:pathLst>
                    <a:path w="123825" h="191166" extrusionOk="0">
                      <a:moveTo>
                        <a:pt x="0" y="191167"/>
                      </a:moveTo>
                      <a:lnTo>
                        <a:pt x="0" y="59722"/>
                      </a:lnTo>
                      <a:cubicBezTo>
                        <a:pt x="0" y="26765"/>
                        <a:pt x="28956" y="0"/>
                        <a:pt x="61913" y="0"/>
                      </a:cubicBezTo>
                      <a:lnTo>
                        <a:pt x="61913" y="0"/>
                      </a:lnTo>
                      <a:cubicBezTo>
                        <a:pt x="94869" y="0"/>
                        <a:pt x="123825" y="26765"/>
                        <a:pt x="123825" y="59722"/>
                      </a:cubicBezTo>
                      <a:lnTo>
                        <a:pt x="123825" y="191167"/>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8" name="Google Shape;6788;p70"/>
                <p:cNvSpPr/>
                <p:nvPr/>
              </p:nvSpPr>
              <p:spPr>
                <a:xfrm>
                  <a:off x="5364218" y="1652587"/>
                  <a:ext cx="504396" cy="28575"/>
                </a:xfrm>
                <a:custGeom>
                  <a:avLst/>
                  <a:gdLst/>
                  <a:ahLst/>
                  <a:cxnLst/>
                  <a:rect l="l" t="t" r="r" b="b"/>
                  <a:pathLst>
                    <a:path w="504396" h="28575" extrusionOk="0">
                      <a:moveTo>
                        <a:pt x="13787" y="28575"/>
                      </a:moveTo>
                      <a:lnTo>
                        <a:pt x="490609" y="28575"/>
                      </a:lnTo>
                      <a:cubicBezTo>
                        <a:pt x="508992" y="28575"/>
                        <a:pt x="508992" y="0"/>
                        <a:pt x="490609" y="0"/>
                      </a:cubicBezTo>
                      <a:lnTo>
                        <a:pt x="13787" y="0"/>
                      </a:lnTo>
                      <a:cubicBezTo>
                        <a:pt x="-4596" y="0"/>
                        <a:pt x="-4596" y="28575"/>
                        <a:pt x="13787" y="28575"/>
                      </a:cubicBezTo>
                      <a:lnTo>
                        <a:pt x="13787" y="285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89" name="Google Shape;6789;p70"/>
              <p:cNvGrpSpPr/>
              <p:nvPr/>
            </p:nvGrpSpPr>
            <p:grpSpPr>
              <a:xfrm>
                <a:off x="5024142" y="1243119"/>
                <a:ext cx="401599" cy="357080"/>
                <a:chOff x="5024142" y="1243119"/>
                <a:chExt cx="401599" cy="357080"/>
              </a:xfrm>
            </p:grpSpPr>
            <p:sp>
              <p:nvSpPr>
                <p:cNvPr id="6790" name="Google Shape;6790;p70"/>
                <p:cNvSpPr/>
                <p:nvPr/>
              </p:nvSpPr>
              <p:spPr>
                <a:xfrm>
                  <a:off x="5048250" y="1258728"/>
                  <a:ext cx="342900" cy="341471"/>
                </a:xfrm>
                <a:custGeom>
                  <a:avLst/>
                  <a:gdLst/>
                  <a:ahLst/>
                  <a:cxnLst/>
                  <a:rect l="l" t="t" r="r" b="b"/>
                  <a:pathLst>
                    <a:path w="342900" h="341471" extrusionOk="0">
                      <a:moveTo>
                        <a:pt x="342900" y="341471"/>
                      </a:moveTo>
                      <a:lnTo>
                        <a:pt x="0" y="341471"/>
                      </a:lnTo>
                      <a:lnTo>
                        <a:pt x="0" y="120682"/>
                      </a:lnTo>
                      <a:lnTo>
                        <a:pt x="171450" y="0"/>
                      </a:lnTo>
                      <a:lnTo>
                        <a:pt x="342900" y="120682"/>
                      </a:lnTo>
                      <a:lnTo>
                        <a:pt x="342900" y="34147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1" name="Google Shape;6791;p70"/>
                <p:cNvSpPr/>
                <p:nvPr/>
              </p:nvSpPr>
              <p:spPr>
                <a:xfrm>
                  <a:off x="5220271" y="1257681"/>
                  <a:ext cx="170878" cy="342518"/>
                </a:xfrm>
                <a:custGeom>
                  <a:avLst/>
                  <a:gdLst/>
                  <a:ahLst/>
                  <a:cxnLst/>
                  <a:rect l="l" t="t" r="r" b="b"/>
                  <a:pathLst>
                    <a:path w="170878" h="342518" extrusionOk="0">
                      <a:moveTo>
                        <a:pt x="170879" y="342519"/>
                      </a:moveTo>
                      <a:lnTo>
                        <a:pt x="1238" y="342519"/>
                      </a:lnTo>
                      <a:lnTo>
                        <a:pt x="0" y="0"/>
                      </a:lnTo>
                      <a:lnTo>
                        <a:pt x="170879" y="121729"/>
                      </a:lnTo>
                      <a:lnTo>
                        <a:pt x="170879" y="3425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2" name="Google Shape;6792;p70"/>
                <p:cNvSpPr/>
                <p:nvPr/>
              </p:nvSpPr>
              <p:spPr>
                <a:xfrm>
                  <a:off x="5024142" y="1243119"/>
                  <a:ext cx="401599" cy="157686"/>
                </a:xfrm>
                <a:custGeom>
                  <a:avLst/>
                  <a:gdLst/>
                  <a:ahLst/>
                  <a:cxnLst/>
                  <a:rect l="l" t="t" r="r" b="b"/>
                  <a:pathLst>
                    <a:path w="401599" h="157686" extrusionOk="0">
                      <a:moveTo>
                        <a:pt x="22679" y="154960"/>
                      </a:moveTo>
                      <a:cubicBezTo>
                        <a:pt x="76400" y="118193"/>
                        <a:pt x="130216" y="81427"/>
                        <a:pt x="183937" y="44660"/>
                      </a:cubicBezTo>
                      <a:cubicBezTo>
                        <a:pt x="191557" y="39422"/>
                        <a:pt x="199082" y="34278"/>
                        <a:pt x="206702" y="29039"/>
                      </a:cubicBezTo>
                      <a:lnTo>
                        <a:pt x="190986" y="29039"/>
                      </a:lnTo>
                      <a:cubicBezTo>
                        <a:pt x="245850" y="65806"/>
                        <a:pt x="300618" y="102477"/>
                        <a:pt x="355482" y="139244"/>
                      </a:cubicBezTo>
                      <a:lnTo>
                        <a:pt x="378819" y="154865"/>
                      </a:lnTo>
                      <a:cubicBezTo>
                        <a:pt x="395487" y="166009"/>
                        <a:pt x="411108" y="139149"/>
                        <a:pt x="394535" y="128004"/>
                      </a:cubicBezTo>
                      <a:cubicBezTo>
                        <a:pt x="339671" y="91238"/>
                        <a:pt x="284902" y="54566"/>
                        <a:pt x="230038" y="17800"/>
                      </a:cubicBezTo>
                      <a:lnTo>
                        <a:pt x="206702" y="2179"/>
                      </a:lnTo>
                      <a:cubicBezTo>
                        <a:pt x="202416" y="-678"/>
                        <a:pt x="195272" y="-774"/>
                        <a:pt x="190986" y="2179"/>
                      </a:cubicBezTo>
                      <a:cubicBezTo>
                        <a:pt x="137265" y="38945"/>
                        <a:pt x="83448" y="75712"/>
                        <a:pt x="29727" y="112478"/>
                      </a:cubicBezTo>
                      <a:cubicBezTo>
                        <a:pt x="22107" y="117717"/>
                        <a:pt x="14583" y="122861"/>
                        <a:pt x="6963" y="128099"/>
                      </a:cubicBezTo>
                      <a:cubicBezTo>
                        <a:pt x="-9420" y="139339"/>
                        <a:pt x="6105" y="166295"/>
                        <a:pt x="22679" y="154960"/>
                      </a:cubicBezTo>
                      <a:lnTo>
                        <a:pt x="22679" y="15496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3" name="Google Shape;6793;p70"/>
                <p:cNvSpPr/>
                <p:nvPr/>
              </p:nvSpPr>
              <p:spPr>
                <a:xfrm>
                  <a:off x="5162550" y="1429893"/>
                  <a:ext cx="114300" cy="170306"/>
                </a:xfrm>
                <a:custGeom>
                  <a:avLst/>
                  <a:gdLst/>
                  <a:ahLst/>
                  <a:cxnLst/>
                  <a:rect l="l" t="t" r="r" b="b"/>
                  <a:pathLst>
                    <a:path w="114300" h="170306" extrusionOk="0">
                      <a:moveTo>
                        <a:pt x="0" y="170307"/>
                      </a:moveTo>
                      <a:lnTo>
                        <a:pt x="0" y="53340"/>
                      </a:lnTo>
                      <a:cubicBezTo>
                        <a:pt x="0" y="23813"/>
                        <a:pt x="27622" y="0"/>
                        <a:pt x="57150" y="0"/>
                      </a:cubicBezTo>
                      <a:lnTo>
                        <a:pt x="57150" y="0"/>
                      </a:lnTo>
                      <a:cubicBezTo>
                        <a:pt x="86678" y="0"/>
                        <a:pt x="114300" y="23908"/>
                        <a:pt x="114300" y="53340"/>
                      </a:cubicBezTo>
                      <a:lnTo>
                        <a:pt x="114300" y="170307"/>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94" name="Google Shape;6794;p70"/>
              <p:cNvGrpSpPr/>
              <p:nvPr/>
            </p:nvGrpSpPr>
            <p:grpSpPr>
              <a:xfrm>
                <a:off x="3820468" y="2553092"/>
                <a:ext cx="401599" cy="361557"/>
                <a:chOff x="3820468" y="2553092"/>
                <a:chExt cx="401599" cy="361557"/>
              </a:xfrm>
            </p:grpSpPr>
            <p:sp>
              <p:nvSpPr>
                <p:cNvPr id="6795" name="Google Shape;6795;p70"/>
                <p:cNvSpPr/>
                <p:nvPr/>
              </p:nvSpPr>
              <p:spPr>
                <a:xfrm>
                  <a:off x="3848100" y="2568797"/>
                  <a:ext cx="342900" cy="345852"/>
                </a:xfrm>
                <a:custGeom>
                  <a:avLst/>
                  <a:gdLst/>
                  <a:ahLst/>
                  <a:cxnLst/>
                  <a:rect l="l" t="t" r="r" b="b"/>
                  <a:pathLst>
                    <a:path w="342900" h="345852" extrusionOk="0">
                      <a:moveTo>
                        <a:pt x="342900" y="345853"/>
                      </a:moveTo>
                      <a:lnTo>
                        <a:pt x="0" y="345853"/>
                      </a:lnTo>
                      <a:lnTo>
                        <a:pt x="0" y="120682"/>
                      </a:lnTo>
                      <a:lnTo>
                        <a:pt x="171450" y="0"/>
                      </a:lnTo>
                      <a:lnTo>
                        <a:pt x="342900" y="120682"/>
                      </a:lnTo>
                      <a:lnTo>
                        <a:pt x="342900" y="34585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6" name="Google Shape;6796;p70"/>
                <p:cNvSpPr/>
                <p:nvPr/>
              </p:nvSpPr>
              <p:spPr>
                <a:xfrm>
                  <a:off x="4017930" y="2569940"/>
                  <a:ext cx="173069" cy="344709"/>
                </a:xfrm>
                <a:custGeom>
                  <a:avLst/>
                  <a:gdLst/>
                  <a:ahLst/>
                  <a:cxnLst/>
                  <a:rect l="l" t="t" r="r" b="b"/>
                  <a:pathLst>
                    <a:path w="173069" h="344709" extrusionOk="0">
                      <a:moveTo>
                        <a:pt x="173069" y="344710"/>
                      </a:moveTo>
                      <a:lnTo>
                        <a:pt x="0" y="344710"/>
                      </a:lnTo>
                      <a:lnTo>
                        <a:pt x="476" y="0"/>
                      </a:lnTo>
                      <a:lnTo>
                        <a:pt x="173069" y="119539"/>
                      </a:lnTo>
                      <a:lnTo>
                        <a:pt x="173069" y="3447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7" name="Google Shape;6797;p70"/>
                <p:cNvSpPr/>
                <p:nvPr/>
              </p:nvSpPr>
              <p:spPr>
                <a:xfrm>
                  <a:off x="3820468" y="2553092"/>
                  <a:ext cx="401599" cy="157686"/>
                </a:xfrm>
                <a:custGeom>
                  <a:avLst/>
                  <a:gdLst/>
                  <a:ahLst/>
                  <a:cxnLst/>
                  <a:rect l="l" t="t" r="r" b="b"/>
                  <a:pathLst>
                    <a:path w="401599" h="157686" extrusionOk="0">
                      <a:moveTo>
                        <a:pt x="22679" y="154960"/>
                      </a:moveTo>
                      <a:cubicBezTo>
                        <a:pt x="76400" y="118193"/>
                        <a:pt x="130216" y="81427"/>
                        <a:pt x="183937" y="44660"/>
                      </a:cubicBezTo>
                      <a:cubicBezTo>
                        <a:pt x="191557" y="39422"/>
                        <a:pt x="199082" y="34278"/>
                        <a:pt x="206702" y="29039"/>
                      </a:cubicBezTo>
                      <a:lnTo>
                        <a:pt x="190986" y="29039"/>
                      </a:lnTo>
                      <a:cubicBezTo>
                        <a:pt x="245850" y="65806"/>
                        <a:pt x="300618" y="102477"/>
                        <a:pt x="355482" y="139244"/>
                      </a:cubicBezTo>
                      <a:lnTo>
                        <a:pt x="378819" y="154865"/>
                      </a:lnTo>
                      <a:cubicBezTo>
                        <a:pt x="395487" y="166009"/>
                        <a:pt x="411108" y="139148"/>
                        <a:pt x="394535" y="128004"/>
                      </a:cubicBezTo>
                      <a:cubicBezTo>
                        <a:pt x="339671" y="91238"/>
                        <a:pt x="284902" y="54566"/>
                        <a:pt x="230038" y="17800"/>
                      </a:cubicBezTo>
                      <a:lnTo>
                        <a:pt x="206702" y="2179"/>
                      </a:lnTo>
                      <a:cubicBezTo>
                        <a:pt x="202416" y="-679"/>
                        <a:pt x="195272" y="-774"/>
                        <a:pt x="190986" y="2179"/>
                      </a:cubicBezTo>
                      <a:cubicBezTo>
                        <a:pt x="137265" y="38945"/>
                        <a:pt x="83448" y="75712"/>
                        <a:pt x="29727" y="112479"/>
                      </a:cubicBezTo>
                      <a:cubicBezTo>
                        <a:pt x="22107" y="117717"/>
                        <a:pt x="14583" y="122861"/>
                        <a:pt x="6963" y="128100"/>
                      </a:cubicBezTo>
                      <a:cubicBezTo>
                        <a:pt x="-9420" y="139339"/>
                        <a:pt x="6105" y="166295"/>
                        <a:pt x="22679" y="154960"/>
                      </a:cubicBezTo>
                      <a:lnTo>
                        <a:pt x="22679" y="15496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8" name="Google Shape;6798;p70"/>
                <p:cNvSpPr/>
                <p:nvPr/>
              </p:nvSpPr>
              <p:spPr>
                <a:xfrm>
                  <a:off x="3962400" y="2739866"/>
                  <a:ext cx="114300" cy="174783"/>
                </a:xfrm>
                <a:custGeom>
                  <a:avLst/>
                  <a:gdLst/>
                  <a:ahLst/>
                  <a:cxnLst/>
                  <a:rect l="l" t="t" r="r" b="b"/>
                  <a:pathLst>
                    <a:path w="114300" h="174783" extrusionOk="0">
                      <a:moveTo>
                        <a:pt x="0" y="174784"/>
                      </a:moveTo>
                      <a:lnTo>
                        <a:pt x="0" y="53435"/>
                      </a:lnTo>
                      <a:cubicBezTo>
                        <a:pt x="0" y="23908"/>
                        <a:pt x="27623" y="0"/>
                        <a:pt x="57150" y="0"/>
                      </a:cubicBezTo>
                      <a:lnTo>
                        <a:pt x="57150" y="0"/>
                      </a:lnTo>
                      <a:cubicBezTo>
                        <a:pt x="86677" y="0"/>
                        <a:pt x="114300" y="23908"/>
                        <a:pt x="114300" y="53435"/>
                      </a:cubicBezTo>
                      <a:lnTo>
                        <a:pt x="114300" y="174784"/>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99" name="Google Shape;6799;p70"/>
              <p:cNvGrpSpPr/>
              <p:nvPr/>
            </p:nvGrpSpPr>
            <p:grpSpPr>
              <a:xfrm>
                <a:off x="3867902" y="4632019"/>
                <a:ext cx="401599" cy="359080"/>
                <a:chOff x="3867902" y="4632019"/>
                <a:chExt cx="401599" cy="359080"/>
              </a:xfrm>
            </p:grpSpPr>
            <p:sp>
              <p:nvSpPr>
                <p:cNvPr id="6800" name="Google Shape;6800;p70"/>
                <p:cNvSpPr/>
                <p:nvPr/>
              </p:nvSpPr>
              <p:spPr>
                <a:xfrm>
                  <a:off x="3895725" y="4647628"/>
                  <a:ext cx="342900" cy="343471"/>
                </a:xfrm>
                <a:custGeom>
                  <a:avLst/>
                  <a:gdLst/>
                  <a:ahLst/>
                  <a:cxnLst/>
                  <a:rect l="l" t="t" r="r" b="b"/>
                  <a:pathLst>
                    <a:path w="342900" h="343471" extrusionOk="0">
                      <a:moveTo>
                        <a:pt x="342900" y="343471"/>
                      </a:moveTo>
                      <a:lnTo>
                        <a:pt x="0" y="343471"/>
                      </a:lnTo>
                      <a:lnTo>
                        <a:pt x="0" y="120682"/>
                      </a:lnTo>
                      <a:lnTo>
                        <a:pt x="171450" y="0"/>
                      </a:lnTo>
                      <a:lnTo>
                        <a:pt x="342900" y="120682"/>
                      </a:lnTo>
                      <a:lnTo>
                        <a:pt x="342900" y="34347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1" name="Google Shape;6801;p70"/>
                <p:cNvSpPr/>
                <p:nvPr/>
              </p:nvSpPr>
              <p:spPr>
                <a:xfrm>
                  <a:off x="4065269" y="4647533"/>
                  <a:ext cx="173355" cy="343566"/>
                </a:xfrm>
                <a:custGeom>
                  <a:avLst/>
                  <a:gdLst/>
                  <a:ahLst/>
                  <a:cxnLst/>
                  <a:rect l="l" t="t" r="r" b="b"/>
                  <a:pathLst>
                    <a:path w="173355" h="343566" extrusionOk="0">
                      <a:moveTo>
                        <a:pt x="173355" y="343567"/>
                      </a:moveTo>
                      <a:lnTo>
                        <a:pt x="0" y="343567"/>
                      </a:lnTo>
                      <a:lnTo>
                        <a:pt x="572" y="0"/>
                      </a:lnTo>
                      <a:lnTo>
                        <a:pt x="173355" y="120777"/>
                      </a:lnTo>
                      <a:lnTo>
                        <a:pt x="173355" y="34356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2" name="Google Shape;6802;p70"/>
                <p:cNvSpPr/>
                <p:nvPr/>
              </p:nvSpPr>
              <p:spPr>
                <a:xfrm>
                  <a:off x="3867902" y="4632019"/>
                  <a:ext cx="401599" cy="157686"/>
                </a:xfrm>
                <a:custGeom>
                  <a:avLst/>
                  <a:gdLst/>
                  <a:ahLst/>
                  <a:cxnLst/>
                  <a:rect l="l" t="t" r="r" b="b"/>
                  <a:pathLst>
                    <a:path w="401599" h="157686" extrusionOk="0">
                      <a:moveTo>
                        <a:pt x="22679" y="154960"/>
                      </a:moveTo>
                      <a:cubicBezTo>
                        <a:pt x="76400" y="118193"/>
                        <a:pt x="130216" y="81427"/>
                        <a:pt x="183937" y="44660"/>
                      </a:cubicBezTo>
                      <a:cubicBezTo>
                        <a:pt x="191557" y="39422"/>
                        <a:pt x="199082" y="34278"/>
                        <a:pt x="206702" y="29040"/>
                      </a:cubicBezTo>
                      <a:lnTo>
                        <a:pt x="190986" y="29040"/>
                      </a:lnTo>
                      <a:cubicBezTo>
                        <a:pt x="245850" y="65806"/>
                        <a:pt x="300618" y="102477"/>
                        <a:pt x="355482" y="139244"/>
                      </a:cubicBezTo>
                      <a:cubicBezTo>
                        <a:pt x="363293" y="144482"/>
                        <a:pt x="371008" y="149626"/>
                        <a:pt x="378819" y="154865"/>
                      </a:cubicBezTo>
                      <a:cubicBezTo>
                        <a:pt x="395487" y="166009"/>
                        <a:pt x="411108" y="139148"/>
                        <a:pt x="394535" y="128004"/>
                      </a:cubicBezTo>
                      <a:cubicBezTo>
                        <a:pt x="339671" y="91238"/>
                        <a:pt x="284902" y="54566"/>
                        <a:pt x="230038" y="17800"/>
                      </a:cubicBezTo>
                      <a:cubicBezTo>
                        <a:pt x="222228" y="12561"/>
                        <a:pt x="214512" y="7418"/>
                        <a:pt x="206702" y="2179"/>
                      </a:cubicBezTo>
                      <a:cubicBezTo>
                        <a:pt x="202416" y="-678"/>
                        <a:pt x="195272" y="-774"/>
                        <a:pt x="190986" y="2179"/>
                      </a:cubicBezTo>
                      <a:cubicBezTo>
                        <a:pt x="137265" y="38946"/>
                        <a:pt x="83448" y="75712"/>
                        <a:pt x="29727" y="112478"/>
                      </a:cubicBezTo>
                      <a:cubicBezTo>
                        <a:pt x="22107" y="117717"/>
                        <a:pt x="14583" y="122861"/>
                        <a:pt x="6963" y="128099"/>
                      </a:cubicBezTo>
                      <a:cubicBezTo>
                        <a:pt x="-9420" y="139339"/>
                        <a:pt x="6105" y="166295"/>
                        <a:pt x="22679" y="154960"/>
                      </a:cubicBezTo>
                      <a:lnTo>
                        <a:pt x="22679" y="15496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3" name="Google Shape;6803;p70"/>
                <p:cNvSpPr/>
                <p:nvPr/>
              </p:nvSpPr>
              <p:spPr>
                <a:xfrm>
                  <a:off x="4010025" y="4818697"/>
                  <a:ext cx="114300" cy="172402"/>
                </a:xfrm>
                <a:custGeom>
                  <a:avLst/>
                  <a:gdLst/>
                  <a:ahLst/>
                  <a:cxnLst/>
                  <a:rect l="l" t="t" r="r" b="b"/>
                  <a:pathLst>
                    <a:path w="114300" h="172402" extrusionOk="0">
                      <a:moveTo>
                        <a:pt x="0" y="172403"/>
                      </a:moveTo>
                      <a:lnTo>
                        <a:pt x="0" y="53435"/>
                      </a:lnTo>
                      <a:cubicBezTo>
                        <a:pt x="0" y="23908"/>
                        <a:pt x="27623" y="0"/>
                        <a:pt x="57150" y="0"/>
                      </a:cubicBezTo>
                      <a:lnTo>
                        <a:pt x="57150" y="0"/>
                      </a:lnTo>
                      <a:cubicBezTo>
                        <a:pt x="86677" y="0"/>
                        <a:pt x="114300" y="23908"/>
                        <a:pt x="114300" y="53435"/>
                      </a:cubicBezTo>
                      <a:lnTo>
                        <a:pt x="114300" y="172403"/>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04" name="Google Shape;6804;p70"/>
              <p:cNvGrpSpPr/>
              <p:nvPr/>
            </p:nvGrpSpPr>
            <p:grpSpPr>
              <a:xfrm>
                <a:off x="6553952" y="669619"/>
                <a:ext cx="401599" cy="359080"/>
                <a:chOff x="6553952" y="669619"/>
                <a:chExt cx="401599" cy="359080"/>
              </a:xfrm>
            </p:grpSpPr>
            <p:sp>
              <p:nvSpPr>
                <p:cNvPr id="6805" name="Google Shape;6805;p70"/>
                <p:cNvSpPr/>
                <p:nvPr/>
              </p:nvSpPr>
              <p:spPr>
                <a:xfrm>
                  <a:off x="6581775" y="685228"/>
                  <a:ext cx="342900" cy="343471"/>
                </a:xfrm>
                <a:custGeom>
                  <a:avLst/>
                  <a:gdLst/>
                  <a:ahLst/>
                  <a:cxnLst/>
                  <a:rect l="l" t="t" r="r" b="b"/>
                  <a:pathLst>
                    <a:path w="342900" h="343471" extrusionOk="0">
                      <a:moveTo>
                        <a:pt x="342900" y="343472"/>
                      </a:moveTo>
                      <a:lnTo>
                        <a:pt x="0" y="343472"/>
                      </a:lnTo>
                      <a:lnTo>
                        <a:pt x="0" y="120682"/>
                      </a:lnTo>
                      <a:lnTo>
                        <a:pt x="171450" y="0"/>
                      </a:lnTo>
                      <a:lnTo>
                        <a:pt x="342900" y="120682"/>
                      </a:lnTo>
                      <a:lnTo>
                        <a:pt x="342900" y="34347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6" name="Google Shape;6806;p70"/>
                <p:cNvSpPr/>
                <p:nvPr/>
              </p:nvSpPr>
              <p:spPr>
                <a:xfrm>
                  <a:off x="6751319" y="685133"/>
                  <a:ext cx="173355" cy="343566"/>
                </a:xfrm>
                <a:custGeom>
                  <a:avLst/>
                  <a:gdLst/>
                  <a:ahLst/>
                  <a:cxnLst/>
                  <a:rect l="l" t="t" r="r" b="b"/>
                  <a:pathLst>
                    <a:path w="173355" h="343566" extrusionOk="0">
                      <a:moveTo>
                        <a:pt x="173355" y="343567"/>
                      </a:moveTo>
                      <a:lnTo>
                        <a:pt x="0" y="343567"/>
                      </a:lnTo>
                      <a:lnTo>
                        <a:pt x="571" y="0"/>
                      </a:lnTo>
                      <a:lnTo>
                        <a:pt x="173355" y="120777"/>
                      </a:lnTo>
                      <a:lnTo>
                        <a:pt x="173355" y="34356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7" name="Google Shape;6807;p70"/>
                <p:cNvSpPr/>
                <p:nvPr/>
              </p:nvSpPr>
              <p:spPr>
                <a:xfrm>
                  <a:off x="6553952" y="669619"/>
                  <a:ext cx="401599" cy="157686"/>
                </a:xfrm>
                <a:custGeom>
                  <a:avLst/>
                  <a:gdLst/>
                  <a:ahLst/>
                  <a:cxnLst/>
                  <a:rect l="l" t="t" r="r" b="b"/>
                  <a:pathLst>
                    <a:path w="401599" h="157686" extrusionOk="0">
                      <a:moveTo>
                        <a:pt x="22679" y="154960"/>
                      </a:moveTo>
                      <a:cubicBezTo>
                        <a:pt x="76400" y="118193"/>
                        <a:pt x="130216" y="81427"/>
                        <a:pt x="183937" y="44660"/>
                      </a:cubicBezTo>
                      <a:lnTo>
                        <a:pt x="206702" y="29039"/>
                      </a:lnTo>
                      <a:lnTo>
                        <a:pt x="190986" y="29039"/>
                      </a:lnTo>
                      <a:cubicBezTo>
                        <a:pt x="245850" y="65806"/>
                        <a:pt x="300619" y="102477"/>
                        <a:pt x="355482" y="139244"/>
                      </a:cubicBezTo>
                      <a:lnTo>
                        <a:pt x="378819" y="154865"/>
                      </a:lnTo>
                      <a:cubicBezTo>
                        <a:pt x="395487" y="166009"/>
                        <a:pt x="411108" y="139148"/>
                        <a:pt x="394535" y="128004"/>
                      </a:cubicBezTo>
                      <a:cubicBezTo>
                        <a:pt x="339671" y="91238"/>
                        <a:pt x="284902" y="54567"/>
                        <a:pt x="230038" y="17800"/>
                      </a:cubicBezTo>
                      <a:lnTo>
                        <a:pt x="206702" y="2179"/>
                      </a:lnTo>
                      <a:cubicBezTo>
                        <a:pt x="202415" y="-679"/>
                        <a:pt x="195272" y="-774"/>
                        <a:pt x="190986" y="2179"/>
                      </a:cubicBezTo>
                      <a:cubicBezTo>
                        <a:pt x="137265" y="38945"/>
                        <a:pt x="83448" y="75712"/>
                        <a:pt x="29727" y="112479"/>
                      </a:cubicBezTo>
                      <a:lnTo>
                        <a:pt x="6963" y="128099"/>
                      </a:lnTo>
                      <a:cubicBezTo>
                        <a:pt x="-9420" y="139339"/>
                        <a:pt x="6105" y="166295"/>
                        <a:pt x="22679" y="154960"/>
                      </a:cubicBezTo>
                      <a:lnTo>
                        <a:pt x="22679" y="15496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8" name="Google Shape;6808;p70"/>
                <p:cNvSpPr/>
                <p:nvPr/>
              </p:nvSpPr>
              <p:spPr>
                <a:xfrm>
                  <a:off x="6696075" y="856297"/>
                  <a:ext cx="114300" cy="172402"/>
                </a:xfrm>
                <a:custGeom>
                  <a:avLst/>
                  <a:gdLst/>
                  <a:ahLst/>
                  <a:cxnLst/>
                  <a:rect l="l" t="t" r="r" b="b"/>
                  <a:pathLst>
                    <a:path w="114300" h="172402" extrusionOk="0">
                      <a:moveTo>
                        <a:pt x="0" y="172402"/>
                      </a:moveTo>
                      <a:lnTo>
                        <a:pt x="0" y="53435"/>
                      </a:lnTo>
                      <a:cubicBezTo>
                        <a:pt x="0" y="23908"/>
                        <a:pt x="27622" y="0"/>
                        <a:pt x="57150" y="0"/>
                      </a:cubicBezTo>
                      <a:lnTo>
                        <a:pt x="57150" y="0"/>
                      </a:lnTo>
                      <a:cubicBezTo>
                        <a:pt x="86678" y="0"/>
                        <a:pt x="114300" y="23908"/>
                        <a:pt x="114300" y="53435"/>
                      </a:cubicBezTo>
                      <a:lnTo>
                        <a:pt x="114300" y="172402"/>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09" name="Google Shape;6809;p70"/>
              <p:cNvGrpSpPr/>
              <p:nvPr/>
            </p:nvGrpSpPr>
            <p:grpSpPr>
              <a:xfrm>
                <a:off x="7402568" y="1476375"/>
                <a:ext cx="504396" cy="361950"/>
                <a:chOff x="7402568" y="1476375"/>
                <a:chExt cx="504396" cy="361950"/>
              </a:xfrm>
            </p:grpSpPr>
            <p:sp>
              <p:nvSpPr>
                <p:cNvPr id="6810" name="Google Shape;6810;p70"/>
                <p:cNvSpPr/>
                <p:nvPr/>
              </p:nvSpPr>
              <p:spPr>
                <a:xfrm>
                  <a:off x="7439025" y="1590675"/>
                  <a:ext cx="428625" cy="247650"/>
                </a:xfrm>
                <a:custGeom>
                  <a:avLst/>
                  <a:gdLst/>
                  <a:ahLst/>
                  <a:cxnLst/>
                  <a:rect l="l" t="t" r="r" b="b"/>
                  <a:pathLst>
                    <a:path w="428625" h="247650" extrusionOk="0">
                      <a:moveTo>
                        <a:pt x="0" y="0"/>
                      </a:moveTo>
                      <a:lnTo>
                        <a:pt x="428625" y="0"/>
                      </a:lnTo>
                      <a:lnTo>
                        <a:pt x="428625" y="247650"/>
                      </a:lnTo>
                      <a:lnTo>
                        <a:pt x="0" y="247650"/>
                      </a:lnTo>
                      <a:close/>
                    </a:path>
                  </a:pathLst>
                </a:custGeom>
                <a:solidFill>
                  <a:srgbClr val="BBE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1" name="Google Shape;6811;p70"/>
                <p:cNvSpPr/>
                <p:nvPr/>
              </p:nvSpPr>
              <p:spPr>
                <a:xfrm>
                  <a:off x="7439025" y="1590675"/>
                  <a:ext cx="428625" cy="247650"/>
                </a:xfrm>
                <a:custGeom>
                  <a:avLst/>
                  <a:gdLst/>
                  <a:ahLst/>
                  <a:cxnLst/>
                  <a:rect l="l" t="t" r="r" b="b"/>
                  <a:pathLst>
                    <a:path w="428625" h="247650" extrusionOk="0">
                      <a:moveTo>
                        <a:pt x="0" y="0"/>
                      </a:moveTo>
                      <a:lnTo>
                        <a:pt x="428625" y="0"/>
                      </a:lnTo>
                      <a:lnTo>
                        <a:pt x="428625" y="247650"/>
                      </a:lnTo>
                      <a:lnTo>
                        <a:pt x="0" y="24765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2" name="Google Shape;6812;p70"/>
                <p:cNvSpPr/>
                <p:nvPr/>
              </p:nvSpPr>
              <p:spPr>
                <a:xfrm>
                  <a:off x="7648575" y="1590675"/>
                  <a:ext cx="219075" cy="247650"/>
                </a:xfrm>
                <a:custGeom>
                  <a:avLst/>
                  <a:gdLst/>
                  <a:ahLst/>
                  <a:cxnLst/>
                  <a:rect l="l" t="t" r="r" b="b"/>
                  <a:pathLst>
                    <a:path w="219075" h="247650" extrusionOk="0">
                      <a:moveTo>
                        <a:pt x="0" y="0"/>
                      </a:moveTo>
                      <a:lnTo>
                        <a:pt x="219075" y="0"/>
                      </a:lnTo>
                      <a:lnTo>
                        <a:pt x="219075" y="247650"/>
                      </a:lnTo>
                      <a:lnTo>
                        <a:pt x="0" y="24765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13" name="Google Shape;6813;p70"/>
                <p:cNvGrpSpPr/>
                <p:nvPr/>
              </p:nvGrpSpPr>
              <p:grpSpPr>
                <a:xfrm>
                  <a:off x="7422641" y="1582578"/>
                  <a:ext cx="461487" cy="33718"/>
                  <a:chOff x="7422641" y="1582578"/>
                  <a:chExt cx="461487" cy="33718"/>
                </a:xfrm>
              </p:grpSpPr>
              <p:sp>
                <p:nvSpPr>
                  <p:cNvPr id="6814" name="Google Shape;6814;p70"/>
                  <p:cNvSpPr/>
                  <p:nvPr/>
                </p:nvSpPr>
                <p:spPr>
                  <a:xfrm>
                    <a:off x="7422641" y="1582578"/>
                    <a:ext cx="67436" cy="33718"/>
                  </a:xfrm>
                  <a:custGeom>
                    <a:avLst/>
                    <a:gdLst/>
                    <a:ahLst/>
                    <a:cxnLst/>
                    <a:rect l="l" t="t" r="r" b="b"/>
                    <a:pathLst>
                      <a:path w="67436" h="33718" extrusionOk="0">
                        <a:moveTo>
                          <a:pt x="67437" y="0"/>
                        </a:moveTo>
                        <a:cubicBezTo>
                          <a:pt x="67437" y="18669"/>
                          <a:pt x="52388" y="33719"/>
                          <a:pt x="33719" y="33719"/>
                        </a:cubicBezTo>
                        <a:cubicBezTo>
                          <a:pt x="15049" y="33719"/>
                          <a:pt x="0" y="18669"/>
                          <a:pt x="0" y="0"/>
                        </a:cubicBezTo>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5" name="Google Shape;6815;p70"/>
                  <p:cNvSpPr/>
                  <p:nvPr/>
                </p:nvSpPr>
                <p:spPr>
                  <a:xfrm>
                    <a:off x="7488269" y="1582578"/>
                    <a:ext cx="67436" cy="33718"/>
                  </a:xfrm>
                  <a:custGeom>
                    <a:avLst/>
                    <a:gdLst/>
                    <a:ahLst/>
                    <a:cxnLst/>
                    <a:rect l="l" t="t" r="r" b="b"/>
                    <a:pathLst>
                      <a:path w="67436" h="33718" extrusionOk="0">
                        <a:moveTo>
                          <a:pt x="67437" y="0"/>
                        </a:moveTo>
                        <a:cubicBezTo>
                          <a:pt x="67437" y="18669"/>
                          <a:pt x="52292" y="33719"/>
                          <a:pt x="33718" y="33719"/>
                        </a:cubicBezTo>
                        <a:cubicBezTo>
                          <a:pt x="15145" y="33719"/>
                          <a:pt x="0" y="18669"/>
                          <a:pt x="0" y="0"/>
                        </a:cubicBezTo>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6" name="Google Shape;6816;p70"/>
                  <p:cNvSpPr/>
                  <p:nvPr/>
                </p:nvSpPr>
                <p:spPr>
                  <a:xfrm>
                    <a:off x="7553991" y="1582578"/>
                    <a:ext cx="67436" cy="33718"/>
                  </a:xfrm>
                  <a:custGeom>
                    <a:avLst/>
                    <a:gdLst/>
                    <a:ahLst/>
                    <a:cxnLst/>
                    <a:rect l="l" t="t" r="r" b="b"/>
                    <a:pathLst>
                      <a:path w="67436" h="33718" extrusionOk="0">
                        <a:moveTo>
                          <a:pt x="67437" y="0"/>
                        </a:moveTo>
                        <a:cubicBezTo>
                          <a:pt x="67437" y="18669"/>
                          <a:pt x="52292" y="33719"/>
                          <a:pt x="33718" y="33719"/>
                        </a:cubicBezTo>
                        <a:cubicBezTo>
                          <a:pt x="15145" y="33719"/>
                          <a:pt x="0" y="18669"/>
                          <a:pt x="0" y="0"/>
                        </a:cubicBezTo>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7" name="Google Shape;6817;p70"/>
                  <p:cNvSpPr/>
                  <p:nvPr/>
                </p:nvSpPr>
                <p:spPr>
                  <a:xfrm>
                    <a:off x="7619618" y="1582578"/>
                    <a:ext cx="67437" cy="33718"/>
                  </a:xfrm>
                  <a:custGeom>
                    <a:avLst/>
                    <a:gdLst/>
                    <a:ahLst/>
                    <a:cxnLst/>
                    <a:rect l="l" t="t" r="r" b="b"/>
                    <a:pathLst>
                      <a:path w="67437" h="33718" extrusionOk="0">
                        <a:moveTo>
                          <a:pt x="67437" y="0"/>
                        </a:moveTo>
                        <a:cubicBezTo>
                          <a:pt x="67437" y="18669"/>
                          <a:pt x="52292" y="33719"/>
                          <a:pt x="33719" y="33719"/>
                        </a:cubicBezTo>
                        <a:cubicBezTo>
                          <a:pt x="15145" y="33719"/>
                          <a:pt x="0" y="18669"/>
                          <a:pt x="0" y="0"/>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8" name="Google Shape;6818;p70"/>
                  <p:cNvSpPr/>
                  <p:nvPr/>
                </p:nvSpPr>
                <p:spPr>
                  <a:xfrm>
                    <a:off x="7685341" y="1582578"/>
                    <a:ext cx="67437" cy="33718"/>
                  </a:xfrm>
                  <a:custGeom>
                    <a:avLst/>
                    <a:gdLst/>
                    <a:ahLst/>
                    <a:cxnLst/>
                    <a:rect l="l" t="t" r="r" b="b"/>
                    <a:pathLst>
                      <a:path w="67437" h="33718" extrusionOk="0">
                        <a:moveTo>
                          <a:pt x="67437" y="0"/>
                        </a:moveTo>
                        <a:cubicBezTo>
                          <a:pt x="67437" y="18669"/>
                          <a:pt x="52292" y="33719"/>
                          <a:pt x="33719" y="33719"/>
                        </a:cubicBezTo>
                        <a:cubicBezTo>
                          <a:pt x="15145" y="33719"/>
                          <a:pt x="0" y="18669"/>
                          <a:pt x="0" y="0"/>
                        </a:cubicBezTo>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9" name="Google Shape;6819;p70"/>
                  <p:cNvSpPr/>
                  <p:nvPr/>
                </p:nvSpPr>
                <p:spPr>
                  <a:xfrm>
                    <a:off x="7751064" y="1582578"/>
                    <a:ext cx="67436" cy="33718"/>
                  </a:xfrm>
                  <a:custGeom>
                    <a:avLst/>
                    <a:gdLst/>
                    <a:ahLst/>
                    <a:cxnLst/>
                    <a:rect l="l" t="t" r="r" b="b"/>
                    <a:pathLst>
                      <a:path w="67436" h="33718" extrusionOk="0">
                        <a:moveTo>
                          <a:pt x="67437" y="0"/>
                        </a:moveTo>
                        <a:cubicBezTo>
                          <a:pt x="67437" y="18669"/>
                          <a:pt x="52292" y="33719"/>
                          <a:pt x="33718" y="33719"/>
                        </a:cubicBezTo>
                        <a:cubicBezTo>
                          <a:pt x="15145" y="33719"/>
                          <a:pt x="0" y="18669"/>
                          <a:pt x="0" y="0"/>
                        </a:cubicBezTo>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0" name="Google Shape;6820;p70"/>
                  <p:cNvSpPr/>
                  <p:nvPr/>
                </p:nvSpPr>
                <p:spPr>
                  <a:xfrm>
                    <a:off x="7816691" y="1582578"/>
                    <a:ext cx="67437" cy="33718"/>
                  </a:xfrm>
                  <a:custGeom>
                    <a:avLst/>
                    <a:gdLst/>
                    <a:ahLst/>
                    <a:cxnLst/>
                    <a:rect l="l" t="t" r="r" b="b"/>
                    <a:pathLst>
                      <a:path w="67437" h="33718" extrusionOk="0">
                        <a:moveTo>
                          <a:pt x="67437" y="0"/>
                        </a:moveTo>
                        <a:cubicBezTo>
                          <a:pt x="67437" y="18669"/>
                          <a:pt x="52388" y="33719"/>
                          <a:pt x="33719" y="33719"/>
                        </a:cubicBezTo>
                        <a:cubicBezTo>
                          <a:pt x="15050" y="33719"/>
                          <a:pt x="0" y="18669"/>
                          <a:pt x="0" y="0"/>
                        </a:cubicBezTo>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21" name="Google Shape;6821;p70"/>
                <p:cNvSpPr/>
                <p:nvPr/>
              </p:nvSpPr>
              <p:spPr>
                <a:xfrm>
                  <a:off x="7428928" y="1476375"/>
                  <a:ext cx="446817" cy="103917"/>
                </a:xfrm>
                <a:custGeom>
                  <a:avLst/>
                  <a:gdLst/>
                  <a:ahLst/>
                  <a:cxnLst/>
                  <a:rect l="l" t="t" r="r" b="b"/>
                  <a:pathLst>
                    <a:path w="446817" h="103917" extrusionOk="0">
                      <a:moveTo>
                        <a:pt x="446818" y="103918"/>
                      </a:moveTo>
                      <a:lnTo>
                        <a:pt x="402336" y="0"/>
                      </a:lnTo>
                      <a:lnTo>
                        <a:pt x="234887" y="0"/>
                      </a:lnTo>
                      <a:lnTo>
                        <a:pt x="210312" y="0"/>
                      </a:lnTo>
                      <a:lnTo>
                        <a:pt x="46101" y="0"/>
                      </a:lnTo>
                      <a:lnTo>
                        <a:pt x="0" y="103918"/>
                      </a:lnTo>
                      <a:lnTo>
                        <a:pt x="222695" y="103061"/>
                      </a:lnTo>
                      <a:lnTo>
                        <a:pt x="446818" y="10391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2" name="Google Shape;6822;p70"/>
                <p:cNvSpPr/>
                <p:nvPr/>
              </p:nvSpPr>
              <p:spPr>
                <a:xfrm>
                  <a:off x="7591425" y="1647158"/>
                  <a:ext cx="123825" cy="191166"/>
                </a:xfrm>
                <a:custGeom>
                  <a:avLst/>
                  <a:gdLst/>
                  <a:ahLst/>
                  <a:cxnLst/>
                  <a:rect l="l" t="t" r="r" b="b"/>
                  <a:pathLst>
                    <a:path w="123825" h="191166" extrusionOk="0">
                      <a:moveTo>
                        <a:pt x="0" y="191167"/>
                      </a:moveTo>
                      <a:lnTo>
                        <a:pt x="0" y="59722"/>
                      </a:lnTo>
                      <a:cubicBezTo>
                        <a:pt x="0" y="26765"/>
                        <a:pt x="28956" y="0"/>
                        <a:pt x="61913" y="0"/>
                      </a:cubicBezTo>
                      <a:lnTo>
                        <a:pt x="61913" y="0"/>
                      </a:lnTo>
                      <a:cubicBezTo>
                        <a:pt x="94869" y="0"/>
                        <a:pt x="123825" y="26765"/>
                        <a:pt x="123825" y="59722"/>
                      </a:cubicBezTo>
                      <a:lnTo>
                        <a:pt x="123825" y="191167"/>
                      </a:ln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3" name="Google Shape;6823;p70"/>
                <p:cNvSpPr/>
                <p:nvPr/>
              </p:nvSpPr>
              <p:spPr>
                <a:xfrm>
                  <a:off x="7402568" y="1566862"/>
                  <a:ext cx="504396" cy="28575"/>
                </a:xfrm>
                <a:custGeom>
                  <a:avLst/>
                  <a:gdLst/>
                  <a:ahLst/>
                  <a:cxnLst/>
                  <a:rect l="l" t="t" r="r" b="b"/>
                  <a:pathLst>
                    <a:path w="504396" h="28575" extrusionOk="0">
                      <a:moveTo>
                        <a:pt x="13787" y="28575"/>
                      </a:moveTo>
                      <a:lnTo>
                        <a:pt x="490609" y="28575"/>
                      </a:lnTo>
                      <a:cubicBezTo>
                        <a:pt x="508992" y="28575"/>
                        <a:pt x="508992" y="0"/>
                        <a:pt x="490609" y="0"/>
                      </a:cubicBezTo>
                      <a:lnTo>
                        <a:pt x="13787" y="0"/>
                      </a:lnTo>
                      <a:cubicBezTo>
                        <a:pt x="-4596" y="0"/>
                        <a:pt x="-4596" y="28575"/>
                        <a:pt x="13787" y="28575"/>
                      </a:cubicBezTo>
                      <a:lnTo>
                        <a:pt x="13787" y="285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24" name="Google Shape;6824;p70"/>
              <p:cNvGrpSpPr/>
              <p:nvPr/>
            </p:nvGrpSpPr>
            <p:grpSpPr>
              <a:xfrm>
                <a:off x="8071866" y="3058724"/>
                <a:ext cx="361568" cy="522676"/>
                <a:chOff x="8071866" y="3058724"/>
                <a:chExt cx="361568" cy="522676"/>
              </a:xfrm>
            </p:grpSpPr>
            <p:sp>
              <p:nvSpPr>
                <p:cNvPr id="6825" name="Google Shape;6825;p70"/>
                <p:cNvSpPr/>
                <p:nvPr/>
              </p:nvSpPr>
              <p:spPr>
                <a:xfrm>
                  <a:off x="8229600" y="3295650"/>
                  <a:ext cx="57150" cy="285750"/>
                </a:xfrm>
                <a:custGeom>
                  <a:avLst/>
                  <a:gdLst/>
                  <a:ahLst/>
                  <a:cxnLst/>
                  <a:rect l="l" t="t" r="r" b="b"/>
                  <a:pathLst>
                    <a:path w="57150" h="285750" extrusionOk="0">
                      <a:moveTo>
                        <a:pt x="0" y="0"/>
                      </a:moveTo>
                      <a:lnTo>
                        <a:pt x="57150" y="0"/>
                      </a:lnTo>
                      <a:lnTo>
                        <a:pt x="57150" y="285750"/>
                      </a:lnTo>
                      <a:lnTo>
                        <a:pt x="0" y="28575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6" name="Google Shape;6826;p70"/>
                <p:cNvSpPr/>
                <p:nvPr/>
              </p:nvSpPr>
              <p:spPr>
                <a:xfrm>
                  <a:off x="8071866" y="3058819"/>
                  <a:ext cx="361568" cy="345359"/>
                </a:xfrm>
                <a:custGeom>
                  <a:avLst/>
                  <a:gdLst/>
                  <a:ahLst/>
                  <a:cxnLst/>
                  <a:rect l="l" t="t" r="r" b="b"/>
                  <a:pathLst>
                    <a:path w="361568" h="345359" extrusionOk="0">
                      <a:moveTo>
                        <a:pt x="361474" y="172632"/>
                      </a:moveTo>
                      <a:cubicBezTo>
                        <a:pt x="361474" y="190730"/>
                        <a:pt x="332708" y="203969"/>
                        <a:pt x="327470" y="220352"/>
                      </a:cubicBezTo>
                      <a:cubicBezTo>
                        <a:pt x="321945" y="237212"/>
                        <a:pt x="337280" y="264834"/>
                        <a:pt x="326993" y="278931"/>
                      </a:cubicBezTo>
                      <a:cubicBezTo>
                        <a:pt x="316706" y="293123"/>
                        <a:pt x="285560" y="287123"/>
                        <a:pt x="271367" y="297409"/>
                      </a:cubicBezTo>
                      <a:cubicBezTo>
                        <a:pt x="257270" y="307601"/>
                        <a:pt x="253460" y="339129"/>
                        <a:pt x="236601" y="344558"/>
                      </a:cubicBezTo>
                      <a:cubicBezTo>
                        <a:pt x="220313" y="349892"/>
                        <a:pt x="198787" y="326842"/>
                        <a:pt x="180689" y="326842"/>
                      </a:cubicBezTo>
                      <a:cubicBezTo>
                        <a:pt x="162592" y="326842"/>
                        <a:pt x="141161" y="349892"/>
                        <a:pt x="124873" y="344558"/>
                      </a:cubicBezTo>
                      <a:cubicBezTo>
                        <a:pt x="108013" y="339034"/>
                        <a:pt x="104204" y="307601"/>
                        <a:pt x="90106" y="297409"/>
                      </a:cubicBezTo>
                      <a:cubicBezTo>
                        <a:pt x="75914" y="287027"/>
                        <a:pt x="44863" y="293123"/>
                        <a:pt x="34480" y="278836"/>
                      </a:cubicBezTo>
                      <a:cubicBezTo>
                        <a:pt x="24289" y="264739"/>
                        <a:pt x="39529" y="237116"/>
                        <a:pt x="34004" y="220257"/>
                      </a:cubicBezTo>
                      <a:cubicBezTo>
                        <a:pt x="28670" y="203969"/>
                        <a:pt x="0" y="190634"/>
                        <a:pt x="0" y="172632"/>
                      </a:cubicBezTo>
                      <a:cubicBezTo>
                        <a:pt x="0" y="154630"/>
                        <a:pt x="28765" y="141295"/>
                        <a:pt x="34004" y="125007"/>
                      </a:cubicBezTo>
                      <a:cubicBezTo>
                        <a:pt x="39529" y="108053"/>
                        <a:pt x="24194" y="80525"/>
                        <a:pt x="34480" y="66428"/>
                      </a:cubicBezTo>
                      <a:cubicBezTo>
                        <a:pt x="44863" y="52236"/>
                        <a:pt x="75914" y="58237"/>
                        <a:pt x="90106" y="47950"/>
                      </a:cubicBezTo>
                      <a:cubicBezTo>
                        <a:pt x="104204" y="37663"/>
                        <a:pt x="108013" y="6230"/>
                        <a:pt x="124873" y="801"/>
                      </a:cubicBezTo>
                      <a:cubicBezTo>
                        <a:pt x="141161" y="-4533"/>
                        <a:pt x="162687" y="18517"/>
                        <a:pt x="180785" y="18517"/>
                      </a:cubicBezTo>
                      <a:cubicBezTo>
                        <a:pt x="198882" y="18517"/>
                        <a:pt x="220313" y="-4533"/>
                        <a:pt x="236696" y="801"/>
                      </a:cubicBezTo>
                      <a:cubicBezTo>
                        <a:pt x="253555" y="6325"/>
                        <a:pt x="257365" y="37758"/>
                        <a:pt x="271463" y="47950"/>
                      </a:cubicBezTo>
                      <a:cubicBezTo>
                        <a:pt x="285655" y="58332"/>
                        <a:pt x="316706" y="52236"/>
                        <a:pt x="327088" y="66428"/>
                      </a:cubicBezTo>
                      <a:cubicBezTo>
                        <a:pt x="337280" y="80525"/>
                        <a:pt x="322040" y="108148"/>
                        <a:pt x="327565" y="125007"/>
                      </a:cubicBezTo>
                      <a:cubicBezTo>
                        <a:pt x="332899" y="141295"/>
                        <a:pt x="361569" y="154630"/>
                        <a:pt x="361569" y="17263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7" name="Google Shape;6827;p70"/>
                <p:cNvSpPr/>
                <p:nvPr/>
              </p:nvSpPr>
              <p:spPr>
                <a:xfrm>
                  <a:off x="8252650" y="3058724"/>
                  <a:ext cx="180784" cy="345359"/>
                </a:xfrm>
                <a:custGeom>
                  <a:avLst/>
                  <a:gdLst/>
                  <a:ahLst/>
                  <a:cxnLst/>
                  <a:rect l="l" t="t" r="r" b="b"/>
                  <a:pathLst>
                    <a:path w="180784" h="345359" extrusionOk="0">
                      <a:moveTo>
                        <a:pt x="0" y="18518"/>
                      </a:moveTo>
                      <a:cubicBezTo>
                        <a:pt x="18097" y="18518"/>
                        <a:pt x="39624" y="-4533"/>
                        <a:pt x="55912" y="801"/>
                      </a:cubicBezTo>
                      <a:cubicBezTo>
                        <a:pt x="72771" y="6326"/>
                        <a:pt x="76581" y="37758"/>
                        <a:pt x="90678" y="47950"/>
                      </a:cubicBezTo>
                      <a:cubicBezTo>
                        <a:pt x="104870" y="58332"/>
                        <a:pt x="135922" y="52236"/>
                        <a:pt x="146304" y="66428"/>
                      </a:cubicBezTo>
                      <a:cubicBezTo>
                        <a:pt x="156496" y="80525"/>
                        <a:pt x="141256" y="108148"/>
                        <a:pt x="146780" y="125007"/>
                      </a:cubicBezTo>
                      <a:cubicBezTo>
                        <a:pt x="152114" y="141295"/>
                        <a:pt x="180784" y="154630"/>
                        <a:pt x="180784" y="172632"/>
                      </a:cubicBezTo>
                      <a:cubicBezTo>
                        <a:pt x="180784" y="190635"/>
                        <a:pt x="152019" y="203969"/>
                        <a:pt x="146780" y="220352"/>
                      </a:cubicBezTo>
                      <a:cubicBezTo>
                        <a:pt x="141256" y="237212"/>
                        <a:pt x="156591" y="264834"/>
                        <a:pt x="146304" y="278931"/>
                      </a:cubicBezTo>
                      <a:cubicBezTo>
                        <a:pt x="136017" y="293123"/>
                        <a:pt x="104870" y="287123"/>
                        <a:pt x="90678" y="297410"/>
                      </a:cubicBezTo>
                      <a:cubicBezTo>
                        <a:pt x="76581" y="307602"/>
                        <a:pt x="72771" y="339129"/>
                        <a:pt x="55912" y="344558"/>
                      </a:cubicBezTo>
                      <a:cubicBezTo>
                        <a:pt x="39624" y="349892"/>
                        <a:pt x="18097" y="326842"/>
                        <a:pt x="0" y="326842"/>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28" name="Google Shape;6828;p70"/>
              <p:cNvSpPr/>
              <p:nvPr/>
            </p:nvSpPr>
            <p:spPr>
              <a:xfrm>
                <a:off x="7987855" y="1892331"/>
                <a:ext cx="422719" cy="874585"/>
              </a:xfrm>
              <a:custGeom>
                <a:avLst/>
                <a:gdLst/>
                <a:ahLst/>
                <a:cxnLst/>
                <a:rect l="l" t="t" r="r" b="b"/>
                <a:pathLst>
                  <a:path w="422719" h="874585" extrusionOk="0">
                    <a:moveTo>
                      <a:pt x="422720" y="0"/>
                    </a:moveTo>
                    <a:lnTo>
                      <a:pt x="0" y="431768"/>
                    </a:lnTo>
                    <a:lnTo>
                      <a:pt x="422720" y="874586"/>
                    </a:lnTo>
                    <a:lnTo>
                      <a:pt x="42272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29" name="Google Shape;6829;p70"/>
              <p:cNvGrpSpPr/>
              <p:nvPr/>
            </p:nvGrpSpPr>
            <p:grpSpPr>
              <a:xfrm>
                <a:off x="6392513" y="1674455"/>
                <a:ext cx="361759" cy="173489"/>
                <a:chOff x="6392513" y="1674455"/>
                <a:chExt cx="361759" cy="173489"/>
              </a:xfrm>
            </p:grpSpPr>
            <p:sp>
              <p:nvSpPr>
                <p:cNvPr id="6830" name="Google Shape;6830;p70"/>
                <p:cNvSpPr/>
                <p:nvPr/>
              </p:nvSpPr>
              <p:spPr>
                <a:xfrm>
                  <a:off x="6392513" y="1674455"/>
                  <a:ext cx="179832" cy="173394"/>
                </a:xfrm>
                <a:custGeom>
                  <a:avLst/>
                  <a:gdLst/>
                  <a:ahLst/>
                  <a:cxnLst/>
                  <a:rect l="l" t="t" r="r" b="b"/>
                  <a:pathLst>
                    <a:path w="179832" h="173394" extrusionOk="0">
                      <a:moveTo>
                        <a:pt x="179737" y="18518"/>
                      </a:moveTo>
                      <a:cubicBezTo>
                        <a:pt x="160687" y="18518"/>
                        <a:pt x="140684" y="-4533"/>
                        <a:pt x="124396" y="801"/>
                      </a:cubicBezTo>
                      <a:cubicBezTo>
                        <a:pt x="107537" y="6326"/>
                        <a:pt x="104013" y="37758"/>
                        <a:pt x="89916" y="48045"/>
                      </a:cubicBezTo>
                      <a:cubicBezTo>
                        <a:pt x="75724" y="58427"/>
                        <a:pt x="44767" y="52427"/>
                        <a:pt x="34385" y="66619"/>
                      </a:cubicBezTo>
                      <a:cubicBezTo>
                        <a:pt x="24098" y="80716"/>
                        <a:pt x="39529" y="108338"/>
                        <a:pt x="34004" y="125198"/>
                      </a:cubicBezTo>
                      <a:cubicBezTo>
                        <a:pt x="28670" y="141485"/>
                        <a:pt x="0" y="154439"/>
                        <a:pt x="0" y="172537"/>
                      </a:cubicBezTo>
                      <a:cubicBezTo>
                        <a:pt x="0" y="172918"/>
                        <a:pt x="95" y="173394"/>
                        <a:pt x="190" y="173394"/>
                      </a:cubicBezTo>
                      <a:lnTo>
                        <a:pt x="179832" y="173394"/>
                      </a:lnTo>
                      <a:lnTo>
                        <a:pt x="179832" y="1851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1" name="Google Shape;6831;p70"/>
                <p:cNvSpPr/>
                <p:nvPr/>
              </p:nvSpPr>
              <p:spPr>
                <a:xfrm>
                  <a:off x="6601967" y="1674495"/>
                  <a:ext cx="20955" cy="7619"/>
                </a:xfrm>
                <a:custGeom>
                  <a:avLst/>
                  <a:gdLst/>
                  <a:ahLst/>
                  <a:cxnLst/>
                  <a:rect l="l" t="t" r="r" b="b"/>
                  <a:pathLst>
                    <a:path w="20955" h="7619" extrusionOk="0">
                      <a:moveTo>
                        <a:pt x="0" y="7620"/>
                      </a:moveTo>
                      <a:cubicBezTo>
                        <a:pt x="7239" y="3810"/>
                        <a:pt x="14383" y="381"/>
                        <a:pt x="20955" y="0"/>
                      </a:cubicBezTo>
                      <a:cubicBezTo>
                        <a:pt x="14383" y="381"/>
                        <a:pt x="7239" y="3810"/>
                        <a:pt x="0" y="7620"/>
                      </a:cubicBezTo>
                      <a:close/>
                    </a:path>
                  </a:pathLst>
                </a:custGeom>
                <a:solidFill>
                  <a:srgbClr val="2A75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2" name="Google Shape;6832;p70"/>
                <p:cNvSpPr/>
                <p:nvPr/>
              </p:nvSpPr>
              <p:spPr>
                <a:xfrm>
                  <a:off x="6573392" y="1682114"/>
                  <a:ext cx="28575" cy="10858"/>
                </a:xfrm>
                <a:custGeom>
                  <a:avLst/>
                  <a:gdLst/>
                  <a:ahLst/>
                  <a:cxnLst/>
                  <a:rect l="l" t="t" r="r" b="b"/>
                  <a:pathLst>
                    <a:path w="28575" h="10858" extrusionOk="0">
                      <a:moveTo>
                        <a:pt x="0" y="10858"/>
                      </a:moveTo>
                      <a:cubicBezTo>
                        <a:pt x="9049" y="10858"/>
                        <a:pt x="18955" y="5048"/>
                        <a:pt x="28575" y="0"/>
                      </a:cubicBezTo>
                      <a:cubicBezTo>
                        <a:pt x="18860" y="5144"/>
                        <a:pt x="8954" y="10858"/>
                        <a:pt x="0" y="10858"/>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3" name="Google Shape;6833;p70"/>
                <p:cNvSpPr/>
                <p:nvPr/>
              </p:nvSpPr>
              <p:spPr>
                <a:xfrm>
                  <a:off x="6623018" y="1674472"/>
                  <a:ext cx="6286" cy="784"/>
                </a:xfrm>
                <a:custGeom>
                  <a:avLst/>
                  <a:gdLst/>
                  <a:ahLst/>
                  <a:cxnLst/>
                  <a:rect l="l" t="t" r="r" b="b"/>
                  <a:pathLst>
                    <a:path w="6286" h="784" extrusionOk="0">
                      <a:moveTo>
                        <a:pt x="0" y="23"/>
                      </a:moveTo>
                      <a:cubicBezTo>
                        <a:pt x="2191" y="-72"/>
                        <a:pt x="4286" y="118"/>
                        <a:pt x="6287" y="785"/>
                      </a:cubicBezTo>
                      <a:cubicBezTo>
                        <a:pt x="4286" y="118"/>
                        <a:pt x="2096" y="-72"/>
                        <a:pt x="0" y="23"/>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4" name="Google Shape;6834;p70"/>
                <p:cNvSpPr/>
                <p:nvPr/>
              </p:nvSpPr>
              <p:spPr>
                <a:xfrm>
                  <a:off x="6572345" y="1674567"/>
                  <a:ext cx="181927" cy="173377"/>
                </a:xfrm>
                <a:custGeom>
                  <a:avLst/>
                  <a:gdLst/>
                  <a:ahLst/>
                  <a:cxnLst/>
                  <a:rect l="l" t="t" r="r" b="b"/>
                  <a:pathLst>
                    <a:path w="181927" h="173377" extrusionOk="0">
                      <a:moveTo>
                        <a:pt x="181832" y="173283"/>
                      </a:moveTo>
                      <a:cubicBezTo>
                        <a:pt x="181832" y="173283"/>
                        <a:pt x="181927" y="172806"/>
                        <a:pt x="181927" y="172426"/>
                      </a:cubicBezTo>
                      <a:cubicBezTo>
                        <a:pt x="181927" y="154328"/>
                        <a:pt x="153162" y="141184"/>
                        <a:pt x="147828" y="124896"/>
                      </a:cubicBezTo>
                      <a:cubicBezTo>
                        <a:pt x="142304" y="107941"/>
                        <a:pt x="157639" y="80414"/>
                        <a:pt x="147352" y="66412"/>
                      </a:cubicBezTo>
                      <a:cubicBezTo>
                        <a:pt x="136970" y="52220"/>
                        <a:pt x="105918" y="58221"/>
                        <a:pt x="91726" y="47934"/>
                      </a:cubicBezTo>
                      <a:cubicBezTo>
                        <a:pt x="77629" y="37647"/>
                        <a:pt x="73819" y="6214"/>
                        <a:pt x="56959" y="785"/>
                      </a:cubicBezTo>
                      <a:cubicBezTo>
                        <a:pt x="54959" y="118"/>
                        <a:pt x="52768" y="-72"/>
                        <a:pt x="50673" y="23"/>
                      </a:cubicBezTo>
                      <a:cubicBezTo>
                        <a:pt x="44101" y="404"/>
                        <a:pt x="36385" y="3833"/>
                        <a:pt x="29146" y="7643"/>
                      </a:cubicBezTo>
                      <a:cubicBezTo>
                        <a:pt x="19431" y="12787"/>
                        <a:pt x="9525" y="18502"/>
                        <a:pt x="0" y="18502"/>
                      </a:cubicBezTo>
                      <a:lnTo>
                        <a:pt x="0" y="173378"/>
                      </a:lnTo>
                      <a:lnTo>
                        <a:pt x="181927" y="17337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35" name="Google Shape;6835;p70"/>
              <p:cNvGrpSpPr/>
              <p:nvPr/>
            </p:nvGrpSpPr>
            <p:grpSpPr>
              <a:xfrm>
                <a:off x="4401788" y="2865081"/>
                <a:ext cx="361759" cy="173489"/>
                <a:chOff x="4401788" y="2865081"/>
                <a:chExt cx="361759" cy="173489"/>
              </a:xfrm>
            </p:grpSpPr>
            <p:sp>
              <p:nvSpPr>
                <p:cNvPr id="6836" name="Google Shape;6836;p70"/>
                <p:cNvSpPr/>
                <p:nvPr/>
              </p:nvSpPr>
              <p:spPr>
                <a:xfrm>
                  <a:off x="4401788" y="2865081"/>
                  <a:ext cx="179832" cy="173393"/>
                </a:xfrm>
                <a:custGeom>
                  <a:avLst/>
                  <a:gdLst/>
                  <a:ahLst/>
                  <a:cxnLst/>
                  <a:rect l="l" t="t" r="r" b="b"/>
                  <a:pathLst>
                    <a:path w="179832" h="173393" extrusionOk="0">
                      <a:moveTo>
                        <a:pt x="179737" y="18518"/>
                      </a:moveTo>
                      <a:cubicBezTo>
                        <a:pt x="160687" y="18518"/>
                        <a:pt x="140684" y="-4533"/>
                        <a:pt x="124397" y="801"/>
                      </a:cubicBezTo>
                      <a:cubicBezTo>
                        <a:pt x="107537" y="6326"/>
                        <a:pt x="104013" y="37758"/>
                        <a:pt x="89916" y="48045"/>
                      </a:cubicBezTo>
                      <a:cubicBezTo>
                        <a:pt x="75724" y="58427"/>
                        <a:pt x="44768" y="52427"/>
                        <a:pt x="34385" y="66619"/>
                      </a:cubicBezTo>
                      <a:cubicBezTo>
                        <a:pt x="24098" y="80716"/>
                        <a:pt x="39529" y="108338"/>
                        <a:pt x="34004" y="125198"/>
                      </a:cubicBezTo>
                      <a:cubicBezTo>
                        <a:pt x="28670" y="141485"/>
                        <a:pt x="0" y="154439"/>
                        <a:pt x="0" y="172537"/>
                      </a:cubicBezTo>
                      <a:cubicBezTo>
                        <a:pt x="0" y="172918"/>
                        <a:pt x="95" y="173394"/>
                        <a:pt x="191" y="173394"/>
                      </a:cubicBezTo>
                      <a:lnTo>
                        <a:pt x="179832" y="173394"/>
                      </a:lnTo>
                      <a:lnTo>
                        <a:pt x="179832" y="1851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7" name="Google Shape;6837;p70"/>
                <p:cNvSpPr/>
                <p:nvPr/>
              </p:nvSpPr>
              <p:spPr>
                <a:xfrm>
                  <a:off x="4611243" y="2865120"/>
                  <a:ext cx="20954" cy="7620"/>
                </a:xfrm>
                <a:custGeom>
                  <a:avLst/>
                  <a:gdLst/>
                  <a:ahLst/>
                  <a:cxnLst/>
                  <a:rect l="l" t="t" r="r" b="b"/>
                  <a:pathLst>
                    <a:path w="20954" h="7620" extrusionOk="0">
                      <a:moveTo>
                        <a:pt x="0" y="7620"/>
                      </a:moveTo>
                      <a:cubicBezTo>
                        <a:pt x="7239" y="3810"/>
                        <a:pt x="14383" y="381"/>
                        <a:pt x="20955" y="0"/>
                      </a:cubicBezTo>
                      <a:cubicBezTo>
                        <a:pt x="14383" y="381"/>
                        <a:pt x="7239" y="3810"/>
                        <a:pt x="0" y="7620"/>
                      </a:cubicBezTo>
                      <a:close/>
                    </a:path>
                  </a:pathLst>
                </a:custGeom>
                <a:solidFill>
                  <a:srgbClr val="2A75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8" name="Google Shape;6838;p70"/>
                <p:cNvSpPr/>
                <p:nvPr/>
              </p:nvSpPr>
              <p:spPr>
                <a:xfrm>
                  <a:off x="4582668" y="2872740"/>
                  <a:ext cx="28575" cy="10858"/>
                </a:xfrm>
                <a:custGeom>
                  <a:avLst/>
                  <a:gdLst/>
                  <a:ahLst/>
                  <a:cxnLst/>
                  <a:rect l="l" t="t" r="r" b="b"/>
                  <a:pathLst>
                    <a:path w="28575" h="10858" extrusionOk="0">
                      <a:moveTo>
                        <a:pt x="0" y="10858"/>
                      </a:moveTo>
                      <a:cubicBezTo>
                        <a:pt x="9049" y="10858"/>
                        <a:pt x="18955" y="5048"/>
                        <a:pt x="28575" y="0"/>
                      </a:cubicBezTo>
                      <a:cubicBezTo>
                        <a:pt x="18859" y="5143"/>
                        <a:pt x="8953" y="10858"/>
                        <a:pt x="0" y="10858"/>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9" name="Google Shape;6839;p70"/>
                <p:cNvSpPr/>
                <p:nvPr/>
              </p:nvSpPr>
              <p:spPr>
                <a:xfrm>
                  <a:off x="4632293" y="2865096"/>
                  <a:ext cx="6286" cy="785"/>
                </a:xfrm>
                <a:custGeom>
                  <a:avLst/>
                  <a:gdLst/>
                  <a:ahLst/>
                  <a:cxnLst/>
                  <a:rect l="l" t="t" r="r" b="b"/>
                  <a:pathLst>
                    <a:path w="6286" h="785" extrusionOk="0">
                      <a:moveTo>
                        <a:pt x="0" y="23"/>
                      </a:moveTo>
                      <a:cubicBezTo>
                        <a:pt x="2191" y="-72"/>
                        <a:pt x="4286" y="118"/>
                        <a:pt x="6286" y="785"/>
                      </a:cubicBezTo>
                      <a:cubicBezTo>
                        <a:pt x="4286" y="118"/>
                        <a:pt x="2096" y="-72"/>
                        <a:pt x="0" y="23"/>
                      </a:cubicBez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0" name="Google Shape;6840;p70"/>
                <p:cNvSpPr/>
                <p:nvPr/>
              </p:nvSpPr>
              <p:spPr>
                <a:xfrm>
                  <a:off x="4581620" y="2865192"/>
                  <a:ext cx="181927" cy="173378"/>
                </a:xfrm>
                <a:custGeom>
                  <a:avLst/>
                  <a:gdLst/>
                  <a:ahLst/>
                  <a:cxnLst/>
                  <a:rect l="l" t="t" r="r" b="b"/>
                  <a:pathLst>
                    <a:path w="181927" h="173378" extrusionOk="0">
                      <a:moveTo>
                        <a:pt x="181832" y="173283"/>
                      </a:moveTo>
                      <a:cubicBezTo>
                        <a:pt x="181832" y="173283"/>
                        <a:pt x="181927" y="172807"/>
                        <a:pt x="181927" y="172426"/>
                      </a:cubicBezTo>
                      <a:cubicBezTo>
                        <a:pt x="181927" y="154328"/>
                        <a:pt x="153162" y="141184"/>
                        <a:pt x="147828" y="124896"/>
                      </a:cubicBezTo>
                      <a:cubicBezTo>
                        <a:pt x="142303" y="107941"/>
                        <a:pt x="157639" y="80414"/>
                        <a:pt x="147352" y="66412"/>
                      </a:cubicBezTo>
                      <a:cubicBezTo>
                        <a:pt x="136969" y="52220"/>
                        <a:pt x="105918" y="58221"/>
                        <a:pt x="91726" y="47934"/>
                      </a:cubicBezTo>
                      <a:cubicBezTo>
                        <a:pt x="77629" y="37647"/>
                        <a:pt x="73819" y="6214"/>
                        <a:pt x="56959" y="785"/>
                      </a:cubicBezTo>
                      <a:cubicBezTo>
                        <a:pt x="54959" y="118"/>
                        <a:pt x="52769" y="-72"/>
                        <a:pt x="50673" y="23"/>
                      </a:cubicBezTo>
                      <a:cubicBezTo>
                        <a:pt x="44101" y="404"/>
                        <a:pt x="36385" y="3833"/>
                        <a:pt x="29146" y="7643"/>
                      </a:cubicBezTo>
                      <a:cubicBezTo>
                        <a:pt x="19431" y="12786"/>
                        <a:pt x="9525" y="18501"/>
                        <a:pt x="0" y="18501"/>
                      </a:cubicBezTo>
                      <a:lnTo>
                        <a:pt x="0" y="173378"/>
                      </a:lnTo>
                      <a:lnTo>
                        <a:pt x="181927" y="173378"/>
                      </a:lnTo>
                      <a:close/>
                    </a:path>
                  </a:pathLst>
                </a:custGeom>
                <a:solidFill>
                  <a:srgbClr val="1560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41" name="Google Shape;6841;p70"/>
              <p:cNvSpPr/>
              <p:nvPr/>
            </p:nvSpPr>
            <p:spPr>
              <a:xfrm>
                <a:off x="6315075" y="4620196"/>
                <a:ext cx="2114550" cy="656653"/>
              </a:xfrm>
              <a:custGeom>
                <a:avLst/>
                <a:gdLst/>
                <a:ahLst/>
                <a:cxnLst/>
                <a:rect l="l" t="t" r="r" b="b"/>
                <a:pathLst>
                  <a:path w="2114550" h="656653" extrusionOk="0">
                    <a:moveTo>
                      <a:pt x="0" y="656654"/>
                    </a:moveTo>
                    <a:lnTo>
                      <a:pt x="2114550" y="656654"/>
                    </a:lnTo>
                    <a:lnTo>
                      <a:pt x="2095500" y="0"/>
                    </a:lnTo>
                    <a:lnTo>
                      <a:pt x="0" y="65665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42" name="Google Shape;6842;p70"/>
              <p:cNvGrpSpPr/>
              <p:nvPr/>
            </p:nvGrpSpPr>
            <p:grpSpPr>
              <a:xfrm>
                <a:off x="5379910" y="2511266"/>
                <a:ext cx="201930" cy="451009"/>
                <a:chOff x="5379910" y="2511266"/>
                <a:chExt cx="201930" cy="451009"/>
              </a:xfrm>
            </p:grpSpPr>
            <p:sp>
              <p:nvSpPr>
                <p:cNvPr id="6843" name="Google Shape;6843;p70"/>
                <p:cNvSpPr/>
                <p:nvPr/>
              </p:nvSpPr>
              <p:spPr>
                <a:xfrm>
                  <a:off x="5467350" y="2790825"/>
                  <a:ext cx="28575" cy="171450"/>
                </a:xfrm>
                <a:custGeom>
                  <a:avLst/>
                  <a:gdLst/>
                  <a:ahLst/>
                  <a:cxnLst/>
                  <a:rect l="l" t="t" r="r" b="b"/>
                  <a:pathLst>
                    <a:path w="28575" h="171450" extrusionOk="0">
                      <a:moveTo>
                        <a:pt x="0" y="0"/>
                      </a:moveTo>
                      <a:lnTo>
                        <a:pt x="28575" y="0"/>
                      </a:lnTo>
                      <a:lnTo>
                        <a:pt x="28575" y="171450"/>
                      </a:lnTo>
                      <a:lnTo>
                        <a:pt x="0" y="1714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4" name="Google Shape;6844;p70"/>
                <p:cNvSpPr/>
                <p:nvPr/>
              </p:nvSpPr>
              <p:spPr>
                <a:xfrm>
                  <a:off x="5379910" y="2511266"/>
                  <a:ext cx="201929" cy="384047"/>
                </a:xfrm>
                <a:custGeom>
                  <a:avLst/>
                  <a:gdLst/>
                  <a:ahLst/>
                  <a:cxnLst/>
                  <a:rect l="l" t="t" r="r" b="b"/>
                  <a:pathLst>
                    <a:path w="201929" h="384047" extrusionOk="0">
                      <a:moveTo>
                        <a:pt x="201930" y="192024"/>
                      </a:moveTo>
                      <a:cubicBezTo>
                        <a:pt x="201930" y="298076"/>
                        <a:pt x="156726" y="384048"/>
                        <a:pt x="100965" y="384048"/>
                      </a:cubicBezTo>
                      <a:cubicBezTo>
                        <a:pt x="45204" y="384048"/>
                        <a:pt x="0" y="298076"/>
                        <a:pt x="0" y="192024"/>
                      </a:cubicBezTo>
                      <a:cubicBezTo>
                        <a:pt x="0" y="85972"/>
                        <a:pt x="45204" y="0"/>
                        <a:pt x="100965" y="0"/>
                      </a:cubicBezTo>
                      <a:cubicBezTo>
                        <a:pt x="156726" y="0"/>
                        <a:pt x="201930" y="85972"/>
                        <a:pt x="201930" y="19202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5" name="Google Shape;6845;p70"/>
                <p:cNvSpPr/>
                <p:nvPr/>
              </p:nvSpPr>
              <p:spPr>
                <a:xfrm>
                  <a:off x="5480875" y="2511266"/>
                  <a:ext cx="100965" cy="384048"/>
                </a:xfrm>
                <a:custGeom>
                  <a:avLst/>
                  <a:gdLst/>
                  <a:ahLst/>
                  <a:cxnLst/>
                  <a:rect l="l" t="t" r="r" b="b"/>
                  <a:pathLst>
                    <a:path w="100965" h="384048" extrusionOk="0">
                      <a:moveTo>
                        <a:pt x="0" y="0"/>
                      </a:moveTo>
                      <a:cubicBezTo>
                        <a:pt x="55721" y="0"/>
                        <a:pt x="100965" y="86011"/>
                        <a:pt x="100965" y="192024"/>
                      </a:cubicBezTo>
                      <a:cubicBezTo>
                        <a:pt x="100965" y="298037"/>
                        <a:pt x="55817" y="384048"/>
                        <a:pt x="0" y="384048"/>
                      </a:cubicBezTo>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46" name="Google Shape;6846;p70"/>
              <p:cNvGrpSpPr/>
              <p:nvPr/>
            </p:nvGrpSpPr>
            <p:grpSpPr>
              <a:xfrm>
                <a:off x="7684970" y="4318785"/>
                <a:ext cx="580405" cy="771978"/>
                <a:chOff x="7642407" y="4611647"/>
                <a:chExt cx="580405" cy="771978"/>
              </a:xfrm>
            </p:grpSpPr>
            <p:sp>
              <p:nvSpPr>
                <p:cNvPr id="6847" name="Google Shape;6847;p70"/>
                <p:cNvSpPr/>
                <p:nvPr/>
              </p:nvSpPr>
              <p:spPr>
                <a:xfrm>
                  <a:off x="7683055" y="4650009"/>
                  <a:ext cx="499014" cy="350615"/>
                </a:xfrm>
                <a:custGeom>
                  <a:avLst/>
                  <a:gdLst/>
                  <a:ahLst/>
                  <a:cxnLst/>
                  <a:rect l="l" t="t" r="r" b="b"/>
                  <a:pathLst>
                    <a:path w="499014" h="350615" extrusionOk="0">
                      <a:moveTo>
                        <a:pt x="0" y="350615"/>
                      </a:moveTo>
                      <a:lnTo>
                        <a:pt x="249555" y="0"/>
                      </a:lnTo>
                      <a:lnTo>
                        <a:pt x="499015" y="350615"/>
                      </a:lnTo>
                      <a:lnTo>
                        <a:pt x="0" y="35061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8" name="Google Shape;6848;p70"/>
                <p:cNvSpPr/>
                <p:nvPr/>
              </p:nvSpPr>
              <p:spPr>
                <a:xfrm>
                  <a:off x="7914513" y="4611647"/>
                  <a:ext cx="28575" cy="619077"/>
                </a:xfrm>
                <a:custGeom>
                  <a:avLst/>
                  <a:gdLst/>
                  <a:ahLst/>
                  <a:cxnLst/>
                  <a:rect l="l" t="t" r="r" b="b"/>
                  <a:pathLst>
                    <a:path w="28575" h="619077" extrusionOk="0">
                      <a:moveTo>
                        <a:pt x="0" y="13787"/>
                      </a:moveTo>
                      <a:lnTo>
                        <a:pt x="0" y="605290"/>
                      </a:lnTo>
                      <a:cubicBezTo>
                        <a:pt x="0" y="623673"/>
                        <a:pt x="28575" y="623673"/>
                        <a:pt x="28575" y="605290"/>
                      </a:cubicBezTo>
                      <a:lnTo>
                        <a:pt x="28575" y="13787"/>
                      </a:lnTo>
                      <a:cubicBezTo>
                        <a:pt x="28575" y="-4596"/>
                        <a:pt x="0" y="-4596"/>
                        <a:pt x="0" y="13787"/>
                      </a:cubicBezTo>
                      <a:lnTo>
                        <a:pt x="0" y="137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49" name="Google Shape;6849;p70"/>
                <p:cNvGrpSpPr/>
                <p:nvPr/>
              </p:nvGrpSpPr>
              <p:grpSpPr>
                <a:xfrm>
                  <a:off x="7642407" y="5104638"/>
                  <a:ext cx="580405" cy="278987"/>
                  <a:chOff x="7642407" y="5104638"/>
                  <a:chExt cx="580405" cy="278987"/>
                </a:xfrm>
              </p:grpSpPr>
              <p:sp>
                <p:nvSpPr>
                  <p:cNvPr id="6850" name="Google Shape;6850;p70"/>
                  <p:cNvSpPr/>
                  <p:nvPr/>
                </p:nvSpPr>
                <p:spPr>
                  <a:xfrm>
                    <a:off x="7642407" y="5104638"/>
                    <a:ext cx="580405" cy="30860"/>
                  </a:xfrm>
                  <a:custGeom>
                    <a:avLst/>
                    <a:gdLst/>
                    <a:ahLst/>
                    <a:cxnLst/>
                    <a:rect l="l" t="t" r="r" b="b"/>
                    <a:pathLst>
                      <a:path w="580405" h="30860" extrusionOk="0">
                        <a:moveTo>
                          <a:pt x="14931" y="30861"/>
                        </a:moveTo>
                        <a:lnTo>
                          <a:pt x="565476" y="30861"/>
                        </a:lnTo>
                        <a:cubicBezTo>
                          <a:pt x="585383" y="30861"/>
                          <a:pt x="585383" y="0"/>
                          <a:pt x="565476" y="0"/>
                        </a:cubicBezTo>
                        <a:lnTo>
                          <a:pt x="14931" y="0"/>
                        </a:lnTo>
                        <a:cubicBezTo>
                          <a:pt x="-4977" y="0"/>
                          <a:pt x="-4977" y="30861"/>
                          <a:pt x="14931" y="30861"/>
                        </a:cubicBezTo>
                        <a:lnTo>
                          <a:pt x="14931" y="3086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51" name="Google Shape;6851;p70"/>
                  <p:cNvGrpSpPr/>
                  <p:nvPr/>
                </p:nvGrpSpPr>
                <p:grpSpPr>
                  <a:xfrm>
                    <a:off x="7682102" y="5133975"/>
                    <a:ext cx="500919" cy="249650"/>
                    <a:chOff x="7682102" y="5133975"/>
                    <a:chExt cx="500919" cy="249650"/>
                  </a:xfrm>
                </p:grpSpPr>
                <p:sp>
                  <p:nvSpPr>
                    <p:cNvPr id="6852" name="Google Shape;6852;p70"/>
                    <p:cNvSpPr/>
                    <p:nvPr/>
                  </p:nvSpPr>
                  <p:spPr>
                    <a:xfrm>
                      <a:off x="7721155" y="5267325"/>
                      <a:ext cx="422909" cy="116300"/>
                    </a:xfrm>
                    <a:custGeom>
                      <a:avLst/>
                      <a:gdLst/>
                      <a:ahLst/>
                      <a:cxnLst/>
                      <a:rect l="l" t="t" r="r" b="b"/>
                      <a:pathLst>
                        <a:path w="422909" h="116300" extrusionOk="0">
                          <a:moveTo>
                            <a:pt x="211455" y="116300"/>
                          </a:moveTo>
                          <a:cubicBezTo>
                            <a:pt x="300419" y="116300"/>
                            <a:pt x="378428" y="76200"/>
                            <a:pt x="422910" y="0"/>
                          </a:cubicBezTo>
                          <a:lnTo>
                            <a:pt x="0" y="0"/>
                          </a:lnTo>
                          <a:cubicBezTo>
                            <a:pt x="44387" y="76200"/>
                            <a:pt x="122492" y="116300"/>
                            <a:pt x="211455" y="11630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3" name="Google Shape;6853;p70"/>
                    <p:cNvSpPr/>
                    <p:nvPr/>
                  </p:nvSpPr>
                  <p:spPr>
                    <a:xfrm>
                      <a:off x="7682102" y="5133975"/>
                      <a:ext cx="500919" cy="66675"/>
                    </a:xfrm>
                    <a:custGeom>
                      <a:avLst/>
                      <a:gdLst/>
                      <a:ahLst/>
                      <a:cxnLst/>
                      <a:rect l="l" t="t" r="r" b="b"/>
                      <a:pathLst>
                        <a:path w="500919" h="66675" extrusionOk="0">
                          <a:moveTo>
                            <a:pt x="500920" y="0"/>
                          </a:moveTo>
                          <a:lnTo>
                            <a:pt x="0" y="0"/>
                          </a:lnTo>
                          <a:cubicBezTo>
                            <a:pt x="0" y="9525"/>
                            <a:pt x="3810" y="47625"/>
                            <a:pt x="10668" y="66675"/>
                          </a:cubicBezTo>
                          <a:lnTo>
                            <a:pt x="490252" y="66675"/>
                          </a:lnTo>
                          <a:cubicBezTo>
                            <a:pt x="497205" y="47625"/>
                            <a:pt x="500920" y="9525"/>
                            <a:pt x="50092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4" name="Google Shape;6854;p70"/>
                    <p:cNvSpPr/>
                    <p:nvPr/>
                  </p:nvSpPr>
                  <p:spPr>
                    <a:xfrm>
                      <a:off x="7692771" y="5200650"/>
                      <a:ext cx="479583" cy="66675"/>
                    </a:xfrm>
                    <a:custGeom>
                      <a:avLst/>
                      <a:gdLst/>
                      <a:ahLst/>
                      <a:cxnLst/>
                      <a:rect l="l" t="t" r="r" b="b"/>
                      <a:pathLst>
                        <a:path w="479583" h="66675" extrusionOk="0">
                          <a:moveTo>
                            <a:pt x="0" y="0"/>
                          </a:moveTo>
                          <a:cubicBezTo>
                            <a:pt x="6667" y="28575"/>
                            <a:pt x="16288" y="38100"/>
                            <a:pt x="28384" y="66675"/>
                          </a:cubicBezTo>
                          <a:lnTo>
                            <a:pt x="451294" y="66675"/>
                          </a:lnTo>
                          <a:cubicBezTo>
                            <a:pt x="463391" y="38100"/>
                            <a:pt x="473011" y="28575"/>
                            <a:pt x="479584" y="0"/>
                          </a:cubicBez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855" name="Google Shape;6855;p70"/>
              <p:cNvGrpSpPr/>
              <p:nvPr/>
            </p:nvGrpSpPr>
            <p:grpSpPr>
              <a:xfrm>
                <a:off x="4514850" y="3981450"/>
                <a:ext cx="361950" cy="733425"/>
                <a:chOff x="4514850" y="3981450"/>
                <a:chExt cx="361950" cy="733425"/>
              </a:xfrm>
            </p:grpSpPr>
            <p:sp>
              <p:nvSpPr>
                <p:cNvPr id="6856" name="Google Shape;6856;p70"/>
                <p:cNvSpPr/>
                <p:nvPr/>
              </p:nvSpPr>
              <p:spPr>
                <a:xfrm>
                  <a:off x="4514850" y="3981450"/>
                  <a:ext cx="361950" cy="733425"/>
                </a:xfrm>
                <a:custGeom>
                  <a:avLst/>
                  <a:gdLst/>
                  <a:ahLst/>
                  <a:cxnLst/>
                  <a:rect l="l" t="t" r="r" b="b"/>
                  <a:pathLst>
                    <a:path w="361950" h="733425" extrusionOk="0">
                      <a:moveTo>
                        <a:pt x="0" y="0"/>
                      </a:moveTo>
                      <a:lnTo>
                        <a:pt x="361950" y="0"/>
                      </a:lnTo>
                      <a:lnTo>
                        <a:pt x="361950" y="733425"/>
                      </a:lnTo>
                      <a:lnTo>
                        <a:pt x="0" y="73342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7" name="Google Shape;6857;p70"/>
                <p:cNvSpPr/>
                <p:nvPr/>
              </p:nvSpPr>
              <p:spPr>
                <a:xfrm>
                  <a:off x="4695825" y="3981450"/>
                  <a:ext cx="180975" cy="733425"/>
                </a:xfrm>
                <a:custGeom>
                  <a:avLst/>
                  <a:gdLst/>
                  <a:ahLst/>
                  <a:cxnLst/>
                  <a:rect l="l" t="t" r="r" b="b"/>
                  <a:pathLst>
                    <a:path w="180975" h="733425" extrusionOk="0">
                      <a:moveTo>
                        <a:pt x="0" y="0"/>
                      </a:moveTo>
                      <a:lnTo>
                        <a:pt x="180975" y="0"/>
                      </a:lnTo>
                      <a:lnTo>
                        <a:pt x="180975" y="733425"/>
                      </a:lnTo>
                      <a:lnTo>
                        <a:pt x="0" y="73342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8" name="Google Shape;6858;p70"/>
                <p:cNvSpPr/>
                <p:nvPr/>
              </p:nvSpPr>
              <p:spPr>
                <a:xfrm>
                  <a:off x="4572000" y="4057650"/>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9" name="Google Shape;6859;p70"/>
                <p:cNvSpPr/>
                <p:nvPr/>
              </p:nvSpPr>
              <p:spPr>
                <a:xfrm>
                  <a:off x="4733925" y="4057650"/>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0" name="Google Shape;6860;p70"/>
                <p:cNvSpPr/>
                <p:nvPr/>
              </p:nvSpPr>
              <p:spPr>
                <a:xfrm>
                  <a:off x="4572000" y="44196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1" name="Google Shape;6861;p70"/>
                <p:cNvSpPr/>
                <p:nvPr/>
              </p:nvSpPr>
              <p:spPr>
                <a:xfrm>
                  <a:off x="4733925" y="44196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2" name="Google Shape;6862;p70"/>
                <p:cNvSpPr/>
                <p:nvPr/>
              </p:nvSpPr>
              <p:spPr>
                <a:xfrm>
                  <a:off x="4572000" y="42957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3" name="Google Shape;6863;p70"/>
                <p:cNvSpPr/>
                <p:nvPr/>
              </p:nvSpPr>
              <p:spPr>
                <a:xfrm>
                  <a:off x="4733925" y="42957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4" name="Google Shape;6864;p70"/>
                <p:cNvSpPr/>
                <p:nvPr/>
              </p:nvSpPr>
              <p:spPr>
                <a:xfrm>
                  <a:off x="4572000" y="41719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5" name="Google Shape;6865;p70"/>
                <p:cNvSpPr/>
                <p:nvPr/>
              </p:nvSpPr>
              <p:spPr>
                <a:xfrm>
                  <a:off x="4733925" y="41719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6" name="Google Shape;6866;p70"/>
                <p:cNvSpPr/>
                <p:nvPr/>
              </p:nvSpPr>
              <p:spPr>
                <a:xfrm>
                  <a:off x="4600575" y="4562475"/>
                  <a:ext cx="161925" cy="152400"/>
                </a:xfrm>
                <a:custGeom>
                  <a:avLst/>
                  <a:gdLst/>
                  <a:ahLst/>
                  <a:cxnLst/>
                  <a:rect l="l" t="t" r="r" b="b"/>
                  <a:pathLst>
                    <a:path w="161925" h="152400" extrusionOk="0">
                      <a:moveTo>
                        <a:pt x="0" y="0"/>
                      </a:moveTo>
                      <a:lnTo>
                        <a:pt x="161925" y="0"/>
                      </a:lnTo>
                      <a:lnTo>
                        <a:pt x="161925" y="152400"/>
                      </a:lnTo>
                      <a:lnTo>
                        <a:pt x="0" y="1524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67" name="Google Shape;6867;p70"/>
              <p:cNvGrpSpPr/>
              <p:nvPr/>
            </p:nvGrpSpPr>
            <p:grpSpPr>
              <a:xfrm>
                <a:off x="6618350" y="2120836"/>
                <a:ext cx="737234" cy="737234"/>
                <a:chOff x="6618350" y="2120836"/>
                <a:chExt cx="737234" cy="737234"/>
              </a:xfrm>
            </p:grpSpPr>
            <p:sp>
              <p:nvSpPr>
                <p:cNvPr id="6868" name="Google Shape;6868;p70"/>
                <p:cNvSpPr/>
                <p:nvPr/>
              </p:nvSpPr>
              <p:spPr>
                <a:xfrm>
                  <a:off x="6618350" y="2120836"/>
                  <a:ext cx="737234" cy="737234"/>
                </a:xfrm>
                <a:custGeom>
                  <a:avLst/>
                  <a:gdLst/>
                  <a:ahLst/>
                  <a:cxnLst/>
                  <a:rect l="l" t="t" r="r" b="b"/>
                  <a:pathLst>
                    <a:path w="737234" h="737234" extrusionOk="0">
                      <a:moveTo>
                        <a:pt x="737235" y="368617"/>
                      </a:moveTo>
                      <a:cubicBezTo>
                        <a:pt x="737235" y="572167"/>
                        <a:pt x="572262" y="737235"/>
                        <a:pt x="368618" y="737235"/>
                      </a:cubicBezTo>
                      <a:cubicBezTo>
                        <a:pt x="164973" y="737235"/>
                        <a:pt x="0" y="572167"/>
                        <a:pt x="0" y="368617"/>
                      </a:cubicBezTo>
                      <a:cubicBezTo>
                        <a:pt x="0" y="165068"/>
                        <a:pt x="164973" y="0"/>
                        <a:pt x="368618" y="0"/>
                      </a:cubicBezTo>
                      <a:cubicBezTo>
                        <a:pt x="572262" y="0"/>
                        <a:pt x="737235" y="165068"/>
                        <a:pt x="737235" y="36861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9" name="Google Shape;6869;p70"/>
                <p:cNvSpPr/>
                <p:nvPr/>
              </p:nvSpPr>
              <p:spPr>
                <a:xfrm>
                  <a:off x="6739699" y="2242184"/>
                  <a:ext cx="494538" cy="494538"/>
                </a:xfrm>
                <a:custGeom>
                  <a:avLst/>
                  <a:gdLst/>
                  <a:ahLst/>
                  <a:cxnLst/>
                  <a:rect l="l" t="t" r="r" b="b"/>
                  <a:pathLst>
                    <a:path w="494538" h="494538" extrusionOk="0">
                      <a:moveTo>
                        <a:pt x="494538" y="247269"/>
                      </a:moveTo>
                      <a:cubicBezTo>
                        <a:pt x="494538" y="383858"/>
                        <a:pt x="383858" y="494538"/>
                        <a:pt x="247269" y="494538"/>
                      </a:cubicBezTo>
                      <a:cubicBezTo>
                        <a:pt x="110681" y="494538"/>
                        <a:pt x="0" y="383858"/>
                        <a:pt x="0" y="247269"/>
                      </a:cubicBezTo>
                      <a:cubicBezTo>
                        <a:pt x="0" y="110681"/>
                        <a:pt x="110681" y="0"/>
                        <a:pt x="247269" y="0"/>
                      </a:cubicBezTo>
                      <a:cubicBezTo>
                        <a:pt x="383858" y="0"/>
                        <a:pt x="494538" y="110681"/>
                        <a:pt x="494538" y="24726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70" name="Google Shape;6870;p70"/>
              <p:cNvSpPr/>
              <p:nvPr/>
            </p:nvSpPr>
            <p:spPr>
              <a:xfrm>
                <a:off x="5519881" y="2687887"/>
                <a:ext cx="1103281" cy="1694717"/>
              </a:xfrm>
              <a:custGeom>
                <a:avLst/>
                <a:gdLst/>
                <a:ahLst/>
                <a:cxnLst/>
                <a:rect l="l" t="t" r="r" b="b"/>
                <a:pathLst>
                  <a:path w="1103281" h="1694717" extrusionOk="0">
                    <a:moveTo>
                      <a:pt x="467248" y="59884"/>
                    </a:moveTo>
                    <a:cubicBezTo>
                      <a:pt x="486393" y="-5457"/>
                      <a:pt x="541448" y="-19554"/>
                      <a:pt x="589549" y="28642"/>
                    </a:cubicBezTo>
                    <a:lnTo>
                      <a:pt x="1067418" y="506512"/>
                    </a:lnTo>
                    <a:cubicBezTo>
                      <a:pt x="1115615" y="554708"/>
                      <a:pt x="1115138" y="633099"/>
                      <a:pt x="1066561" y="680724"/>
                    </a:cubicBezTo>
                    <a:lnTo>
                      <a:pt x="60245" y="1666657"/>
                    </a:lnTo>
                    <a:cubicBezTo>
                      <a:pt x="11572" y="1714282"/>
                      <a:pt x="-12526" y="1699804"/>
                      <a:pt x="6524" y="1634462"/>
                    </a:cubicBezTo>
                    <a:lnTo>
                      <a:pt x="467248" y="5988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71" name="Google Shape;6871;p70"/>
              <p:cNvGrpSpPr/>
              <p:nvPr/>
            </p:nvGrpSpPr>
            <p:grpSpPr>
              <a:xfrm>
                <a:off x="4690491" y="4354124"/>
                <a:ext cx="361568" cy="522676"/>
                <a:chOff x="4690491" y="4354124"/>
                <a:chExt cx="361568" cy="522676"/>
              </a:xfrm>
            </p:grpSpPr>
            <p:sp>
              <p:nvSpPr>
                <p:cNvPr id="6872" name="Google Shape;6872;p70"/>
                <p:cNvSpPr/>
                <p:nvPr/>
              </p:nvSpPr>
              <p:spPr>
                <a:xfrm>
                  <a:off x="4848225" y="4591050"/>
                  <a:ext cx="57150" cy="285750"/>
                </a:xfrm>
                <a:custGeom>
                  <a:avLst/>
                  <a:gdLst/>
                  <a:ahLst/>
                  <a:cxnLst/>
                  <a:rect l="l" t="t" r="r" b="b"/>
                  <a:pathLst>
                    <a:path w="57150" h="285750" extrusionOk="0">
                      <a:moveTo>
                        <a:pt x="0" y="0"/>
                      </a:moveTo>
                      <a:lnTo>
                        <a:pt x="57150" y="0"/>
                      </a:lnTo>
                      <a:lnTo>
                        <a:pt x="57150" y="285750"/>
                      </a:lnTo>
                      <a:lnTo>
                        <a:pt x="0" y="2857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3" name="Google Shape;6873;p70"/>
                <p:cNvSpPr/>
                <p:nvPr/>
              </p:nvSpPr>
              <p:spPr>
                <a:xfrm>
                  <a:off x="4690491" y="4354219"/>
                  <a:ext cx="361568" cy="345359"/>
                </a:xfrm>
                <a:custGeom>
                  <a:avLst/>
                  <a:gdLst/>
                  <a:ahLst/>
                  <a:cxnLst/>
                  <a:rect l="l" t="t" r="r" b="b"/>
                  <a:pathLst>
                    <a:path w="361568" h="345359" extrusionOk="0">
                      <a:moveTo>
                        <a:pt x="361474" y="172632"/>
                      </a:moveTo>
                      <a:cubicBezTo>
                        <a:pt x="361474" y="190730"/>
                        <a:pt x="332708" y="203969"/>
                        <a:pt x="327470" y="220352"/>
                      </a:cubicBezTo>
                      <a:cubicBezTo>
                        <a:pt x="321945" y="237212"/>
                        <a:pt x="337280" y="264834"/>
                        <a:pt x="326993" y="278931"/>
                      </a:cubicBezTo>
                      <a:cubicBezTo>
                        <a:pt x="316706" y="293123"/>
                        <a:pt x="285559" y="287123"/>
                        <a:pt x="271367" y="297409"/>
                      </a:cubicBezTo>
                      <a:cubicBezTo>
                        <a:pt x="257270" y="307601"/>
                        <a:pt x="253460" y="339129"/>
                        <a:pt x="236601" y="344558"/>
                      </a:cubicBezTo>
                      <a:cubicBezTo>
                        <a:pt x="220313" y="349892"/>
                        <a:pt x="198787" y="326842"/>
                        <a:pt x="180689" y="326842"/>
                      </a:cubicBezTo>
                      <a:cubicBezTo>
                        <a:pt x="162592" y="326842"/>
                        <a:pt x="141161" y="349892"/>
                        <a:pt x="124873" y="344558"/>
                      </a:cubicBezTo>
                      <a:cubicBezTo>
                        <a:pt x="108013" y="339034"/>
                        <a:pt x="104203" y="307601"/>
                        <a:pt x="90106" y="297409"/>
                      </a:cubicBezTo>
                      <a:cubicBezTo>
                        <a:pt x="75914" y="287027"/>
                        <a:pt x="44863" y="293123"/>
                        <a:pt x="34480" y="278836"/>
                      </a:cubicBezTo>
                      <a:cubicBezTo>
                        <a:pt x="24289" y="264739"/>
                        <a:pt x="39529" y="237116"/>
                        <a:pt x="34004" y="220257"/>
                      </a:cubicBezTo>
                      <a:cubicBezTo>
                        <a:pt x="28670" y="203969"/>
                        <a:pt x="0" y="190634"/>
                        <a:pt x="0" y="172632"/>
                      </a:cubicBezTo>
                      <a:cubicBezTo>
                        <a:pt x="0" y="154630"/>
                        <a:pt x="28765" y="141295"/>
                        <a:pt x="34004" y="125007"/>
                      </a:cubicBezTo>
                      <a:cubicBezTo>
                        <a:pt x="39529" y="108053"/>
                        <a:pt x="24194" y="80525"/>
                        <a:pt x="34480" y="66428"/>
                      </a:cubicBezTo>
                      <a:cubicBezTo>
                        <a:pt x="44863" y="52236"/>
                        <a:pt x="75914" y="58237"/>
                        <a:pt x="90106" y="47950"/>
                      </a:cubicBezTo>
                      <a:cubicBezTo>
                        <a:pt x="104203" y="37663"/>
                        <a:pt x="108013" y="6230"/>
                        <a:pt x="124873" y="801"/>
                      </a:cubicBezTo>
                      <a:cubicBezTo>
                        <a:pt x="141161" y="-4533"/>
                        <a:pt x="162687" y="18517"/>
                        <a:pt x="180784" y="18517"/>
                      </a:cubicBezTo>
                      <a:cubicBezTo>
                        <a:pt x="198882" y="18517"/>
                        <a:pt x="220313" y="-4533"/>
                        <a:pt x="236696" y="801"/>
                      </a:cubicBezTo>
                      <a:cubicBezTo>
                        <a:pt x="253555" y="6325"/>
                        <a:pt x="257366" y="37758"/>
                        <a:pt x="271463" y="47950"/>
                      </a:cubicBezTo>
                      <a:cubicBezTo>
                        <a:pt x="285655" y="58332"/>
                        <a:pt x="316706" y="52236"/>
                        <a:pt x="327088" y="66428"/>
                      </a:cubicBezTo>
                      <a:cubicBezTo>
                        <a:pt x="337280" y="80525"/>
                        <a:pt x="322040" y="108148"/>
                        <a:pt x="327565" y="125007"/>
                      </a:cubicBezTo>
                      <a:cubicBezTo>
                        <a:pt x="332899" y="141295"/>
                        <a:pt x="361569" y="154630"/>
                        <a:pt x="361569" y="17263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4" name="Google Shape;6874;p70"/>
                <p:cNvSpPr/>
                <p:nvPr/>
              </p:nvSpPr>
              <p:spPr>
                <a:xfrm>
                  <a:off x="4871275" y="4354124"/>
                  <a:ext cx="180784" cy="345359"/>
                </a:xfrm>
                <a:custGeom>
                  <a:avLst/>
                  <a:gdLst/>
                  <a:ahLst/>
                  <a:cxnLst/>
                  <a:rect l="l" t="t" r="r" b="b"/>
                  <a:pathLst>
                    <a:path w="180784" h="345359" extrusionOk="0">
                      <a:moveTo>
                        <a:pt x="0" y="18518"/>
                      </a:moveTo>
                      <a:cubicBezTo>
                        <a:pt x="18098" y="18518"/>
                        <a:pt x="39624" y="-4533"/>
                        <a:pt x="55912" y="801"/>
                      </a:cubicBezTo>
                      <a:cubicBezTo>
                        <a:pt x="72771" y="6326"/>
                        <a:pt x="76581" y="37758"/>
                        <a:pt x="90678" y="47950"/>
                      </a:cubicBezTo>
                      <a:cubicBezTo>
                        <a:pt x="104870" y="58332"/>
                        <a:pt x="135922" y="52236"/>
                        <a:pt x="146304" y="66428"/>
                      </a:cubicBezTo>
                      <a:cubicBezTo>
                        <a:pt x="156496" y="80525"/>
                        <a:pt x="141256" y="108148"/>
                        <a:pt x="146780" y="125007"/>
                      </a:cubicBezTo>
                      <a:cubicBezTo>
                        <a:pt x="152114" y="141295"/>
                        <a:pt x="180784" y="154630"/>
                        <a:pt x="180784" y="172632"/>
                      </a:cubicBezTo>
                      <a:cubicBezTo>
                        <a:pt x="180784" y="190635"/>
                        <a:pt x="152019" y="203969"/>
                        <a:pt x="146780" y="220352"/>
                      </a:cubicBezTo>
                      <a:cubicBezTo>
                        <a:pt x="141256" y="237212"/>
                        <a:pt x="156591" y="264834"/>
                        <a:pt x="146304" y="278931"/>
                      </a:cubicBezTo>
                      <a:cubicBezTo>
                        <a:pt x="136017" y="293123"/>
                        <a:pt x="104870" y="287123"/>
                        <a:pt x="90678" y="297410"/>
                      </a:cubicBezTo>
                      <a:cubicBezTo>
                        <a:pt x="76581" y="307602"/>
                        <a:pt x="72771" y="339129"/>
                        <a:pt x="55912" y="344558"/>
                      </a:cubicBezTo>
                      <a:cubicBezTo>
                        <a:pt x="39624" y="349892"/>
                        <a:pt x="18098" y="326842"/>
                        <a:pt x="0" y="326842"/>
                      </a:cubicBezTo>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75" name="Google Shape;6875;p70"/>
              <p:cNvGrpSpPr/>
              <p:nvPr/>
            </p:nvGrpSpPr>
            <p:grpSpPr>
              <a:xfrm>
                <a:off x="4581525" y="2790825"/>
                <a:ext cx="361950" cy="733425"/>
                <a:chOff x="4581525" y="2790825"/>
                <a:chExt cx="361950" cy="733425"/>
              </a:xfrm>
            </p:grpSpPr>
            <p:sp>
              <p:nvSpPr>
                <p:cNvPr id="6876" name="Google Shape;6876;p70"/>
                <p:cNvSpPr/>
                <p:nvPr/>
              </p:nvSpPr>
              <p:spPr>
                <a:xfrm>
                  <a:off x="4581525" y="2790825"/>
                  <a:ext cx="361950" cy="733425"/>
                </a:xfrm>
                <a:custGeom>
                  <a:avLst/>
                  <a:gdLst/>
                  <a:ahLst/>
                  <a:cxnLst/>
                  <a:rect l="l" t="t" r="r" b="b"/>
                  <a:pathLst>
                    <a:path w="361950" h="733425" extrusionOk="0">
                      <a:moveTo>
                        <a:pt x="0" y="0"/>
                      </a:moveTo>
                      <a:lnTo>
                        <a:pt x="361950" y="0"/>
                      </a:lnTo>
                      <a:lnTo>
                        <a:pt x="361950" y="733425"/>
                      </a:lnTo>
                      <a:lnTo>
                        <a:pt x="0" y="73342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7" name="Google Shape;6877;p70"/>
                <p:cNvSpPr/>
                <p:nvPr/>
              </p:nvSpPr>
              <p:spPr>
                <a:xfrm>
                  <a:off x="4762500" y="2790825"/>
                  <a:ext cx="180975" cy="733425"/>
                </a:xfrm>
                <a:custGeom>
                  <a:avLst/>
                  <a:gdLst/>
                  <a:ahLst/>
                  <a:cxnLst/>
                  <a:rect l="l" t="t" r="r" b="b"/>
                  <a:pathLst>
                    <a:path w="180975" h="733425" extrusionOk="0">
                      <a:moveTo>
                        <a:pt x="0" y="0"/>
                      </a:moveTo>
                      <a:lnTo>
                        <a:pt x="180975" y="0"/>
                      </a:lnTo>
                      <a:lnTo>
                        <a:pt x="180975" y="733425"/>
                      </a:lnTo>
                      <a:lnTo>
                        <a:pt x="0" y="73342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8" name="Google Shape;6878;p70"/>
                <p:cNvSpPr/>
                <p:nvPr/>
              </p:nvSpPr>
              <p:spPr>
                <a:xfrm>
                  <a:off x="4638675" y="286702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9" name="Google Shape;6879;p70"/>
                <p:cNvSpPr/>
                <p:nvPr/>
              </p:nvSpPr>
              <p:spPr>
                <a:xfrm>
                  <a:off x="4800600" y="286702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0" name="Google Shape;6880;p70"/>
                <p:cNvSpPr/>
                <p:nvPr/>
              </p:nvSpPr>
              <p:spPr>
                <a:xfrm>
                  <a:off x="4638675" y="32289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1" name="Google Shape;6881;p70"/>
                <p:cNvSpPr/>
                <p:nvPr/>
              </p:nvSpPr>
              <p:spPr>
                <a:xfrm>
                  <a:off x="4800600" y="32289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2" name="Google Shape;6882;p70"/>
                <p:cNvSpPr/>
                <p:nvPr/>
              </p:nvSpPr>
              <p:spPr>
                <a:xfrm>
                  <a:off x="4638675" y="31051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3" name="Google Shape;6883;p70"/>
                <p:cNvSpPr/>
                <p:nvPr/>
              </p:nvSpPr>
              <p:spPr>
                <a:xfrm>
                  <a:off x="4800600" y="31051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4" name="Google Shape;6884;p70"/>
                <p:cNvSpPr/>
                <p:nvPr/>
              </p:nvSpPr>
              <p:spPr>
                <a:xfrm>
                  <a:off x="4638675" y="298132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5" name="Google Shape;6885;p70"/>
                <p:cNvSpPr/>
                <p:nvPr/>
              </p:nvSpPr>
              <p:spPr>
                <a:xfrm>
                  <a:off x="4800600" y="298132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6" name="Google Shape;6886;p70"/>
                <p:cNvSpPr/>
                <p:nvPr/>
              </p:nvSpPr>
              <p:spPr>
                <a:xfrm>
                  <a:off x="4686300" y="3371850"/>
                  <a:ext cx="161925" cy="152400"/>
                </a:xfrm>
                <a:custGeom>
                  <a:avLst/>
                  <a:gdLst/>
                  <a:ahLst/>
                  <a:cxnLst/>
                  <a:rect l="l" t="t" r="r" b="b"/>
                  <a:pathLst>
                    <a:path w="161925" h="152400" extrusionOk="0">
                      <a:moveTo>
                        <a:pt x="0" y="0"/>
                      </a:moveTo>
                      <a:lnTo>
                        <a:pt x="161925" y="0"/>
                      </a:lnTo>
                      <a:lnTo>
                        <a:pt x="161925" y="152400"/>
                      </a:lnTo>
                      <a:lnTo>
                        <a:pt x="0" y="1524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87" name="Google Shape;6887;p70"/>
              <p:cNvGrpSpPr/>
              <p:nvPr/>
            </p:nvGrpSpPr>
            <p:grpSpPr>
              <a:xfrm>
                <a:off x="6448425" y="3248025"/>
                <a:ext cx="1057275" cy="1276350"/>
                <a:chOff x="6448425" y="3248025"/>
                <a:chExt cx="1057275" cy="1276350"/>
              </a:xfrm>
            </p:grpSpPr>
            <p:grpSp>
              <p:nvGrpSpPr>
                <p:cNvPr id="6888" name="Google Shape;6888;p70"/>
                <p:cNvGrpSpPr/>
                <p:nvPr/>
              </p:nvGrpSpPr>
              <p:grpSpPr>
                <a:xfrm>
                  <a:off x="6448425" y="3248025"/>
                  <a:ext cx="1057275" cy="1276350"/>
                  <a:chOff x="6448425" y="3248025"/>
                  <a:chExt cx="1057275" cy="1276350"/>
                </a:xfrm>
              </p:grpSpPr>
              <p:sp>
                <p:nvSpPr>
                  <p:cNvPr id="6889" name="Google Shape;6889;p70"/>
                  <p:cNvSpPr/>
                  <p:nvPr/>
                </p:nvSpPr>
                <p:spPr>
                  <a:xfrm>
                    <a:off x="6800850" y="3248025"/>
                    <a:ext cx="361950" cy="1276350"/>
                  </a:xfrm>
                  <a:custGeom>
                    <a:avLst/>
                    <a:gdLst/>
                    <a:ahLst/>
                    <a:cxnLst/>
                    <a:rect l="l" t="t" r="r" b="b"/>
                    <a:pathLst>
                      <a:path w="361950" h="1276350" extrusionOk="0">
                        <a:moveTo>
                          <a:pt x="0" y="0"/>
                        </a:moveTo>
                        <a:lnTo>
                          <a:pt x="361950" y="0"/>
                        </a:lnTo>
                        <a:lnTo>
                          <a:pt x="361950" y="1276350"/>
                        </a:lnTo>
                        <a:lnTo>
                          <a:pt x="0" y="12763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90" name="Google Shape;6890;p70"/>
                  <p:cNvGrpSpPr/>
                  <p:nvPr/>
                </p:nvGrpSpPr>
                <p:grpSpPr>
                  <a:xfrm>
                    <a:off x="6448425" y="3933825"/>
                    <a:ext cx="1057275" cy="590550"/>
                    <a:chOff x="6448425" y="3933825"/>
                    <a:chExt cx="1057275" cy="590550"/>
                  </a:xfrm>
                </p:grpSpPr>
                <p:sp>
                  <p:nvSpPr>
                    <p:cNvPr id="6891" name="Google Shape;6891;p70"/>
                    <p:cNvSpPr/>
                    <p:nvPr/>
                  </p:nvSpPr>
                  <p:spPr>
                    <a:xfrm>
                      <a:off x="7143750" y="3933825"/>
                      <a:ext cx="361950" cy="590550"/>
                    </a:xfrm>
                    <a:custGeom>
                      <a:avLst/>
                      <a:gdLst/>
                      <a:ahLst/>
                      <a:cxnLst/>
                      <a:rect l="l" t="t" r="r" b="b"/>
                      <a:pathLst>
                        <a:path w="361950" h="590550" extrusionOk="0">
                          <a:moveTo>
                            <a:pt x="0" y="0"/>
                          </a:moveTo>
                          <a:lnTo>
                            <a:pt x="361950" y="0"/>
                          </a:lnTo>
                          <a:lnTo>
                            <a:pt x="361950" y="590550"/>
                          </a:lnTo>
                          <a:lnTo>
                            <a:pt x="0" y="590550"/>
                          </a:lnTo>
                          <a:close/>
                        </a:path>
                      </a:pathLst>
                    </a:custGeom>
                    <a:solidFill>
                      <a:srgbClr val="61C1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2" name="Google Shape;6892;p70"/>
                    <p:cNvSpPr/>
                    <p:nvPr/>
                  </p:nvSpPr>
                  <p:spPr>
                    <a:xfrm>
                      <a:off x="6448425" y="3933825"/>
                      <a:ext cx="361950" cy="590550"/>
                    </a:xfrm>
                    <a:custGeom>
                      <a:avLst/>
                      <a:gdLst/>
                      <a:ahLst/>
                      <a:cxnLst/>
                      <a:rect l="l" t="t" r="r" b="b"/>
                      <a:pathLst>
                        <a:path w="361950" h="590550" extrusionOk="0">
                          <a:moveTo>
                            <a:pt x="0" y="0"/>
                          </a:moveTo>
                          <a:lnTo>
                            <a:pt x="361950" y="0"/>
                          </a:lnTo>
                          <a:lnTo>
                            <a:pt x="361950" y="590550"/>
                          </a:lnTo>
                          <a:lnTo>
                            <a:pt x="0" y="5905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93" name="Google Shape;6893;p70"/>
                  <p:cNvSpPr/>
                  <p:nvPr/>
                </p:nvSpPr>
                <p:spPr>
                  <a:xfrm>
                    <a:off x="7143750" y="3933825"/>
                    <a:ext cx="361950" cy="590550"/>
                  </a:xfrm>
                  <a:custGeom>
                    <a:avLst/>
                    <a:gdLst/>
                    <a:ahLst/>
                    <a:cxnLst/>
                    <a:rect l="l" t="t" r="r" b="b"/>
                    <a:pathLst>
                      <a:path w="361950" h="590550" extrusionOk="0">
                        <a:moveTo>
                          <a:pt x="0" y="0"/>
                        </a:moveTo>
                        <a:lnTo>
                          <a:pt x="361950" y="0"/>
                        </a:lnTo>
                        <a:lnTo>
                          <a:pt x="361950" y="590550"/>
                        </a:lnTo>
                        <a:lnTo>
                          <a:pt x="0" y="5905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4" name="Google Shape;6894;p70"/>
                  <p:cNvSpPr/>
                  <p:nvPr/>
                </p:nvSpPr>
                <p:spPr>
                  <a:xfrm>
                    <a:off x="6981825" y="3248025"/>
                    <a:ext cx="180975" cy="1276350"/>
                  </a:xfrm>
                  <a:custGeom>
                    <a:avLst/>
                    <a:gdLst/>
                    <a:ahLst/>
                    <a:cxnLst/>
                    <a:rect l="l" t="t" r="r" b="b"/>
                    <a:pathLst>
                      <a:path w="180975" h="1276350" extrusionOk="0">
                        <a:moveTo>
                          <a:pt x="0" y="0"/>
                        </a:moveTo>
                        <a:lnTo>
                          <a:pt x="180975" y="0"/>
                        </a:lnTo>
                        <a:lnTo>
                          <a:pt x="180975" y="1276350"/>
                        </a:lnTo>
                        <a:lnTo>
                          <a:pt x="0" y="12763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5" name="Google Shape;6895;p70"/>
                  <p:cNvSpPr/>
                  <p:nvPr/>
                </p:nvSpPr>
                <p:spPr>
                  <a:xfrm>
                    <a:off x="6858000" y="3867150"/>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6" name="Google Shape;6896;p70"/>
                  <p:cNvSpPr/>
                  <p:nvPr/>
                </p:nvSpPr>
                <p:spPr>
                  <a:xfrm>
                    <a:off x="7019925" y="3867150"/>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7" name="Google Shape;6897;p70"/>
                  <p:cNvSpPr/>
                  <p:nvPr/>
                </p:nvSpPr>
                <p:spPr>
                  <a:xfrm>
                    <a:off x="6858000" y="376237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8" name="Google Shape;6898;p70"/>
                  <p:cNvSpPr/>
                  <p:nvPr/>
                </p:nvSpPr>
                <p:spPr>
                  <a:xfrm>
                    <a:off x="7019925" y="376237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9" name="Google Shape;6899;p70"/>
                  <p:cNvSpPr/>
                  <p:nvPr/>
                </p:nvSpPr>
                <p:spPr>
                  <a:xfrm>
                    <a:off x="6858000" y="3657600"/>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0" name="Google Shape;6900;p70"/>
                  <p:cNvSpPr/>
                  <p:nvPr/>
                </p:nvSpPr>
                <p:spPr>
                  <a:xfrm>
                    <a:off x="7019925" y="3657600"/>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1" name="Google Shape;6901;p70"/>
                  <p:cNvSpPr/>
                  <p:nvPr/>
                </p:nvSpPr>
                <p:spPr>
                  <a:xfrm>
                    <a:off x="6858000" y="355282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2" name="Google Shape;6902;p70"/>
                  <p:cNvSpPr/>
                  <p:nvPr/>
                </p:nvSpPr>
                <p:spPr>
                  <a:xfrm>
                    <a:off x="7019925" y="3552825"/>
                    <a:ext cx="85725" cy="66675"/>
                  </a:xfrm>
                  <a:custGeom>
                    <a:avLst/>
                    <a:gdLst/>
                    <a:ahLst/>
                    <a:cxnLst/>
                    <a:rect l="l" t="t" r="r" b="b"/>
                    <a:pathLst>
                      <a:path w="85725" h="66675" extrusionOk="0">
                        <a:moveTo>
                          <a:pt x="0" y="0"/>
                        </a:moveTo>
                        <a:lnTo>
                          <a:pt x="85725" y="0"/>
                        </a:lnTo>
                        <a:lnTo>
                          <a:pt x="85725" y="66675"/>
                        </a:lnTo>
                        <a:lnTo>
                          <a:pt x="0" y="666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3" name="Google Shape;6903;p70"/>
                  <p:cNvSpPr/>
                  <p:nvPr/>
                </p:nvSpPr>
                <p:spPr>
                  <a:xfrm>
                    <a:off x="6858000" y="42291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4" name="Google Shape;6904;p70"/>
                  <p:cNvSpPr/>
                  <p:nvPr/>
                </p:nvSpPr>
                <p:spPr>
                  <a:xfrm>
                    <a:off x="7019925" y="42291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5" name="Google Shape;6905;p70"/>
                  <p:cNvSpPr/>
                  <p:nvPr/>
                </p:nvSpPr>
                <p:spPr>
                  <a:xfrm>
                    <a:off x="6858000" y="41052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6" name="Google Shape;6906;p70"/>
                  <p:cNvSpPr/>
                  <p:nvPr/>
                </p:nvSpPr>
                <p:spPr>
                  <a:xfrm>
                    <a:off x="7019925" y="41052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7" name="Google Shape;6907;p70"/>
                  <p:cNvSpPr/>
                  <p:nvPr/>
                </p:nvSpPr>
                <p:spPr>
                  <a:xfrm>
                    <a:off x="6858000" y="39814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8" name="Google Shape;6908;p70"/>
                  <p:cNvSpPr/>
                  <p:nvPr/>
                </p:nvSpPr>
                <p:spPr>
                  <a:xfrm>
                    <a:off x="7019925" y="39814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9" name="Google Shape;6909;p70"/>
                  <p:cNvSpPr/>
                  <p:nvPr/>
                </p:nvSpPr>
                <p:spPr>
                  <a:xfrm>
                    <a:off x="6524625" y="42291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0" name="Google Shape;6910;p70"/>
                  <p:cNvSpPr/>
                  <p:nvPr/>
                </p:nvSpPr>
                <p:spPr>
                  <a:xfrm>
                    <a:off x="6686550" y="42291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1" name="Google Shape;6911;p70"/>
                  <p:cNvSpPr/>
                  <p:nvPr/>
                </p:nvSpPr>
                <p:spPr>
                  <a:xfrm>
                    <a:off x="6524625" y="41052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2" name="Google Shape;6912;p70"/>
                  <p:cNvSpPr/>
                  <p:nvPr/>
                </p:nvSpPr>
                <p:spPr>
                  <a:xfrm>
                    <a:off x="6686550" y="41052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3" name="Google Shape;6913;p70"/>
                  <p:cNvSpPr/>
                  <p:nvPr/>
                </p:nvSpPr>
                <p:spPr>
                  <a:xfrm>
                    <a:off x="6524625" y="39814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4" name="Google Shape;6914;p70"/>
                  <p:cNvSpPr/>
                  <p:nvPr/>
                </p:nvSpPr>
                <p:spPr>
                  <a:xfrm>
                    <a:off x="6686550" y="39814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5" name="Google Shape;6915;p70"/>
                  <p:cNvSpPr/>
                  <p:nvPr/>
                </p:nvSpPr>
                <p:spPr>
                  <a:xfrm>
                    <a:off x="7200900" y="42291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6" name="Google Shape;6916;p70"/>
                  <p:cNvSpPr/>
                  <p:nvPr/>
                </p:nvSpPr>
                <p:spPr>
                  <a:xfrm>
                    <a:off x="7362825" y="422910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7" name="Google Shape;6917;p70"/>
                  <p:cNvSpPr/>
                  <p:nvPr/>
                </p:nvSpPr>
                <p:spPr>
                  <a:xfrm>
                    <a:off x="7200900" y="41052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8" name="Google Shape;6918;p70"/>
                  <p:cNvSpPr/>
                  <p:nvPr/>
                </p:nvSpPr>
                <p:spPr>
                  <a:xfrm>
                    <a:off x="7362825" y="4105275"/>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9" name="Google Shape;6919;p70"/>
                  <p:cNvSpPr/>
                  <p:nvPr/>
                </p:nvSpPr>
                <p:spPr>
                  <a:xfrm>
                    <a:off x="7200900" y="39814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0" name="Google Shape;6920;p70"/>
                  <p:cNvSpPr/>
                  <p:nvPr/>
                </p:nvSpPr>
                <p:spPr>
                  <a:xfrm>
                    <a:off x="7362825" y="3981450"/>
                    <a:ext cx="85725" cy="76200"/>
                  </a:xfrm>
                  <a:custGeom>
                    <a:avLst/>
                    <a:gdLst/>
                    <a:ahLst/>
                    <a:cxnLst/>
                    <a:rect l="l" t="t" r="r" b="b"/>
                    <a:pathLst>
                      <a:path w="85725" h="76200" extrusionOk="0">
                        <a:moveTo>
                          <a:pt x="0" y="0"/>
                        </a:moveTo>
                        <a:lnTo>
                          <a:pt x="85725" y="0"/>
                        </a:lnTo>
                        <a:lnTo>
                          <a:pt x="85725" y="76200"/>
                        </a:lnTo>
                        <a:lnTo>
                          <a:pt x="0" y="762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1" name="Google Shape;6921;p70"/>
                  <p:cNvSpPr/>
                  <p:nvPr/>
                </p:nvSpPr>
                <p:spPr>
                  <a:xfrm>
                    <a:off x="6905625" y="4371975"/>
                    <a:ext cx="161925" cy="152400"/>
                  </a:xfrm>
                  <a:custGeom>
                    <a:avLst/>
                    <a:gdLst/>
                    <a:ahLst/>
                    <a:cxnLst/>
                    <a:rect l="l" t="t" r="r" b="b"/>
                    <a:pathLst>
                      <a:path w="161925" h="152400" extrusionOk="0">
                        <a:moveTo>
                          <a:pt x="0" y="0"/>
                        </a:moveTo>
                        <a:lnTo>
                          <a:pt x="161925" y="0"/>
                        </a:lnTo>
                        <a:lnTo>
                          <a:pt x="161925" y="152400"/>
                        </a:lnTo>
                        <a:lnTo>
                          <a:pt x="0" y="15240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922" name="Google Shape;6922;p70"/>
                <p:cNvSpPr/>
                <p:nvPr/>
              </p:nvSpPr>
              <p:spPr>
                <a:xfrm>
                  <a:off x="6915340" y="3304698"/>
                  <a:ext cx="132778" cy="193357"/>
                </a:xfrm>
                <a:custGeom>
                  <a:avLst/>
                  <a:gdLst/>
                  <a:ahLst/>
                  <a:cxnLst/>
                  <a:rect l="l" t="t" r="r" b="b"/>
                  <a:pathLst>
                    <a:path w="132778" h="193357" extrusionOk="0">
                      <a:moveTo>
                        <a:pt x="0" y="178117"/>
                      </a:moveTo>
                      <a:lnTo>
                        <a:pt x="0" y="15145"/>
                      </a:lnTo>
                      <a:cubicBezTo>
                        <a:pt x="0" y="6572"/>
                        <a:pt x="6668" y="0"/>
                        <a:pt x="15240" y="0"/>
                      </a:cubicBezTo>
                      <a:cubicBezTo>
                        <a:pt x="23813" y="0"/>
                        <a:pt x="30671" y="6667"/>
                        <a:pt x="30671" y="15145"/>
                      </a:cubicBezTo>
                      <a:lnTo>
                        <a:pt x="30671" y="81439"/>
                      </a:lnTo>
                      <a:lnTo>
                        <a:pt x="102203" y="81439"/>
                      </a:lnTo>
                      <a:lnTo>
                        <a:pt x="102203" y="15145"/>
                      </a:lnTo>
                      <a:cubicBezTo>
                        <a:pt x="102203" y="6572"/>
                        <a:pt x="108871" y="0"/>
                        <a:pt x="117348" y="0"/>
                      </a:cubicBezTo>
                      <a:cubicBezTo>
                        <a:pt x="125825" y="0"/>
                        <a:pt x="132779" y="6667"/>
                        <a:pt x="132779" y="15145"/>
                      </a:cubicBezTo>
                      <a:lnTo>
                        <a:pt x="132779" y="178117"/>
                      </a:lnTo>
                      <a:cubicBezTo>
                        <a:pt x="132779" y="186690"/>
                        <a:pt x="125921" y="193357"/>
                        <a:pt x="117348" y="193357"/>
                      </a:cubicBezTo>
                      <a:cubicBezTo>
                        <a:pt x="108776" y="193357"/>
                        <a:pt x="102203" y="186690"/>
                        <a:pt x="102203" y="178117"/>
                      </a:cubicBezTo>
                      <a:lnTo>
                        <a:pt x="102203" y="111823"/>
                      </a:lnTo>
                      <a:lnTo>
                        <a:pt x="30671" y="111823"/>
                      </a:lnTo>
                      <a:lnTo>
                        <a:pt x="30671" y="178117"/>
                      </a:lnTo>
                      <a:cubicBezTo>
                        <a:pt x="30671" y="186690"/>
                        <a:pt x="23717" y="193357"/>
                        <a:pt x="15240" y="193357"/>
                      </a:cubicBezTo>
                      <a:cubicBezTo>
                        <a:pt x="6763" y="193357"/>
                        <a:pt x="0" y="186690"/>
                        <a:pt x="0" y="17811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923" name="Google Shape;6923;p70"/>
            <p:cNvSpPr/>
            <p:nvPr/>
          </p:nvSpPr>
          <p:spPr>
            <a:xfrm>
              <a:off x="5416300" y="1265825"/>
              <a:ext cx="3057300" cy="3042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0"/>
        <p:cNvGrpSpPr/>
        <p:nvPr/>
      </p:nvGrpSpPr>
      <p:grpSpPr>
        <a:xfrm>
          <a:off x="0" y="0"/>
          <a:ext cx="0" cy="0"/>
          <a:chOff x="0" y="0"/>
          <a:chExt cx="0" cy="0"/>
        </a:xfrm>
      </p:grpSpPr>
      <p:sp>
        <p:nvSpPr>
          <p:cNvPr id="14" name="Google Shape;2640;p46">
            <a:extLst>
              <a:ext uri="{FF2B5EF4-FFF2-40B4-BE49-F238E27FC236}">
                <a16:creationId xmlns:a16="http://schemas.microsoft.com/office/drawing/2014/main" id="{92134F66-937C-12DA-5AB1-7418422951DC}"/>
              </a:ext>
            </a:extLst>
          </p:cNvPr>
          <p:cNvSpPr txBox="1">
            <a:spLocks noGrp="1"/>
          </p:cNvSpPr>
          <p:nvPr>
            <p:ph type="title"/>
          </p:nvPr>
        </p:nvSpPr>
        <p:spPr>
          <a:xfrm>
            <a:off x="528252" y="680335"/>
            <a:ext cx="3939921" cy="3782829"/>
          </a:xfrm>
          <a:prstGeom prst="rect">
            <a:avLst/>
          </a:prstGeom>
        </p:spPr>
        <p:txBody>
          <a:bodyPr spcFirstLastPara="1" wrap="square" lIns="91425" tIns="91425" rIns="91425" bIns="91425" anchor="b" anchorCtr="0">
            <a:noAutofit/>
          </a:bodyPr>
          <a:lstStyle/>
          <a:p>
            <a:pPr marL="0" lvl="0" indent="0" algn="just" rtl="0">
              <a:spcBef>
                <a:spcPts val="0"/>
              </a:spcBef>
              <a:spcAft>
                <a:spcPts val="600"/>
              </a:spcAft>
              <a:buNone/>
            </a:pPr>
            <a:r>
              <a:rPr lang="en" sz="2300"/>
              <a:t>Đại học Bách khoa Hà Nội là cơ sở giáo dục đại học có diện tích khuôn viên lớn nhất trong nội thành Hà Nội.</a:t>
            </a:r>
            <a:br>
              <a:rPr lang="en" sz="2300"/>
            </a:br>
            <a:r>
              <a:rPr lang="en" sz="2300"/>
              <a:t/>
            </a:r>
            <a:br>
              <a:rPr lang="en" sz="2300"/>
            </a:br>
            <a:r>
              <a:rPr lang="en" sz="2300"/>
              <a:t>Sinh viên và khách đến trường thường gặp vấn đề khó khăn trong việc tìm địa điểm cần tới trong khuôn viên nhà trường.</a:t>
            </a:r>
            <a:endParaRPr sz="2300"/>
          </a:p>
        </p:txBody>
      </p:sp>
      <p:pic>
        <p:nvPicPr>
          <p:cNvPr id="2050" name="Picture 2" descr="Không có mô tả ảnh.">
            <a:extLst>
              <a:ext uri="{FF2B5EF4-FFF2-40B4-BE49-F238E27FC236}">
                <a16:creationId xmlns:a16="http://schemas.microsoft.com/office/drawing/2014/main" id="{457FFD37-BE09-6CFD-0384-21B6F61626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905" t="-11687" r="17302" b="-9003"/>
          <a:stretch>
            <a:fillRect/>
          </a:stretch>
        </p:blipFill>
        <p:spPr bwMode="auto">
          <a:xfrm>
            <a:off x="4675829" y="680335"/>
            <a:ext cx="4426854" cy="36721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56370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6927"/>
        <p:cNvGrpSpPr/>
        <p:nvPr/>
      </p:nvGrpSpPr>
      <p:grpSpPr>
        <a:xfrm>
          <a:off x="0" y="0"/>
          <a:ext cx="0" cy="0"/>
          <a:chOff x="0" y="0"/>
          <a:chExt cx="0" cy="0"/>
        </a:xfrm>
      </p:grpSpPr>
      <p:sp>
        <p:nvSpPr>
          <p:cNvPr id="6928" name="Google Shape;6928;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6929" name="Google Shape;6929;p71"/>
          <p:cNvSpPr txBox="1">
            <a:spLocks noGrp="1"/>
          </p:cNvSpPr>
          <p:nvPr>
            <p:ph type="body" idx="1"/>
          </p:nvPr>
        </p:nvSpPr>
        <p:spPr>
          <a:xfrm>
            <a:off x="892475" y="1215750"/>
            <a:ext cx="3679500" cy="320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on these websites:</a:t>
            </a:r>
            <a:endParaRPr/>
          </a:p>
          <a:p>
            <a:pPr marL="0" lvl="0" indent="0" algn="l" rtl="0">
              <a:spcBef>
                <a:spcPts val="1000"/>
              </a:spcBef>
              <a:spcAft>
                <a:spcPts val="0"/>
              </a:spcAft>
              <a:buNone/>
            </a:pPr>
            <a:r>
              <a:rPr lang="en" b="1"/>
              <a:t>Vectors</a:t>
            </a:r>
            <a:endParaRPr b="1"/>
          </a:p>
          <a:p>
            <a:pPr marL="241300" lvl="0" indent="-215900" algn="l" rtl="0">
              <a:spcBef>
                <a:spcPts val="800"/>
              </a:spcBef>
              <a:spcAft>
                <a:spcPts val="0"/>
              </a:spcAft>
              <a:buSzPts val="1400"/>
              <a:buChar char="●"/>
            </a:pPr>
            <a:r>
              <a:rPr lang="en" u="sng">
                <a:hlinkClick r:id="rId3"/>
              </a:rPr>
              <a:t>Map and travel elements with flat design I</a:t>
            </a:r>
            <a:endParaRPr/>
          </a:p>
          <a:p>
            <a:pPr marL="241300" lvl="0" indent="-215900" algn="l" rtl="0">
              <a:spcBef>
                <a:spcPts val="0"/>
              </a:spcBef>
              <a:spcAft>
                <a:spcPts val="0"/>
              </a:spcAft>
              <a:buSzPts val="1400"/>
              <a:buChar char="●"/>
            </a:pPr>
            <a:r>
              <a:rPr lang="en" u="sng">
                <a:hlinkClick r:id="rId4"/>
              </a:rPr>
              <a:t>Map and travel elements with flat design II</a:t>
            </a:r>
            <a:endParaRPr/>
          </a:p>
          <a:p>
            <a:pPr marL="241300" lvl="0" indent="-215900" algn="l" rtl="0">
              <a:spcBef>
                <a:spcPts val="0"/>
              </a:spcBef>
              <a:spcAft>
                <a:spcPts val="0"/>
              </a:spcAft>
              <a:buSzPts val="1400"/>
              <a:buChar char="●"/>
            </a:pPr>
            <a:r>
              <a:rPr lang="en" u="sng">
                <a:hlinkClick r:id="rId5"/>
              </a:rPr>
              <a:t>City map with flat design</a:t>
            </a:r>
            <a:endParaRPr/>
          </a:p>
          <a:p>
            <a:pPr marL="241300" lvl="0" indent="-215900" algn="l" rtl="0">
              <a:spcBef>
                <a:spcPts val="0"/>
              </a:spcBef>
              <a:spcAft>
                <a:spcPts val="0"/>
              </a:spcAft>
              <a:buSzPts val="1400"/>
              <a:buChar char="●"/>
            </a:pPr>
            <a:r>
              <a:rPr lang="en" u="sng">
                <a:hlinkClick r:id="rId6"/>
              </a:rPr>
              <a:t>Flat city map with roads and traffic lights</a:t>
            </a:r>
            <a:endParaRPr/>
          </a:p>
        </p:txBody>
      </p:sp>
      <p:sp>
        <p:nvSpPr>
          <p:cNvPr id="6930" name="Google Shape;6930;p71"/>
          <p:cNvSpPr txBox="1">
            <a:spLocks noGrp="1"/>
          </p:cNvSpPr>
          <p:nvPr>
            <p:ph type="body" idx="2"/>
          </p:nvPr>
        </p:nvSpPr>
        <p:spPr>
          <a:xfrm>
            <a:off x="4572025" y="1215750"/>
            <a:ext cx="3679500" cy="32091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b="1"/>
              <a:t>Photos</a:t>
            </a:r>
            <a:endParaRPr b="1"/>
          </a:p>
          <a:p>
            <a:pPr marL="241300" lvl="0" indent="-215900" algn="l" rtl="0">
              <a:spcBef>
                <a:spcPts val="800"/>
              </a:spcBef>
              <a:spcAft>
                <a:spcPts val="0"/>
              </a:spcAft>
              <a:buSzPts val="1400"/>
              <a:buChar char="●"/>
            </a:pPr>
            <a:r>
              <a:rPr lang="en" u="sng">
                <a:hlinkClick r:id="rId7"/>
              </a:rPr>
              <a:t>Defocused map with pinpoints</a:t>
            </a:r>
            <a:endParaRPr/>
          </a:p>
          <a:p>
            <a:pPr marL="241300" lvl="0" indent="-215900" algn="l" rtl="0">
              <a:spcBef>
                <a:spcPts val="0"/>
              </a:spcBef>
              <a:spcAft>
                <a:spcPts val="0"/>
              </a:spcAft>
              <a:buSzPts val="1400"/>
              <a:buChar char="●"/>
            </a:pPr>
            <a:r>
              <a:rPr lang="en" u="sng">
                <a:hlinkClick r:id="rId8"/>
              </a:rPr>
              <a:t>Set of stationery blue and red pins and thread</a:t>
            </a:r>
            <a:endParaRPr/>
          </a:p>
          <a:p>
            <a:pPr marL="241300" lvl="0" indent="-215900" algn="l" rtl="0">
              <a:spcBef>
                <a:spcPts val="0"/>
              </a:spcBef>
              <a:spcAft>
                <a:spcPts val="0"/>
              </a:spcAft>
              <a:buSzPts val="1400"/>
              <a:buChar char="●"/>
            </a:pPr>
            <a:r>
              <a:rPr lang="en" u="sng">
                <a:hlinkClick r:id="rId9"/>
              </a:rPr>
              <a:t>Person of indian origin having fun</a:t>
            </a:r>
            <a:endParaRPr/>
          </a:p>
          <a:p>
            <a:pPr marL="241300" lvl="0" indent="-215900" algn="l" rtl="0">
              <a:spcBef>
                <a:spcPts val="0"/>
              </a:spcBef>
              <a:spcAft>
                <a:spcPts val="0"/>
              </a:spcAft>
              <a:buSzPts val="1400"/>
              <a:buChar char="●"/>
            </a:pPr>
            <a:r>
              <a:rPr lang="en" u="sng">
                <a:hlinkClick r:id="rId10"/>
              </a:rPr>
              <a:t>Portrait of smiley teenage girl</a:t>
            </a:r>
            <a:endParaRPr/>
          </a:p>
          <a:p>
            <a:pPr marL="241300" lvl="0" indent="-215900" algn="l" rtl="0">
              <a:spcBef>
                <a:spcPts val="0"/>
              </a:spcBef>
              <a:spcAft>
                <a:spcPts val="0"/>
              </a:spcAft>
              <a:buSzPts val="1400"/>
              <a:buChar char="●"/>
            </a:pPr>
            <a:r>
              <a:rPr lang="en" u="sng">
                <a:hlinkClick r:id="rId11"/>
              </a:rPr>
              <a:t>Young co worker spending time in office</a:t>
            </a:r>
            <a:endParaRPr/>
          </a:p>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934"/>
        <p:cNvGrpSpPr/>
        <p:nvPr/>
      </p:nvGrpSpPr>
      <p:grpSpPr>
        <a:xfrm>
          <a:off x="0" y="0"/>
          <a:ext cx="0" cy="0"/>
          <a:chOff x="0" y="0"/>
          <a:chExt cx="0" cy="0"/>
        </a:xfrm>
      </p:grpSpPr>
      <p:sp>
        <p:nvSpPr>
          <p:cNvPr id="6935" name="Google Shape;6935;p7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6936" name="Google Shape;6936;p7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940"/>
        <p:cNvGrpSpPr/>
        <p:nvPr/>
      </p:nvGrpSpPr>
      <p:grpSpPr>
        <a:xfrm>
          <a:off x="0" y="0"/>
          <a:ext cx="0" cy="0"/>
          <a:chOff x="0" y="0"/>
          <a:chExt cx="0" cy="0"/>
        </a:xfrm>
      </p:grpSpPr>
      <p:sp>
        <p:nvSpPr>
          <p:cNvPr id="6941" name="Google Shape;6941;p7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6942" name="Google Shape;6942;p7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946"/>
        <p:cNvGrpSpPr/>
        <p:nvPr/>
      </p:nvGrpSpPr>
      <p:grpSpPr>
        <a:xfrm>
          <a:off x="0" y="0"/>
          <a:ext cx="0" cy="0"/>
          <a:chOff x="0" y="0"/>
          <a:chExt cx="0" cy="0"/>
        </a:xfrm>
      </p:grpSpPr>
      <p:sp>
        <p:nvSpPr>
          <p:cNvPr id="6947" name="Google Shape;6947;p7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xmlns="" val="tx"/>
                    </a:ext>
                  </a:extLst>
                </a:hlinkClick>
              </a:rPr>
              <a:t>https://fonts.google.com/specimen/Hanken+Grotesk</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DM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xmlns="" val="tx"/>
                    </a:ext>
                  </a:extLst>
                </a:hlinkClick>
              </a:rPr>
              <a:t>https://fonts.google.com/specimen/DM+Sans</a:t>
            </a:r>
            <a:r>
              <a:rPr lang="en" sz="1100">
                <a:solidFill>
                  <a:schemeClr val="lt1"/>
                </a:solidFill>
              </a:rPr>
              <a:t>)</a:t>
            </a:r>
            <a:endParaRPr sz="1100">
              <a:solidFill>
                <a:schemeClr val="lt1"/>
              </a:solidFill>
            </a:endParaRPr>
          </a:p>
        </p:txBody>
      </p:sp>
      <p:sp>
        <p:nvSpPr>
          <p:cNvPr id="6948" name="Google Shape;6948;p74"/>
          <p:cNvSpPr/>
          <p:nvPr/>
        </p:nvSpPr>
        <p:spPr>
          <a:xfrm>
            <a:off x="2052650" y="294717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4"/>
          <p:cNvSpPr/>
          <p:nvPr/>
        </p:nvSpPr>
        <p:spPr>
          <a:xfrm>
            <a:off x="3114470" y="2947175"/>
            <a:ext cx="791400" cy="754200"/>
          </a:xfrm>
          <a:prstGeom prst="roundRect">
            <a:avLst>
              <a:gd name="adj" fmla="val 16667"/>
            </a:avLst>
          </a:prstGeom>
          <a:solidFill>
            <a:srgbClr val="E7E8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4"/>
          <p:cNvSpPr/>
          <p:nvPr/>
        </p:nvSpPr>
        <p:spPr>
          <a:xfrm>
            <a:off x="4176289" y="2947175"/>
            <a:ext cx="791400" cy="754200"/>
          </a:xfrm>
          <a:prstGeom prst="roundRect">
            <a:avLst>
              <a:gd name="adj" fmla="val 16667"/>
            </a:avLst>
          </a:prstGeom>
          <a:solidFill>
            <a:srgbClr val="FFFDF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6952" name="Google Shape;6952;p7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#e7e8fc</a:t>
            </a:r>
            <a:endParaRPr sz="1000">
              <a:solidFill>
                <a:schemeClr val="dk1"/>
              </a:solidFill>
            </a:endParaRPr>
          </a:p>
        </p:txBody>
      </p:sp>
      <p:sp>
        <p:nvSpPr>
          <p:cNvPr id="6953" name="Google Shape;6953;p7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#fffdf6</a:t>
            </a:r>
            <a:endParaRPr sz="1000">
              <a:solidFill>
                <a:schemeClr val="dk1"/>
              </a:solidFill>
            </a:endParaRPr>
          </a:p>
        </p:txBody>
      </p:sp>
      <p:sp>
        <p:nvSpPr>
          <p:cNvPr id="6954" name="Google Shape;6954;p74"/>
          <p:cNvSpPr/>
          <p:nvPr/>
        </p:nvSpPr>
        <p:spPr>
          <a:xfrm>
            <a:off x="5238125" y="2947175"/>
            <a:ext cx="791400" cy="754200"/>
          </a:xfrm>
          <a:prstGeom prst="roundRect">
            <a:avLst>
              <a:gd name="adj" fmla="val 16667"/>
            </a:avLst>
          </a:prstGeom>
          <a:solidFill>
            <a:srgbClr val="FF8D5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#ff8d50</a:t>
            </a:r>
            <a:endParaRPr sz="1000">
              <a:solidFill>
                <a:srgbClr val="FFFFFF"/>
              </a:solidFill>
            </a:endParaRPr>
          </a:p>
        </p:txBody>
      </p:sp>
      <p:sp>
        <p:nvSpPr>
          <p:cNvPr id="6956" name="Google Shape;6956;p74"/>
          <p:cNvSpPr/>
          <p:nvPr/>
        </p:nvSpPr>
        <p:spPr>
          <a:xfrm>
            <a:off x="2052650" y="3878275"/>
            <a:ext cx="791400" cy="754200"/>
          </a:xfrm>
          <a:prstGeom prst="roundRect">
            <a:avLst>
              <a:gd name="adj" fmla="val 16667"/>
            </a:avLst>
          </a:prstGeom>
          <a:solidFill>
            <a:srgbClr val="B6D30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4"/>
          <p:cNvSpPr/>
          <p:nvPr/>
        </p:nvSpPr>
        <p:spPr>
          <a:xfrm>
            <a:off x="3114470" y="3878275"/>
            <a:ext cx="791400" cy="754200"/>
          </a:xfrm>
          <a:prstGeom prst="roundRect">
            <a:avLst>
              <a:gd name="adj" fmla="val 16667"/>
            </a:avLst>
          </a:prstGeom>
          <a:solidFill>
            <a:srgbClr val="5E990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4"/>
          <p:cNvSpPr/>
          <p:nvPr/>
        </p:nvSpPr>
        <p:spPr>
          <a:xfrm>
            <a:off x="4176289" y="3878275"/>
            <a:ext cx="791400" cy="754200"/>
          </a:xfrm>
          <a:prstGeom prst="roundRect">
            <a:avLst>
              <a:gd name="adj" fmla="val 16667"/>
            </a:avLst>
          </a:prstGeom>
          <a:solidFill>
            <a:srgbClr val="88BB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#b6d30b</a:t>
            </a:r>
            <a:endParaRPr sz="1000">
              <a:solidFill>
                <a:schemeClr val="dk1"/>
              </a:solidFill>
            </a:endParaRPr>
          </a:p>
        </p:txBody>
      </p:sp>
      <p:sp>
        <p:nvSpPr>
          <p:cNvPr id="6960" name="Google Shape;6960;p7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#5e9901</a:t>
            </a:r>
            <a:endParaRPr sz="1000">
              <a:solidFill>
                <a:srgbClr val="FFFFFF"/>
              </a:solidFill>
            </a:endParaRPr>
          </a:p>
        </p:txBody>
      </p:sp>
      <p:sp>
        <p:nvSpPr>
          <p:cNvPr id="6961" name="Google Shape;6961;p7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#88bbf4</a:t>
            </a:r>
            <a:endParaRPr sz="1000">
              <a:solidFill>
                <a:srgbClr val="FFFFFF"/>
              </a:solidFill>
            </a:endParaRPr>
          </a:p>
        </p:txBody>
      </p:sp>
      <p:sp>
        <p:nvSpPr>
          <p:cNvPr id="6962" name="Google Shape;6962;p74"/>
          <p:cNvSpPr/>
          <p:nvPr/>
        </p:nvSpPr>
        <p:spPr>
          <a:xfrm>
            <a:off x="5238125" y="3878275"/>
            <a:ext cx="791400" cy="754200"/>
          </a:xfrm>
          <a:prstGeom prst="roundRect">
            <a:avLst>
              <a:gd name="adj" fmla="val 16667"/>
            </a:avLst>
          </a:prstGeom>
          <a:solidFill>
            <a:srgbClr val="00718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#007186</a:t>
            </a:r>
            <a:endParaRPr sz="1000">
              <a:solidFill>
                <a:srgbClr val="FFFFFF"/>
              </a:solidFill>
            </a:endParaRPr>
          </a:p>
        </p:txBody>
      </p:sp>
      <p:sp>
        <p:nvSpPr>
          <p:cNvPr id="6964" name="Google Shape;6964;p74"/>
          <p:cNvSpPr/>
          <p:nvPr/>
        </p:nvSpPr>
        <p:spPr>
          <a:xfrm>
            <a:off x="6299950" y="2947175"/>
            <a:ext cx="791400" cy="754200"/>
          </a:xfrm>
          <a:prstGeom prst="roundRect">
            <a:avLst>
              <a:gd name="adj" fmla="val 16667"/>
            </a:avLst>
          </a:prstGeom>
          <a:solidFill>
            <a:srgbClr val="D43C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#d43c3c</a:t>
            </a:r>
            <a:endParaRPr sz="1000">
              <a:solidFill>
                <a:srgbClr val="FFFFFF"/>
              </a:solidFill>
            </a:endParaRPr>
          </a:p>
        </p:txBody>
      </p:sp>
      <p:sp>
        <p:nvSpPr>
          <p:cNvPr id="6966" name="Google Shape;6966;p74"/>
          <p:cNvSpPr/>
          <p:nvPr/>
        </p:nvSpPr>
        <p:spPr>
          <a:xfrm>
            <a:off x="6299950" y="3878275"/>
            <a:ext cx="791400" cy="754200"/>
          </a:xfrm>
          <a:prstGeom prst="roundRect">
            <a:avLst>
              <a:gd name="adj" fmla="val 16667"/>
            </a:avLst>
          </a:prstGeom>
          <a:solidFill>
            <a:srgbClr val="D9D9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#d9d9d9</a:t>
            </a:r>
            <a:endParaRPr sz="1000">
              <a:solidFill>
                <a:schemeClr val="dk1"/>
              </a:solidFill>
            </a:endParaRPr>
          </a:p>
        </p:txBody>
      </p:sp>
      <p:sp>
        <p:nvSpPr>
          <p:cNvPr id="6968" name="Google Shape;6968;p7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972"/>
        <p:cNvGrpSpPr/>
        <p:nvPr/>
      </p:nvGrpSpPr>
      <p:grpSpPr>
        <a:xfrm>
          <a:off x="0" y="0"/>
          <a:ext cx="0" cy="0"/>
          <a:chOff x="0" y="0"/>
          <a:chExt cx="0" cy="0"/>
        </a:xfrm>
      </p:grpSpPr>
      <p:sp>
        <p:nvSpPr>
          <p:cNvPr id="6973" name="Google Shape;6973;p7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xmlns="" val="tx"/>
                    </a:ext>
                  </a:extLst>
                </a:hlinkClick>
              </a:rPr>
              <a:t>.</a:t>
            </a:r>
            <a:endParaRPr sz="1100">
              <a:solidFill>
                <a:srgbClr val="869FB2"/>
              </a:solidFill>
            </a:endParaRPr>
          </a:p>
        </p:txBody>
      </p:sp>
      <p:sp>
        <p:nvSpPr>
          <p:cNvPr id="6974" name="Google Shape;6974;p7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6975" name="Google Shape;6975;p7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6976" name="Google Shape;6976;p7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xmlns="" val="tx"/>
                    </a:ext>
                  </a:extLst>
                </a:hlinkClick>
              </a:rPr>
              <a:t>Pana</a:t>
            </a:r>
            <a:endParaRPr b="1">
              <a:solidFill>
                <a:srgbClr val="869FB2"/>
              </a:solidFill>
            </a:endParaRPr>
          </a:p>
        </p:txBody>
      </p:sp>
      <p:sp>
        <p:nvSpPr>
          <p:cNvPr id="6977" name="Google Shape;6977;p7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xmlns="" val="tx"/>
                    </a:ext>
                  </a:extLst>
                </a:hlinkClick>
              </a:rPr>
              <a:t>Amico</a:t>
            </a:r>
            <a:endParaRPr b="1">
              <a:solidFill>
                <a:srgbClr val="869FB2"/>
              </a:solidFill>
            </a:endParaRPr>
          </a:p>
        </p:txBody>
      </p:sp>
      <p:sp>
        <p:nvSpPr>
          <p:cNvPr id="6978" name="Google Shape;6978;p7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xmlns="" val="tx"/>
                    </a:ext>
                  </a:extLst>
                </a:hlinkClick>
              </a:rPr>
              <a:t>Bro</a:t>
            </a:r>
            <a:endParaRPr b="1">
              <a:solidFill>
                <a:srgbClr val="869FB2"/>
              </a:solidFill>
            </a:endParaRPr>
          </a:p>
        </p:txBody>
      </p:sp>
      <p:sp>
        <p:nvSpPr>
          <p:cNvPr id="6979" name="Google Shape;6979;p7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xmlns="" val="tx"/>
                    </a:ext>
                  </a:extLst>
                </a:hlinkClick>
              </a:rPr>
              <a:t>Rafiki</a:t>
            </a:r>
            <a:endParaRPr b="1">
              <a:solidFill>
                <a:srgbClr val="869FB2"/>
              </a:solidFill>
            </a:endParaRPr>
          </a:p>
        </p:txBody>
      </p:sp>
      <p:pic>
        <p:nvPicPr>
          <p:cNvPr id="6980" name="Google Shape;6980;p7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981" name="Google Shape;6981;p7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982" name="Google Shape;6982;p7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983" name="Google Shape;6983;p7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984" name="Google Shape;6984;p7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xmlns="" val="tx"/>
                    </a:ext>
                  </a:extLst>
                </a:hlinkClick>
              </a:rPr>
              <a:t>Cuate</a:t>
            </a:r>
            <a:endParaRPr b="1">
              <a:solidFill>
                <a:srgbClr val="869FB2"/>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6988"/>
        <p:cNvGrpSpPr/>
        <p:nvPr/>
      </p:nvGrpSpPr>
      <p:grpSpPr>
        <a:xfrm>
          <a:off x="0" y="0"/>
          <a:ext cx="0" cy="0"/>
          <a:chOff x="0" y="0"/>
          <a:chExt cx="0" cy="0"/>
        </a:xfrm>
      </p:grpSpPr>
      <p:sp>
        <p:nvSpPr>
          <p:cNvPr id="6989" name="Google Shape;6989;p7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6990" name="Google Shape;6990;p7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6991" name="Google Shape;6991;p76"/>
          <p:cNvGrpSpPr/>
          <p:nvPr/>
        </p:nvGrpSpPr>
        <p:grpSpPr>
          <a:xfrm>
            <a:off x="5048544" y="3019584"/>
            <a:ext cx="442841" cy="514271"/>
            <a:chOff x="4727025" y="1332775"/>
            <a:chExt cx="59900" cy="69625"/>
          </a:xfrm>
        </p:grpSpPr>
        <p:sp>
          <p:nvSpPr>
            <p:cNvPr id="6992" name="Google Shape;6992;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6"/>
          <p:cNvGrpSpPr/>
          <p:nvPr/>
        </p:nvGrpSpPr>
        <p:grpSpPr>
          <a:xfrm>
            <a:off x="5723860" y="2267072"/>
            <a:ext cx="500909" cy="500899"/>
            <a:chOff x="4820425" y="1329900"/>
            <a:chExt cx="70175" cy="70350"/>
          </a:xfrm>
        </p:grpSpPr>
        <p:sp>
          <p:nvSpPr>
            <p:cNvPr id="6995" name="Google Shape;6995;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76"/>
          <p:cNvGrpSpPr/>
          <p:nvPr/>
        </p:nvGrpSpPr>
        <p:grpSpPr>
          <a:xfrm>
            <a:off x="6376484" y="2278862"/>
            <a:ext cx="538135" cy="493119"/>
            <a:chOff x="4903200" y="1331525"/>
            <a:chExt cx="73575" cy="67425"/>
          </a:xfrm>
        </p:grpSpPr>
        <p:sp>
          <p:nvSpPr>
            <p:cNvPr id="7000" name="Google Shape;7000;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001" name="Google Shape;7001;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6"/>
          <p:cNvGrpSpPr/>
          <p:nvPr/>
        </p:nvGrpSpPr>
        <p:grpSpPr>
          <a:xfrm>
            <a:off x="5636435" y="3020840"/>
            <a:ext cx="544563" cy="511895"/>
            <a:chOff x="4815575" y="1416800"/>
            <a:chExt cx="73750" cy="71400"/>
          </a:xfrm>
        </p:grpSpPr>
        <p:sp>
          <p:nvSpPr>
            <p:cNvPr id="7003" name="Google Shape;7003;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6"/>
          <p:cNvGrpSpPr/>
          <p:nvPr/>
        </p:nvGrpSpPr>
        <p:grpSpPr>
          <a:xfrm>
            <a:off x="6333060" y="3020546"/>
            <a:ext cx="602914" cy="512477"/>
            <a:chOff x="4902475" y="1418875"/>
            <a:chExt cx="74500" cy="63775"/>
          </a:xfrm>
        </p:grpSpPr>
        <p:sp>
          <p:nvSpPr>
            <p:cNvPr id="7007" name="Google Shape;7007;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76"/>
          <p:cNvGrpSpPr/>
          <p:nvPr/>
        </p:nvGrpSpPr>
        <p:grpSpPr>
          <a:xfrm>
            <a:off x="5748932" y="3759785"/>
            <a:ext cx="515391" cy="525699"/>
            <a:chOff x="4818100" y="1507675"/>
            <a:chExt cx="71225" cy="71625"/>
          </a:xfrm>
        </p:grpSpPr>
        <p:sp>
          <p:nvSpPr>
            <p:cNvPr id="7010" name="Google Shape;7010;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76"/>
          <p:cNvGrpSpPr/>
          <p:nvPr/>
        </p:nvGrpSpPr>
        <p:grpSpPr>
          <a:xfrm>
            <a:off x="5087034" y="3781317"/>
            <a:ext cx="522956" cy="489869"/>
            <a:chOff x="4721450" y="1509475"/>
            <a:chExt cx="79350" cy="74325"/>
          </a:xfrm>
        </p:grpSpPr>
        <p:sp>
          <p:nvSpPr>
            <p:cNvPr id="7015" name="Google Shape;7015;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6"/>
          <p:cNvGrpSpPr/>
          <p:nvPr/>
        </p:nvGrpSpPr>
        <p:grpSpPr>
          <a:xfrm>
            <a:off x="6410277" y="3761069"/>
            <a:ext cx="525704" cy="535436"/>
            <a:chOff x="4906800" y="1507500"/>
            <a:chExt cx="70350" cy="71075"/>
          </a:xfrm>
        </p:grpSpPr>
        <p:sp>
          <p:nvSpPr>
            <p:cNvPr id="7020" name="Google Shape;7020;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5" name="Google Shape;7025;p76"/>
          <p:cNvGrpSpPr/>
          <p:nvPr/>
        </p:nvGrpSpPr>
        <p:grpSpPr>
          <a:xfrm>
            <a:off x="4443099" y="2267050"/>
            <a:ext cx="508054" cy="508095"/>
            <a:chOff x="3736598" y="2170606"/>
            <a:chExt cx="404889" cy="404889"/>
          </a:xfrm>
        </p:grpSpPr>
        <p:sp>
          <p:nvSpPr>
            <p:cNvPr id="7026" name="Google Shape;7026;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76"/>
          <p:cNvGrpSpPr/>
          <p:nvPr/>
        </p:nvGrpSpPr>
        <p:grpSpPr>
          <a:xfrm>
            <a:off x="3731139" y="2267145"/>
            <a:ext cx="575790" cy="507904"/>
            <a:chOff x="3161917" y="2170682"/>
            <a:chExt cx="458870" cy="404737"/>
          </a:xfrm>
        </p:grpSpPr>
        <p:sp>
          <p:nvSpPr>
            <p:cNvPr id="7031" name="Google Shape;7031;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032" name="Google Shape;7032;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76"/>
          <p:cNvGrpSpPr/>
          <p:nvPr/>
        </p:nvGrpSpPr>
        <p:grpSpPr>
          <a:xfrm>
            <a:off x="3758669" y="3027517"/>
            <a:ext cx="520730" cy="498567"/>
            <a:chOff x="3179914" y="2889488"/>
            <a:chExt cx="422876" cy="404911"/>
          </a:xfrm>
        </p:grpSpPr>
        <p:sp>
          <p:nvSpPr>
            <p:cNvPr id="7035" name="Google Shape;7035;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76"/>
          <p:cNvGrpSpPr/>
          <p:nvPr/>
        </p:nvGrpSpPr>
        <p:grpSpPr>
          <a:xfrm>
            <a:off x="4387349" y="3027477"/>
            <a:ext cx="516145" cy="498648"/>
            <a:chOff x="3729467" y="2889422"/>
            <a:chExt cx="419153" cy="404977"/>
          </a:xfrm>
        </p:grpSpPr>
        <p:sp>
          <p:nvSpPr>
            <p:cNvPr id="7042" name="Google Shape;7042;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9" name="Google Shape;7049;p7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3" name="Google Shape;7053;p76"/>
          <p:cNvGrpSpPr/>
          <p:nvPr/>
        </p:nvGrpSpPr>
        <p:grpSpPr>
          <a:xfrm>
            <a:off x="7107677" y="2474362"/>
            <a:ext cx="166473" cy="141497"/>
            <a:chOff x="4660325" y="1866850"/>
            <a:chExt cx="68350" cy="58100"/>
          </a:xfrm>
        </p:grpSpPr>
        <p:sp>
          <p:nvSpPr>
            <p:cNvPr id="7054" name="Google Shape;7054;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76"/>
          <p:cNvGrpSpPr/>
          <p:nvPr/>
        </p:nvGrpSpPr>
        <p:grpSpPr>
          <a:xfrm>
            <a:off x="7417022" y="2500086"/>
            <a:ext cx="162515" cy="90049"/>
            <a:chOff x="4791775" y="1877500"/>
            <a:chExt cx="66725" cy="36975"/>
          </a:xfrm>
        </p:grpSpPr>
        <p:sp>
          <p:nvSpPr>
            <p:cNvPr id="7057" name="Google Shape;7057;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76"/>
          <p:cNvGrpSpPr/>
          <p:nvPr/>
        </p:nvGrpSpPr>
        <p:grpSpPr>
          <a:xfrm>
            <a:off x="7738734" y="2500086"/>
            <a:ext cx="144979" cy="90049"/>
            <a:chOff x="4923925" y="1877500"/>
            <a:chExt cx="59525" cy="36975"/>
          </a:xfrm>
        </p:grpSpPr>
        <p:sp>
          <p:nvSpPr>
            <p:cNvPr id="7060" name="Google Shape;7060;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76"/>
          <p:cNvGrpSpPr/>
          <p:nvPr/>
        </p:nvGrpSpPr>
        <p:grpSpPr>
          <a:xfrm>
            <a:off x="8033226" y="2482277"/>
            <a:ext cx="141447" cy="125667"/>
            <a:chOff x="5058450" y="1870100"/>
            <a:chExt cx="58075" cy="51600"/>
          </a:xfrm>
        </p:grpSpPr>
        <p:sp>
          <p:nvSpPr>
            <p:cNvPr id="7063" name="Google Shape;7063;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76"/>
          <p:cNvGrpSpPr/>
          <p:nvPr/>
        </p:nvGrpSpPr>
        <p:grpSpPr>
          <a:xfrm>
            <a:off x="7447741" y="2904685"/>
            <a:ext cx="101077" cy="107645"/>
            <a:chOff x="4811425" y="2065025"/>
            <a:chExt cx="41500" cy="44200"/>
          </a:xfrm>
        </p:grpSpPr>
        <p:sp>
          <p:nvSpPr>
            <p:cNvPr id="7066" name="Google Shape;7066;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6"/>
          <p:cNvGrpSpPr/>
          <p:nvPr/>
        </p:nvGrpSpPr>
        <p:grpSpPr>
          <a:xfrm>
            <a:off x="7740178" y="2904898"/>
            <a:ext cx="120867" cy="107218"/>
            <a:chOff x="4929875" y="2065025"/>
            <a:chExt cx="49625" cy="44025"/>
          </a:xfrm>
        </p:grpSpPr>
        <p:sp>
          <p:nvSpPr>
            <p:cNvPr id="7069" name="Google Shape;7069;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76"/>
          <p:cNvGrpSpPr/>
          <p:nvPr/>
        </p:nvGrpSpPr>
        <p:grpSpPr>
          <a:xfrm>
            <a:off x="8068847" y="2907912"/>
            <a:ext cx="70206" cy="101191"/>
            <a:chOff x="5083925" y="2066350"/>
            <a:chExt cx="28825" cy="41550"/>
          </a:xfrm>
        </p:grpSpPr>
        <p:sp>
          <p:nvSpPr>
            <p:cNvPr id="7072" name="Google Shape;7072;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76"/>
          <p:cNvGrpSpPr/>
          <p:nvPr/>
        </p:nvGrpSpPr>
        <p:grpSpPr>
          <a:xfrm>
            <a:off x="7100401" y="2923559"/>
            <a:ext cx="181026" cy="69896"/>
            <a:chOff x="4659775" y="2072775"/>
            <a:chExt cx="74325" cy="28700"/>
          </a:xfrm>
        </p:grpSpPr>
        <p:sp>
          <p:nvSpPr>
            <p:cNvPr id="7075" name="Google Shape;7075;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76"/>
          <p:cNvGrpSpPr/>
          <p:nvPr/>
        </p:nvGrpSpPr>
        <p:grpSpPr>
          <a:xfrm>
            <a:off x="8020257" y="2714124"/>
            <a:ext cx="167387" cy="89197"/>
            <a:chOff x="4662475" y="1976500"/>
            <a:chExt cx="68725" cy="36625"/>
          </a:xfrm>
        </p:grpSpPr>
        <p:sp>
          <p:nvSpPr>
            <p:cNvPr id="7079" name="Google Shape;7079;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76"/>
          <p:cNvGrpSpPr/>
          <p:nvPr/>
        </p:nvGrpSpPr>
        <p:grpSpPr>
          <a:xfrm>
            <a:off x="7717162" y="2717564"/>
            <a:ext cx="166899" cy="82317"/>
            <a:chOff x="4920150" y="1977875"/>
            <a:chExt cx="68525" cy="33800"/>
          </a:xfrm>
        </p:grpSpPr>
        <p:sp>
          <p:nvSpPr>
            <p:cNvPr id="7083" name="Google Shape;7083;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76"/>
          <p:cNvGrpSpPr/>
          <p:nvPr/>
        </p:nvGrpSpPr>
        <p:grpSpPr>
          <a:xfrm>
            <a:off x="7128319" y="3121482"/>
            <a:ext cx="125190" cy="127858"/>
            <a:chOff x="4676550" y="2160575"/>
            <a:chExt cx="51400" cy="52500"/>
          </a:xfrm>
        </p:grpSpPr>
        <p:sp>
          <p:nvSpPr>
            <p:cNvPr id="7087" name="Google Shape;7087;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76"/>
          <p:cNvGrpSpPr/>
          <p:nvPr/>
        </p:nvGrpSpPr>
        <p:grpSpPr>
          <a:xfrm>
            <a:off x="7425577" y="3128514"/>
            <a:ext cx="145405" cy="113794"/>
            <a:chOff x="4768325" y="2163475"/>
            <a:chExt cx="59700" cy="46725"/>
          </a:xfrm>
        </p:grpSpPr>
        <p:sp>
          <p:nvSpPr>
            <p:cNvPr id="7091" name="Google Shape;7091;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3" name="Google Shape;7093;p7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76"/>
          <p:cNvGrpSpPr/>
          <p:nvPr/>
        </p:nvGrpSpPr>
        <p:grpSpPr>
          <a:xfrm>
            <a:off x="7441895" y="3383608"/>
            <a:ext cx="112768" cy="106853"/>
            <a:chOff x="4768575" y="2253950"/>
            <a:chExt cx="46300" cy="43875"/>
          </a:xfrm>
        </p:grpSpPr>
        <p:sp>
          <p:nvSpPr>
            <p:cNvPr id="7100" name="Google Shape;7100;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6"/>
          <p:cNvGrpSpPr/>
          <p:nvPr/>
        </p:nvGrpSpPr>
        <p:grpSpPr>
          <a:xfrm>
            <a:off x="7741518" y="3872634"/>
            <a:ext cx="118187" cy="146246"/>
            <a:chOff x="4960900" y="2433225"/>
            <a:chExt cx="48525" cy="60050"/>
          </a:xfrm>
        </p:grpSpPr>
        <p:sp>
          <p:nvSpPr>
            <p:cNvPr id="7103" name="Google Shape;7103;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76"/>
          <p:cNvGrpSpPr/>
          <p:nvPr/>
        </p:nvGrpSpPr>
        <p:grpSpPr>
          <a:xfrm>
            <a:off x="7430083" y="4136695"/>
            <a:ext cx="136394" cy="143810"/>
            <a:chOff x="4854075" y="2527625"/>
            <a:chExt cx="56000" cy="59050"/>
          </a:xfrm>
        </p:grpSpPr>
        <p:sp>
          <p:nvSpPr>
            <p:cNvPr id="7106" name="Google Shape;7106;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8" name="Google Shape;7108;p7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1" name="Google Shape;7111;p76"/>
          <p:cNvGrpSpPr/>
          <p:nvPr/>
        </p:nvGrpSpPr>
        <p:grpSpPr>
          <a:xfrm>
            <a:off x="8054294" y="3600439"/>
            <a:ext cx="99312" cy="160797"/>
            <a:chOff x="5059700" y="2334775"/>
            <a:chExt cx="40775" cy="66025"/>
          </a:xfrm>
        </p:grpSpPr>
        <p:sp>
          <p:nvSpPr>
            <p:cNvPr id="7112" name="Google Shape;7112;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76"/>
          <p:cNvGrpSpPr/>
          <p:nvPr/>
        </p:nvGrpSpPr>
        <p:grpSpPr>
          <a:xfrm>
            <a:off x="8011458" y="3865571"/>
            <a:ext cx="184984" cy="160371"/>
            <a:chOff x="5037700" y="2430325"/>
            <a:chExt cx="75950" cy="65850"/>
          </a:xfrm>
        </p:grpSpPr>
        <p:sp>
          <p:nvSpPr>
            <p:cNvPr id="7122" name="Google Shape;7122;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76"/>
          <p:cNvGrpSpPr/>
          <p:nvPr/>
        </p:nvGrpSpPr>
        <p:grpSpPr>
          <a:xfrm>
            <a:off x="7430964" y="3632023"/>
            <a:ext cx="173014" cy="97629"/>
            <a:chOff x="4756975" y="2341800"/>
            <a:chExt cx="91975" cy="51925"/>
          </a:xfrm>
        </p:grpSpPr>
        <p:sp>
          <p:nvSpPr>
            <p:cNvPr id="7125" name="Google Shape;7125;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76"/>
          <p:cNvGrpSpPr/>
          <p:nvPr/>
        </p:nvGrpSpPr>
        <p:grpSpPr>
          <a:xfrm>
            <a:off x="7697901" y="4120720"/>
            <a:ext cx="212497" cy="175761"/>
            <a:chOff x="4943575" y="2516350"/>
            <a:chExt cx="98675" cy="81700"/>
          </a:xfrm>
        </p:grpSpPr>
        <p:sp>
          <p:nvSpPr>
            <p:cNvPr id="7146" name="Google Shape;7146;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76"/>
          <p:cNvGrpSpPr/>
          <p:nvPr/>
        </p:nvGrpSpPr>
        <p:grpSpPr>
          <a:xfrm>
            <a:off x="1955962" y="3346963"/>
            <a:ext cx="965351" cy="134611"/>
            <a:chOff x="4411970" y="2962952"/>
            <a:chExt cx="706544" cy="104212"/>
          </a:xfrm>
        </p:grpSpPr>
        <p:sp>
          <p:nvSpPr>
            <p:cNvPr id="7225" name="Google Shape;7225;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76"/>
          <p:cNvGrpSpPr/>
          <p:nvPr/>
        </p:nvGrpSpPr>
        <p:grpSpPr>
          <a:xfrm>
            <a:off x="1955962" y="2935877"/>
            <a:ext cx="960158" cy="289172"/>
            <a:chOff x="4411970" y="2726085"/>
            <a:chExt cx="643107" cy="193659"/>
          </a:xfrm>
        </p:grpSpPr>
        <p:sp>
          <p:nvSpPr>
            <p:cNvPr id="7230" name="Google Shape;7230;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76"/>
          <p:cNvGrpSpPr/>
          <p:nvPr/>
        </p:nvGrpSpPr>
        <p:grpSpPr>
          <a:xfrm>
            <a:off x="958854" y="3201987"/>
            <a:ext cx="833173" cy="259209"/>
            <a:chOff x="4411970" y="4340222"/>
            <a:chExt cx="779467" cy="242683"/>
          </a:xfrm>
        </p:grpSpPr>
        <p:sp>
          <p:nvSpPr>
            <p:cNvPr id="7234" name="Google Shape;7234;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76"/>
          <p:cNvGrpSpPr/>
          <p:nvPr/>
        </p:nvGrpSpPr>
        <p:grpSpPr>
          <a:xfrm>
            <a:off x="1955962" y="2597733"/>
            <a:ext cx="965160" cy="216230"/>
            <a:chOff x="4411970" y="2468674"/>
            <a:chExt cx="747317" cy="167425"/>
          </a:xfrm>
        </p:grpSpPr>
        <p:sp>
          <p:nvSpPr>
            <p:cNvPr id="7238" name="Google Shape;7238;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76"/>
          <p:cNvGrpSpPr/>
          <p:nvPr/>
        </p:nvGrpSpPr>
        <p:grpSpPr>
          <a:xfrm>
            <a:off x="954709" y="2502450"/>
            <a:ext cx="810451" cy="319148"/>
            <a:chOff x="4411970" y="3686602"/>
            <a:chExt cx="797845" cy="314215"/>
          </a:xfrm>
        </p:grpSpPr>
        <p:sp>
          <p:nvSpPr>
            <p:cNvPr id="7241" name="Google Shape;7241;p7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6" name="Google Shape;7246;p7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7" name="Google Shape;7247;p76"/>
          <p:cNvGrpSpPr/>
          <p:nvPr/>
        </p:nvGrpSpPr>
        <p:grpSpPr>
          <a:xfrm>
            <a:off x="954806" y="2256974"/>
            <a:ext cx="1970333" cy="208784"/>
            <a:chOff x="6336019" y="3733725"/>
            <a:chExt cx="2566206" cy="351310"/>
          </a:xfrm>
        </p:grpSpPr>
        <p:sp>
          <p:nvSpPr>
            <p:cNvPr id="7248" name="Google Shape;7248;p7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76"/>
          <p:cNvGrpSpPr/>
          <p:nvPr/>
        </p:nvGrpSpPr>
        <p:grpSpPr>
          <a:xfrm>
            <a:off x="1955962" y="3864529"/>
            <a:ext cx="946551" cy="153200"/>
            <a:chOff x="4404545" y="3301592"/>
            <a:chExt cx="782403" cy="129272"/>
          </a:xfrm>
        </p:grpSpPr>
        <p:sp>
          <p:nvSpPr>
            <p:cNvPr id="7253" name="Google Shape;7253;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76"/>
          <p:cNvGrpSpPr/>
          <p:nvPr/>
        </p:nvGrpSpPr>
        <p:grpSpPr>
          <a:xfrm>
            <a:off x="1955962" y="3603488"/>
            <a:ext cx="962257" cy="139127"/>
            <a:chOff x="4411970" y="3131459"/>
            <a:chExt cx="710520" cy="117397"/>
          </a:xfrm>
        </p:grpSpPr>
        <p:sp>
          <p:nvSpPr>
            <p:cNvPr id="7256" name="Google Shape;7256;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8" name="Google Shape;7258;p7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9" name="Google Shape;7259;p76"/>
          <p:cNvGrpSpPr/>
          <p:nvPr/>
        </p:nvGrpSpPr>
        <p:grpSpPr>
          <a:xfrm>
            <a:off x="956107" y="3538282"/>
            <a:ext cx="823838" cy="458988"/>
            <a:chOff x="4411970" y="1801825"/>
            <a:chExt cx="734586" cy="409262"/>
          </a:xfrm>
        </p:grpSpPr>
        <p:sp>
          <p:nvSpPr>
            <p:cNvPr id="7260" name="Google Shape;7260;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6"/>
          <p:cNvGrpSpPr/>
          <p:nvPr/>
        </p:nvGrpSpPr>
        <p:grpSpPr>
          <a:xfrm>
            <a:off x="956107" y="4086708"/>
            <a:ext cx="856348" cy="212039"/>
            <a:chOff x="4411970" y="2233974"/>
            <a:chExt cx="763574" cy="189068"/>
          </a:xfrm>
        </p:grpSpPr>
        <p:sp>
          <p:nvSpPr>
            <p:cNvPr id="7263" name="Google Shape;7263;p7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6"/>
          <p:cNvGrpSpPr/>
          <p:nvPr/>
        </p:nvGrpSpPr>
        <p:grpSpPr>
          <a:xfrm>
            <a:off x="3066303" y="2262044"/>
            <a:ext cx="511602" cy="511602"/>
            <a:chOff x="5681300" y="2527788"/>
            <a:chExt cx="805800" cy="805800"/>
          </a:xfrm>
        </p:grpSpPr>
        <p:sp>
          <p:nvSpPr>
            <p:cNvPr id="7266" name="Google Shape;7266;p7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6"/>
          <p:cNvGrpSpPr/>
          <p:nvPr/>
        </p:nvGrpSpPr>
        <p:grpSpPr>
          <a:xfrm>
            <a:off x="3063497" y="3028627"/>
            <a:ext cx="513021" cy="512935"/>
            <a:chOff x="4049800" y="640400"/>
            <a:chExt cx="858900" cy="858900"/>
          </a:xfrm>
        </p:grpSpPr>
        <p:sp>
          <p:nvSpPr>
            <p:cNvPr id="7269" name="Google Shape;7269;p7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76"/>
          <p:cNvGrpSpPr/>
          <p:nvPr/>
        </p:nvGrpSpPr>
        <p:grpSpPr>
          <a:xfrm>
            <a:off x="2980696" y="3680519"/>
            <a:ext cx="686489" cy="686585"/>
            <a:chOff x="5080188" y="927900"/>
            <a:chExt cx="961200" cy="961200"/>
          </a:xfrm>
        </p:grpSpPr>
        <p:sp>
          <p:nvSpPr>
            <p:cNvPr id="7272" name="Google Shape;7272;p7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76"/>
          <p:cNvGrpSpPr/>
          <p:nvPr/>
        </p:nvGrpSpPr>
        <p:grpSpPr>
          <a:xfrm>
            <a:off x="3763848" y="3773248"/>
            <a:ext cx="510373" cy="510937"/>
            <a:chOff x="7508249" y="1522825"/>
            <a:chExt cx="1326332" cy="1322987"/>
          </a:xfrm>
        </p:grpSpPr>
        <p:sp>
          <p:nvSpPr>
            <p:cNvPr id="7281" name="Google Shape;7281;p7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76"/>
          <p:cNvGrpSpPr/>
          <p:nvPr/>
        </p:nvGrpSpPr>
        <p:grpSpPr>
          <a:xfrm>
            <a:off x="4455441" y="3774653"/>
            <a:ext cx="492652" cy="503348"/>
            <a:chOff x="6039282" y="1042577"/>
            <a:chExt cx="734315" cy="731929"/>
          </a:xfrm>
        </p:grpSpPr>
        <p:sp>
          <p:nvSpPr>
            <p:cNvPr id="7292" name="Google Shape;7292;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76"/>
          <p:cNvGrpSpPr/>
          <p:nvPr/>
        </p:nvGrpSpPr>
        <p:grpSpPr>
          <a:xfrm>
            <a:off x="5095855" y="2270694"/>
            <a:ext cx="483304" cy="504902"/>
            <a:chOff x="1825800" y="1651625"/>
            <a:chExt cx="568125" cy="591775"/>
          </a:xfrm>
        </p:grpSpPr>
        <p:sp>
          <p:nvSpPr>
            <p:cNvPr id="7314" name="Google Shape;7314;p7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0" name="Google Shape;7320;p7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7327"/>
        <p:cNvGrpSpPr/>
        <p:nvPr/>
      </p:nvGrpSpPr>
      <p:grpSpPr>
        <a:xfrm>
          <a:off x="0" y="0"/>
          <a:ext cx="0" cy="0"/>
          <a:chOff x="0" y="0"/>
          <a:chExt cx="0" cy="0"/>
        </a:xfrm>
      </p:grpSpPr>
      <p:grpSp>
        <p:nvGrpSpPr>
          <p:cNvPr id="7328" name="Google Shape;7328;p77"/>
          <p:cNvGrpSpPr/>
          <p:nvPr/>
        </p:nvGrpSpPr>
        <p:grpSpPr>
          <a:xfrm>
            <a:off x="722059" y="974193"/>
            <a:ext cx="2492868" cy="1379876"/>
            <a:chOff x="2654821" y="2311071"/>
            <a:chExt cx="2279715" cy="1262120"/>
          </a:xfrm>
        </p:grpSpPr>
        <p:grpSp>
          <p:nvGrpSpPr>
            <p:cNvPr id="7329" name="Google Shape;7329;p77"/>
            <p:cNvGrpSpPr/>
            <p:nvPr/>
          </p:nvGrpSpPr>
          <p:grpSpPr>
            <a:xfrm>
              <a:off x="4034269" y="2840745"/>
              <a:ext cx="40212" cy="36437"/>
              <a:chOff x="4293400" y="2574725"/>
              <a:chExt cx="84425" cy="80100"/>
            </a:xfrm>
          </p:grpSpPr>
          <p:sp>
            <p:nvSpPr>
              <p:cNvPr id="7330" name="Google Shape;7330;p7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GB"/>
              </a:p>
            </p:txBody>
          </p:sp>
          <p:sp>
            <p:nvSpPr>
              <p:cNvPr id="7331" name="Google Shape;7331;p7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77"/>
            <p:cNvGrpSpPr/>
            <p:nvPr/>
          </p:nvGrpSpPr>
          <p:grpSpPr>
            <a:xfrm>
              <a:off x="3894606" y="2334874"/>
              <a:ext cx="913198" cy="518984"/>
              <a:chOff x="4000175" y="1462675"/>
              <a:chExt cx="1917275" cy="1140875"/>
            </a:xfrm>
          </p:grpSpPr>
          <p:sp>
            <p:nvSpPr>
              <p:cNvPr id="7333" name="Google Shape;7333;p7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GB"/>
              </a:p>
            </p:txBody>
          </p:sp>
          <p:grpSp>
            <p:nvGrpSpPr>
              <p:cNvPr id="7334" name="Google Shape;7334;p77"/>
              <p:cNvGrpSpPr/>
              <p:nvPr/>
            </p:nvGrpSpPr>
            <p:grpSpPr>
              <a:xfrm>
                <a:off x="4000175" y="1462675"/>
                <a:ext cx="1917275" cy="1140875"/>
                <a:chOff x="4000175" y="1462675"/>
                <a:chExt cx="1917275" cy="1140875"/>
              </a:xfrm>
            </p:grpSpPr>
            <p:sp>
              <p:nvSpPr>
                <p:cNvPr id="7335" name="Google Shape;7335;p7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GB"/>
                </a:p>
              </p:txBody>
            </p:sp>
            <p:sp>
              <p:nvSpPr>
                <p:cNvPr id="7336" name="Google Shape;7336;p7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340" name="Google Shape;7340;p7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1" name="Google Shape;7341;p77"/>
            <p:cNvGrpSpPr/>
            <p:nvPr/>
          </p:nvGrpSpPr>
          <p:grpSpPr>
            <a:xfrm>
              <a:off x="3875768" y="2846704"/>
              <a:ext cx="44796" cy="47366"/>
              <a:chOff x="3960625" y="2587825"/>
              <a:chExt cx="94050" cy="104125"/>
            </a:xfrm>
          </p:grpSpPr>
          <p:sp>
            <p:nvSpPr>
              <p:cNvPr id="7342" name="Google Shape;7342;p7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GB"/>
              </a:p>
            </p:txBody>
          </p:sp>
          <p:sp>
            <p:nvSpPr>
              <p:cNvPr id="7343" name="Google Shape;7343;p7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77"/>
            <p:cNvGrpSpPr/>
            <p:nvPr/>
          </p:nvGrpSpPr>
          <p:grpSpPr>
            <a:xfrm>
              <a:off x="3782759" y="2807162"/>
              <a:ext cx="82686" cy="85487"/>
              <a:chOff x="3765350" y="2500900"/>
              <a:chExt cx="173600" cy="187925"/>
            </a:xfrm>
          </p:grpSpPr>
          <p:sp>
            <p:nvSpPr>
              <p:cNvPr id="7345" name="Google Shape;7345;p7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GB"/>
              </a:p>
            </p:txBody>
          </p:sp>
          <p:sp>
            <p:nvSpPr>
              <p:cNvPr id="7346" name="Google Shape;7346;p7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7"/>
            <p:cNvGrpSpPr/>
            <p:nvPr/>
          </p:nvGrpSpPr>
          <p:grpSpPr>
            <a:xfrm>
              <a:off x="3775674" y="2798496"/>
              <a:ext cx="40545" cy="23564"/>
              <a:chOff x="3750475" y="2481850"/>
              <a:chExt cx="85125" cy="51800"/>
            </a:xfrm>
          </p:grpSpPr>
          <p:sp>
            <p:nvSpPr>
              <p:cNvPr id="7352" name="Google Shape;7352;p7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GB"/>
              </a:p>
            </p:txBody>
          </p:sp>
        </p:grpSp>
        <p:grpSp>
          <p:nvGrpSpPr>
            <p:cNvPr id="7354" name="Google Shape;7354;p77"/>
            <p:cNvGrpSpPr/>
            <p:nvPr/>
          </p:nvGrpSpPr>
          <p:grpSpPr>
            <a:xfrm>
              <a:off x="3716946" y="2776024"/>
              <a:ext cx="81971" cy="76912"/>
              <a:chOff x="3627175" y="2432450"/>
              <a:chExt cx="172100" cy="169075"/>
            </a:xfrm>
          </p:grpSpPr>
          <p:sp>
            <p:nvSpPr>
              <p:cNvPr id="7355" name="Google Shape;7355;p7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GB"/>
              </a:p>
            </p:txBody>
          </p:sp>
          <p:sp>
            <p:nvSpPr>
              <p:cNvPr id="7357" name="Google Shape;7357;p7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GB"/>
              </a:p>
            </p:txBody>
          </p:sp>
        </p:grpSp>
        <p:grpSp>
          <p:nvGrpSpPr>
            <p:cNvPr id="7358" name="Google Shape;7358;p77"/>
            <p:cNvGrpSpPr/>
            <p:nvPr/>
          </p:nvGrpSpPr>
          <p:grpSpPr>
            <a:xfrm>
              <a:off x="3685682" y="2845624"/>
              <a:ext cx="29311" cy="45055"/>
              <a:chOff x="3561536" y="2585450"/>
              <a:chExt cx="61539" cy="99045"/>
            </a:xfrm>
          </p:grpSpPr>
          <p:sp>
            <p:nvSpPr>
              <p:cNvPr id="7359" name="Google Shape;7359;p7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GB"/>
              </a:p>
            </p:txBody>
          </p:sp>
        </p:grpSp>
        <p:grpSp>
          <p:nvGrpSpPr>
            <p:cNvPr id="7361" name="Google Shape;7361;p77"/>
            <p:cNvGrpSpPr/>
            <p:nvPr/>
          </p:nvGrpSpPr>
          <p:grpSpPr>
            <a:xfrm>
              <a:off x="3849905" y="2572252"/>
              <a:ext cx="74339" cy="119559"/>
              <a:chOff x="3906325" y="1984500"/>
              <a:chExt cx="156075" cy="262825"/>
            </a:xfrm>
          </p:grpSpPr>
          <p:sp>
            <p:nvSpPr>
              <p:cNvPr id="7362" name="Google Shape;7362;p7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GB"/>
              </a:p>
            </p:txBody>
          </p:sp>
          <p:sp>
            <p:nvSpPr>
              <p:cNvPr id="7363" name="Google Shape;7363;p7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77"/>
            <p:cNvGrpSpPr/>
            <p:nvPr/>
          </p:nvGrpSpPr>
          <p:grpSpPr>
            <a:xfrm>
              <a:off x="2654821" y="2414345"/>
              <a:ext cx="667570" cy="558731"/>
              <a:chOff x="1397225" y="1637375"/>
              <a:chExt cx="1401575" cy="1228250"/>
            </a:xfrm>
          </p:grpSpPr>
          <p:sp>
            <p:nvSpPr>
              <p:cNvPr id="7365" name="Google Shape;7365;p7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GB"/>
              </a:p>
            </p:txBody>
          </p:sp>
          <p:grpSp>
            <p:nvGrpSpPr>
              <p:cNvPr id="7366" name="Google Shape;7366;p77"/>
              <p:cNvGrpSpPr/>
              <p:nvPr/>
            </p:nvGrpSpPr>
            <p:grpSpPr>
              <a:xfrm>
                <a:off x="1397225" y="1637375"/>
                <a:ext cx="1398775" cy="1228250"/>
                <a:chOff x="1397225" y="1637375"/>
                <a:chExt cx="1398775" cy="1228250"/>
              </a:xfrm>
            </p:grpSpPr>
            <p:sp>
              <p:nvSpPr>
                <p:cNvPr id="7367" name="Google Shape;7367;p7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9" name="Google Shape;7369;p77"/>
            <p:cNvGrpSpPr/>
            <p:nvPr/>
          </p:nvGrpSpPr>
          <p:grpSpPr>
            <a:xfrm>
              <a:off x="3230417" y="3103734"/>
              <a:ext cx="282982" cy="280332"/>
              <a:chOff x="2605700" y="3152850"/>
              <a:chExt cx="594125" cy="616250"/>
            </a:xfrm>
          </p:grpSpPr>
          <p:sp>
            <p:nvSpPr>
              <p:cNvPr id="7370" name="Google Shape;7370;p7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GB"/>
              </a:p>
            </p:txBody>
          </p:sp>
          <p:sp>
            <p:nvSpPr>
              <p:cNvPr id="7371" name="Google Shape;7371;p7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372" name="Google Shape;7372;p77"/>
            <p:cNvGrpSpPr/>
            <p:nvPr/>
          </p:nvGrpSpPr>
          <p:grpSpPr>
            <a:xfrm>
              <a:off x="3265985" y="3226989"/>
              <a:ext cx="87151" cy="346202"/>
              <a:chOff x="2680375" y="3423800"/>
              <a:chExt cx="182975" cy="761050"/>
            </a:xfrm>
          </p:grpSpPr>
          <p:sp>
            <p:nvSpPr>
              <p:cNvPr id="7373" name="Google Shape;7373;p7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GB"/>
              </a:p>
            </p:txBody>
          </p:sp>
          <p:sp>
            <p:nvSpPr>
              <p:cNvPr id="7374" name="Google Shape;7374;p7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77"/>
            <p:cNvGrpSpPr/>
            <p:nvPr/>
          </p:nvGrpSpPr>
          <p:grpSpPr>
            <a:xfrm>
              <a:off x="3855466" y="3289811"/>
              <a:ext cx="112514" cy="94210"/>
              <a:chOff x="3918000" y="3561900"/>
              <a:chExt cx="236225" cy="207100"/>
            </a:xfrm>
          </p:grpSpPr>
          <p:sp>
            <p:nvSpPr>
              <p:cNvPr id="7376" name="Google Shape;7376;p7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GB"/>
              </a:p>
            </p:txBody>
          </p:sp>
          <p:sp>
            <p:nvSpPr>
              <p:cNvPr id="7377" name="Google Shape;7377;p7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8" name="Google Shape;7378;p7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381" name="Google Shape;7381;p77"/>
            <p:cNvGrpSpPr/>
            <p:nvPr/>
          </p:nvGrpSpPr>
          <p:grpSpPr>
            <a:xfrm>
              <a:off x="2905224" y="2311071"/>
              <a:ext cx="596721" cy="528992"/>
              <a:chOff x="1922950" y="1410350"/>
              <a:chExt cx="1252825" cy="1162875"/>
            </a:xfrm>
          </p:grpSpPr>
          <p:sp>
            <p:nvSpPr>
              <p:cNvPr id="7382" name="Google Shape;7382;p7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398" name="Google Shape;7398;p7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418" name="Google Shape;7418;p7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419" name="Google Shape;7419;p7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0" name="Google Shape;7420;p77"/>
            <p:cNvGrpSpPr/>
            <p:nvPr/>
          </p:nvGrpSpPr>
          <p:grpSpPr>
            <a:xfrm>
              <a:off x="3280929" y="3294542"/>
              <a:ext cx="109894" cy="272224"/>
              <a:chOff x="2711750" y="3572300"/>
              <a:chExt cx="230725" cy="598425"/>
            </a:xfrm>
          </p:grpSpPr>
          <p:sp>
            <p:nvSpPr>
              <p:cNvPr id="7421" name="Google Shape;7421;p7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3" name="Google Shape;7423;p7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4" name="Google Shape;7424;p77"/>
            <p:cNvGrpSpPr/>
            <p:nvPr/>
          </p:nvGrpSpPr>
          <p:grpSpPr>
            <a:xfrm>
              <a:off x="3790439" y="2408636"/>
              <a:ext cx="73017" cy="75684"/>
              <a:chOff x="3781475" y="1624825"/>
              <a:chExt cx="153300" cy="166375"/>
            </a:xfrm>
          </p:grpSpPr>
          <p:sp>
            <p:nvSpPr>
              <p:cNvPr id="7425" name="Google Shape;7425;p7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7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6" name="Google Shape;7436;p77"/>
            <p:cNvGrpSpPr/>
            <p:nvPr/>
          </p:nvGrpSpPr>
          <p:grpSpPr>
            <a:xfrm>
              <a:off x="4403342" y="3107749"/>
              <a:ext cx="316680" cy="101374"/>
              <a:chOff x="5068275" y="3161675"/>
              <a:chExt cx="664875" cy="222850"/>
            </a:xfrm>
          </p:grpSpPr>
          <p:sp>
            <p:nvSpPr>
              <p:cNvPr id="7437" name="Google Shape;7437;p7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1" name="Google Shape;7441;p7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0" name="Google Shape;7470;p77"/>
            <p:cNvGrpSpPr/>
            <p:nvPr/>
          </p:nvGrpSpPr>
          <p:grpSpPr>
            <a:xfrm>
              <a:off x="3697513" y="2707266"/>
              <a:ext cx="59549" cy="79733"/>
              <a:chOff x="3586375" y="2281300"/>
              <a:chExt cx="125025" cy="175275"/>
            </a:xfrm>
          </p:grpSpPr>
          <p:sp>
            <p:nvSpPr>
              <p:cNvPr id="7471" name="Google Shape;7471;p7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3" name="Google Shape;7473;p7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4" name="Google Shape;7474;p77"/>
            <p:cNvGrpSpPr/>
            <p:nvPr/>
          </p:nvGrpSpPr>
          <p:grpSpPr>
            <a:xfrm>
              <a:off x="4513224" y="3221724"/>
              <a:ext cx="274563" cy="280321"/>
              <a:chOff x="5298975" y="3412225"/>
              <a:chExt cx="576450" cy="616225"/>
            </a:xfrm>
          </p:grpSpPr>
          <p:sp>
            <p:nvSpPr>
              <p:cNvPr id="7475" name="Google Shape;7475;p7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476" name="Google Shape;7476;p7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77"/>
            <p:cNvGrpSpPr/>
            <p:nvPr/>
          </p:nvGrpSpPr>
          <p:grpSpPr>
            <a:xfrm>
              <a:off x="4824403" y="3421846"/>
              <a:ext cx="110132" cy="130647"/>
              <a:chOff x="5952300" y="3852150"/>
              <a:chExt cx="231225" cy="287200"/>
            </a:xfrm>
          </p:grpSpPr>
          <p:sp>
            <p:nvSpPr>
              <p:cNvPr id="7478" name="Google Shape;7478;p7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0" name="Google Shape;7480;p7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8" name="Google Shape;7488;p77"/>
            <p:cNvGrpSpPr/>
            <p:nvPr/>
          </p:nvGrpSpPr>
          <p:grpSpPr>
            <a:xfrm>
              <a:off x="4295710" y="3079670"/>
              <a:ext cx="14968" cy="27135"/>
              <a:chOff x="4842300" y="3099950"/>
              <a:chExt cx="31425" cy="59650"/>
            </a:xfrm>
          </p:grpSpPr>
          <p:sp>
            <p:nvSpPr>
              <p:cNvPr id="7489" name="Google Shape;7489;p7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3" name="Google Shape;7493;p7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1" name="Google Shape;7501;p77"/>
            <p:cNvGrpSpPr/>
            <p:nvPr/>
          </p:nvGrpSpPr>
          <p:grpSpPr>
            <a:xfrm>
              <a:off x="3831056" y="2816010"/>
              <a:ext cx="37378" cy="27612"/>
              <a:chOff x="3866750" y="2520350"/>
              <a:chExt cx="78475" cy="60700"/>
            </a:xfrm>
          </p:grpSpPr>
          <p:sp>
            <p:nvSpPr>
              <p:cNvPr id="7502" name="Google Shape;7502;p7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6" name="Google Shape;7506;p7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523" name="Google Shape;7523;p7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535" name="Google Shape;7535;p7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8" name="Google Shape;7548;p77"/>
            <p:cNvGrpSpPr/>
            <p:nvPr/>
          </p:nvGrpSpPr>
          <p:grpSpPr>
            <a:xfrm>
              <a:off x="3632736" y="3051591"/>
              <a:ext cx="63288" cy="45217"/>
              <a:chOff x="3450375" y="3038225"/>
              <a:chExt cx="132875" cy="99400"/>
            </a:xfrm>
          </p:grpSpPr>
          <p:sp>
            <p:nvSpPr>
              <p:cNvPr id="7549" name="Google Shape;7549;p7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1" name="Google Shape;7551;p7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560" name="Google Shape;7560;p7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570" name="Google Shape;7570;p7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576" name="Google Shape;7576;p7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77"/>
          <p:cNvGrpSpPr/>
          <p:nvPr/>
        </p:nvGrpSpPr>
        <p:grpSpPr>
          <a:xfrm>
            <a:off x="719116" y="2869970"/>
            <a:ext cx="2622876" cy="1333540"/>
            <a:chOff x="238125" y="1038125"/>
            <a:chExt cx="7146800" cy="3633625"/>
          </a:xfrm>
        </p:grpSpPr>
        <p:sp>
          <p:nvSpPr>
            <p:cNvPr id="7587" name="Google Shape;7587;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77"/>
          <p:cNvGrpSpPr/>
          <p:nvPr/>
        </p:nvGrpSpPr>
        <p:grpSpPr>
          <a:xfrm>
            <a:off x="5834044" y="1012080"/>
            <a:ext cx="2590840" cy="1380235"/>
            <a:chOff x="233350" y="949250"/>
            <a:chExt cx="7137300" cy="3802300"/>
          </a:xfrm>
        </p:grpSpPr>
        <p:sp>
          <p:nvSpPr>
            <p:cNvPr id="9160" name="Google Shape;9160;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77"/>
          <p:cNvGrpSpPr/>
          <p:nvPr/>
        </p:nvGrpSpPr>
        <p:grpSpPr>
          <a:xfrm>
            <a:off x="7648473" y="3056853"/>
            <a:ext cx="104231" cy="320340"/>
            <a:chOff x="7564426" y="3224343"/>
            <a:chExt cx="119985" cy="368801"/>
          </a:xfrm>
        </p:grpSpPr>
        <p:sp>
          <p:nvSpPr>
            <p:cNvPr id="9212" name="Google Shape;9212;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77"/>
          <p:cNvGrpSpPr/>
          <p:nvPr/>
        </p:nvGrpSpPr>
        <p:grpSpPr>
          <a:xfrm>
            <a:off x="7347962" y="3050954"/>
            <a:ext cx="189489" cy="332132"/>
            <a:chOff x="8370831" y="3202002"/>
            <a:chExt cx="218129" cy="382376"/>
          </a:xfrm>
        </p:grpSpPr>
        <p:sp>
          <p:nvSpPr>
            <p:cNvPr id="9215" name="Google Shape;9215;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77"/>
          <p:cNvGrpSpPr/>
          <p:nvPr/>
        </p:nvGrpSpPr>
        <p:grpSpPr>
          <a:xfrm>
            <a:off x="8071351" y="3462086"/>
            <a:ext cx="309429" cy="267000"/>
            <a:chOff x="6742064" y="3750480"/>
            <a:chExt cx="399315" cy="344560"/>
          </a:xfrm>
        </p:grpSpPr>
        <p:sp>
          <p:nvSpPr>
            <p:cNvPr id="9218" name="Google Shape;9218;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7"/>
          <p:cNvGrpSpPr/>
          <p:nvPr/>
        </p:nvGrpSpPr>
        <p:grpSpPr>
          <a:xfrm>
            <a:off x="7610370" y="3813134"/>
            <a:ext cx="180437" cy="281608"/>
            <a:chOff x="7248525" y="3739696"/>
            <a:chExt cx="230531" cy="359790"/>
          </a:xfrm>
        </p:grpSpPr>
        <p:sp>
          <p:nvSpPr>
            <p:cNvPr id="9221" name="Google Shape;9221;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77"/>
          <p:cNvGrpSpPr/>
          <p:nvPr/>
        </p:nvGrpSpPr>
        <p:grpSpPr>
          <a:xfrm>
            <a:off x="7856289" y="3456358"/>
            <a:ext cx="162896" cy="278710"/>
            <a:chOff x="7601242" y="3729267"/>
            <a:chExt cx="222566" cy="380803"/>
          </a:xfrm>
        </p:grpSpPr>
        <p:sp>
          <p:nvSpPr>
            <p:cNvPr id="9224" name="Google Shape;9224;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6" name="Google Shape;9226;p7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7" name="Google Shape;9227;p77"/>
          <p:cNvGrpSpPr/>
          <p:nvPr/>
        </p:nvGrpSpPr>
        <p:grpSpPr>
          <a:xfrm>
            <a:off x="7345935" y="3457498"/>
            <a:ext cx="193543" cy="275990"/>
            <a:chOff x="8304647" y="3738687"/>
            <a:chExt cx="225076" cy="320956"/>
          </a:xfrm>
        </p:grpSpPr>
        <p:sp>
          <p:nvSpPr>
            <p:cNvPr id="9228" name="Google Shape;9228;p7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77"/>
          <p:cNvGrpSpPr/>
          <p:nvPr/>
        </p:nvGrpSpPr>
        <p:grpSpPr>
          <a:xfrm>
            <a:off x="7618427" y="3457498"/>
            <a:ext cx="178492" cy="275990"/>
            <a:chOff x="8615101" y="3738687"/>
            <a:chExt cx="207573" cy="320956"/>
          </a:xfrm>
        </p:grpSpPr>
        <p:sp>
          <p:nvSpPr>
            <p:cNvPr id="9232" name="Google Shape;9232;p7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5" name="Google Shape;9235;p7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6" name="Google Shape;9236;p77"/>
          <p:cNvGrpSpPr/>
          <p:nvPr/>
        </p:nvGrpSpPr>
        <p:grpSpPr>
          <a:xfrm>
            <a:off x="6013132" y="3578986"/>
            <a:ext cx="557671" cy="511283"/>
            <a:chOff x="6015419" y="3716859"/>
            <a:chExt cx="557671" cy="511283"/>
          </a:xfrm>
        </p:grpSpPr>
        <p:sp>
          <p:nvSpPr>
            <p:cNvPr id="9237" name="Google Shape;9237;p7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8" name="Google Shape;9238;p77"/>
            <p:cNvGrpSpPr/>
            <p:nvPr/>
          </p:nvGrpSpPr>
          <p:grpSpPr>
            <a:xfrm>
              <a:off x="6036094" y="3716980"/>
              <a:ext cx="529860" cy="510468"/>
              <a:chOff x="6036094" y="3716980"/>
              <a:chExt cx="529860" cy="510468"/>
            </a:xfrm>
          </p:grpSpPr>
          <p:sp>
            <p:nvSpPr>
              <p:cNvPr id="9239" name="Google Shape;9239;p7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9" name="Google Shape;9249;p77"/>
          <p:cNvGrpSpPr/>
          <p:nvPr/>
        </p:nvGrpSpPr>
        <p:grpSpPr>
          <a:xfrm>
            <a:off x="6642017" y="2935755"/>
            <a:ext cx="576302" cy="511871"/>
            <a:chOff x="6644304" y="3073628"/>
            <a:chExt cx="576302" cy="511871"/>
          </a:xfrm>
        </p:grpSpPr>
        <p:sp>
          <p:nvSpPr>
            <p:cNvPr id="9250" name="Google Shape;9250;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1" name="Google Shape;9251;p77"/>
            <p:cNvGrpSpPr/>
            <p:nvPr/>
          </p:nvGrpSpPr>
          <p:grpSpPr>
            <a:xfrm>
              <a:off x="6712169" y="3085440"/>
              <a:ext cx="481622" cy="494913"/>
              <a:chOff x="6712169" y="3085440"/>
              <a:chExt cx="481622" cy="494913"/>
            </a:xfrm>
          </p:grpSpPr>
          <p:sp>
            <p:nvSpPr>
              <p:cNvPr id="9252" name="Google Shape;9252;p7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7" name="Google Shape;9257;p7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0" name="Google Shape;9260;p7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1" name="Google Shape;9261;p77"/>
          <p:cNvGrpSpPr/>
          <p:nvPr/>
        </p:nvGrpSpPr>
        <p:grpSpPr>
          <a:xfrm>
            <a:off x="6649868" y="3578750"/>
            <a:ext cx="560631" cy="511352"/>
            <a:chOff x="6652154" y="3716623"/>
            <a:chExt cx="560631" cy="511352"/>
          </a:xfrm>
        </p:grpSpPr>
        <p:sp>
          <p:nvSpPr>
            <p:cNvPr id="9262" name="Google Shape;9262;p7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7"/>
            <p:cNvGrpSpPr/>
            <p:nvPr/>
          </p:nvGrpSpPr>
          <p:grpSpPr>
            <a:xfrm>
              <a:off x="6669657" y="3716715"/>
              <a:ext cx="466779" cy="464290"/>
              <a:chOff x="6669657" y="3716715"/>
              <a:chExt cx="466779" cy="464290"/>
            </a:xfrm>
          </p:grpSpPr>
          <p:sp>
            <p:nvSpPr>
              <p:cNvPr id="9264" name="Google Shape;9264;p7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7" name="Google Shape;9277;p77"/>
          <p:cNvGrpSpPr/>
          <p:nvPr/>
        </p:nvGrpSpPr>
        <p:grpSpPr>
          <a:xfrm>
            <a:off x="7843959" y="3860159"/>
            <a:ext cx="187557" cy="187557"/>
            <a:chOff x="8565775" y="671075"/>
            <a:chExt cx="441000" cy="441000"/>
          </a:xfrm>
        </p:grpSpPr>
        <p:sp>
          <p:nvSpPr>
            <p:cNvPr id="9278" name="Google Shape;9278;p7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0" name="Google Shape;9280;p7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77"/>
          <p:cNvGrpSpPr/>
          <p:nvPr/>
        </p:nvGrpSpPr>
        <p:grpSpPr>
          <a:xfrm>
            <a:off x="5997814" y="2938377"/>
            <a:ext cx="587871" cy="512373"/>
            <a:chOff x="6000100" y="3076250"/>
            <a:chExt cx="587871" cy="512373"/>
          </a:xfrm>
        </p:grpSpPr>
        <p:sp>
          <p:nvSpPr>
            <p:cNvPr id="9283" name="Google Shape;9283;p7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4" name="Google Shape;9284;p77"/>
            <p:cNvGrpSpPr/>
            <p:nvPr/>
          </p:nvGrpSpPr>
          <p:grpSpPr>
            <a:xfrm>
              <a:off x="6031360" y="3076713"/>
              <a:ext cx="539107" cy="480965"/>
              <a:chOff x="6031360" y="3076713"/>
              <a:chExt cx="539107" cy="480965"/>
            </a:xfrm>
          </p:grpSpPr>
          <p:sp>
            <p:nvSpPr>
              <p:cNvPr id="9285" name="Google Shape;9285;p7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2" name="Google Shape;9292;p77"/>
          <p:cNvGrpSpPr/>
          <p:nvPr/>
        </p:nvGrpSpPr>
        <p:grpSpPr>
          <a:xfrm>
            <a:off x="3416805" y="919691"/>
            <a:ext cx="2310381" cy="1488888"/>
            <a:chOff x="229225" y="549050"/>
            <a:chExt cx="7161750" cy="4615275"/>
          </a:xfrm>
        </p:grpSpPr>
        <p:sp>
          <p:nvSpPr>
            <p:cNvPr id="9293" name="Google Shape;9293;p7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77"/>
          <p:cNvGrpSpPr/>
          <p:nvPr/>
        </p:nvGrpSpPr>
        <p:grpSpPr>
          <a:xfrm>
            <a:off x="3514723" y="2849588"/>
            <a:ext cx="2310282" cy="1374222"/>
            <a:chOff x="238125" y="732525"/>
            <a:chExt cx="7130500" cy="4241425"/>
          </a:xfrm>
        </p:grpSpPr>
        <p:sp>
          <p:nvSpPr>
            <p:cNvPr id="9411" name="Google Shape;9411;p7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9528"/>
        <p:cNvGrpSpPr/>
        <p:nvPr/>
      </p:nvGrpSpPr>
      <p:grpSpPr>
        <a:xfrm>
          <a:off x="0" y="0"/>
          <a:ext cx="0" cy="0"/>
          <a:chOff x="0" y="0"/>
          <a:chExt cx="0" cy="0"/>
        </a:xfrm>
      </p:grpSpPr>
      <p:grpSp>
        <p:nvGrpSpPr>
          <p:cNvPr id="9529" name="Google Shape;9529;p78"/>
          <p:cNvGrpSpPr/>
          <p:nvPr/>
        </p:nvGrpSpPr>
        <p:grpSpPr>
          <a:xfrm>
            <a:off x="725414" y="969763"/>
            <a:ext cx="2507799" cy="206239"/>
            <a:chOff x="106648" y="895722"/>
            <a:chExt cx="4481413" cy="374300"/>
          </a:xfrm>
        </p:grpSpPr>
        <p:grpSp>
          <p:nvGrpSpPr>
            <p:cNvPr id="9530" name="Google Shape;9530;p78"/>
            <p:cNvGrpSpPr/>
            <p:nvPr/>
          </p:nvGrpSpPr>
          <p:grpSpPr>
            <a:xfrm>
              <a:off x="2233276" y="895722"/>
              <a:ext cx="1082667" cy="223591"/>
              <a:chOff x="4808316" y="2800065"/>
              <a:chExt cx="1999386" cy="412910"/>
            </a:xfrm>
          </p:grpSpPr>
          <p:sp>
            <p:nvSpPr>
              <p:cNvPr id="9531" name="Google Shape;9531;p7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2" name="Google Shape;9532;p78"/>
              <p:cNvGrpSpPr/>
              <p:nvPr/>
            </p:nvGrpSpPr>
            <p:grpSpPr>
              <a:xfrm>
                <a:off x="4808316" y="2800065"/>
                <a:ext cx="92400" cy="411825"/>
                <a:chOff x="845575" y="2563700"/>
                <a:chExt cx="92400" cy="411825"/>
              </a:xfrm>
            </p:grpSpPr>
            <p:cxnSp>
              <p:nvCxnSpPr>
                <p:cNvPr id="9533" name="Google Shape;9533;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34" name="Google Shape;9534;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35" name="Google Shape;9535;p78"/>
            <p:cNvGrpSpPr/>
            <p:nvPr/>
          </p:nvGrpSpPr>
          <p:grpSpPr>
            <a:xfrm>
              <a:off x="106648" y="895722"/>
              <a:ext cx="1088401" cy="223591"/>
              <a:chOff x="881025" y="2800065"/>
              <a:chExt cx="2009975" cy="412910"/>
            </a:xfrm>
          </p:grpSpPr>
          <p:sp>
            <p:nvSpPr>
              <p:cNvPr id="9536" name="Google Shape;9536;p7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7" name="Google Shape;9537;p78"/>
              <p:cNvGrpSpPr/>
              <p:nvPr/>
            </p:nvGrpSpPr>
            <p:grpSpPr>
              <a:xfrm>
                <a:off x="881025" y="2800065"/>
                <a:ext cx="92400" cy="411825"/>
                <a:chOff x="845575" y="2563700"/>
                <a:chExt cx="92400" cy="411825"/>
              </a:xfrm>
            </p:grpSpPr>
            <p:cxnSp>
              <p:nvCxnSpPr>
                <p:cNvPr id="9538" name="Google Shape;9538;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39" name="Google Shape;9539;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0" name="Google Shape;9540;p78"/>
            <p:cNvGrpSpPr/>
            <p:nvPr/>
          </p:nvGrpSpPr>
          <p:grpSpPr>
            <a:xfrm>
              <a:off x="1172346" y="1047018"/>
              <a:ext cx="1083151" cy="223003"/>
              <a:chOff x="2849073" y="3079467"/>
              <a:chExt cx="2000279" cy="411825"/>
            </a:xfrm>
          </p:grpSpPr>
          <p:sp>
            <p:nvSpPr>
              <p:cNvPr id="9541" name="Google Shape;9541;p7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78"/>
              <p:cNvGrpSpPr/>
              <p:nvPr/>
            </p:nvGrpSpPr>
            <p:grpSpPr>
              <a:xfrm rot="10800000">
                <a:off x="2849073" y="3079467"/>
                <a:ext cx="92400" cy="411825"/>
                <a:chOff x="2070100" y="2563700"/>
                <a:chExt cx="92400" cy="411825"/>
              </a:xfrm>
            </p:grpSpPr>
            <p:cxnSp>
              <p:nvCxnSpPr>
                <p:cNvPr id="9543" name="Google Shape;9543;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44" name="Google Shape;9544;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5" name="Google Shape;9545;p78"/>
            <p:cNvGrpSpPr/>
            <p:nvPr/>
          </p:nvGrpSpPr>
          <p:grpSpPr>
            <a:xfrm>
              <a:off x="3290132" y="1047018"/>
              <a:ext cx="1297929" cy="223003"/>
              <a:chOff x="6760035" y="3079467"/>
              <a:chExt cx="2396914" cy="411825"/>
            </a:xfrm>
          </p:grpSpPr>
          <p:sp>
            <p:nvSpPr>
              <p:cNvPr id="9546" name="Google Shape;9546;p7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78"/>
              <p:cNvGrpSpPr/>
              <p:nvPr/>
            </p:nvGrpSpPr>
            <p:grpSpPr>
              <a:xfrm rot="10800000">
                <a:off x="6760035" y="3079467"/>
                <a:ext cx="92400" cy="411825"/>
                <a:chOff x="2070100" y="2563700"/>
                <a:chExt cx="92400" cy="411825"/>
              </a:xfrm>
            </p:grpSpPr>
            <p:cxnSp>
              <p:nvCxnSpPr>
                <p:cNvPr id="9548" name="Google Shape;9548;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49" name="Google Shape;9549;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50" name="Google Shape;9550;p78"/>
          <p:cNvGrpSpPr/>
          <p:nvPr/>
        </p:nvGrpSpPr>
        <p:grpSpPr>
          <a:xfrm>
            <a:off x="2143176" y="3369134"/>
            <a:ext cx="1086701" cy="799429"/>
            <a:chOff x="2183288" y="3555572"/>
            <a:chExt cx="1136241" cy="835873"/>
          </a:xfrm>
        </p:grpSpPr>
        <p:sp>
          <p:nvSpPr>
            <p:cNvPr id="9551" name="Google Shape;9551;p7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2" name="Google Shape;9552;p78"/>
            <p:cNvGrpSpPr/>
            <p:nvPr/>
          </p:nvGrpSpPr>
          <p:grpSpPr>
            <a:xfrm>
              <a:off x="2205895" y="3637269"/>
              <a:ext cx="1089848" cy="724993"/>
              <a:chOff x="2205895" y="3637269"/>
              <a:chExt cx="1089848" cy="724993"/>
            </a:xfrm>
          </p:grpSpPr>
          <p:sp>
            <p:nvSpPr>
              <p:cNvPr id="9553" name="Google Shape;9553;p7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9" name="Google Shape;9559;p7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0" name="Google Shape;9560;p7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9561" name="Google Shape;9561;p78"/>
            <p:cNvGrpSpPr/>
            <p:nvPr/>
          </p:nvGrpSpPr>
          <p:grpSpPr>
            <a:xfrm>
              <a:off x="3173850" y="3779426"/>
              <a:ext cx="145679" cy="70048"/>
              <a:chOff x="3173850" y="3779426"/>
              <a:chExt cx="145679" cy="70048"/>
            </a:xfrm>
          </p:grpSpPr>
          <p:cxnSp>
            <p:nvCxnSpPr>
              <p:cNvPr id="9562" name="Google Shape;9562;p7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9563" name="Google Shape;9563;p7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78"/>
            <p:cNvGrpSpPr/>
            <p:nvPr/>
          </p:nvGrpSpPr>
          <p:grpSpPr>
            <a:xfrm>
              <a:off x="2183288" y="4139483"/>
              <a:ext cx="145133" cy="70048"/>
              <a:chOff x="2183288" y="4139483"/>
              <a:chExt cx="145133" cy="70048"/>
            </a:xfrm>
          </p:grpSpPr>
          <p:cxnSp>
            <p:nvCxnSpPr>
              <p:cNvPr id="9565" name="Google Shape;9565;p7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9566" name="Google Shape;9566;p7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7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8" name="Google Shape;9568;p7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9569" name="Google Shape;9569;p78"/>
            <p:cNvGrpSpPr/>
            <p:nvPr/>
          </p:nvGrpSpPr>
          <p:grpSpPr>
            <a:xfrm>
              <a:off x="2943836" y="4268886"/>
              <a:ext cx="60717" cy="122559"/>
              <a:chOff x="2943836" y="4268886"/>
              <a:chExt cx="60717" cy="122559"/>
            </a:xfrm>
          </p:grpSpPr>
          <p:sp>
            <p:nvSpPr>
              <p:cNvPr id="9570" name="Google Shape;9570;p7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1" name="Google Shape;9571;p7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9572" name="Google Shape;9572;p78"/>
          <p:cNvGrpSpPr/>
          <p:nvPr/>
        </p:nvGrpSpPr>
        <p:grpSpPr>
          <a:xfrm>
            <a:off x="3406121" y="1290134"/>
            <a:ext cx="1675870" cy="758251"/>
            <a:chOff x="3530532" y="1496185"/>
            <a:chExt cx="1562000" cy="706730"/>
          </a:xfrm>
        </p:grpSpPr>
        <p:cxnSp>
          <p:nvCxnSpPr>
            <p:cNvPr id="9573" name="Google Shape;9573;p7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9574" name="Google Shape;9574;p78"/>
            <p:cNvGrpSpPr/>
            <p:nvPr/>
          </p:nvGrpSpPr>
          <p:grpSpPr>
            <a:xfrm>
              <a:off x="3530532" y="1496185"/>
              <a:ext cx="323430" cy="463587"/>
              <a:chOff x="3530532" y="1496185"/>
              <a:chExt cx="323430" cy="463587"/>
            </a:xfrm>
          </p:grpSpPr>
          <p:grpSp>
            <p:nvGrpSpPr>
              <p:cNvPr id="9575" name="Google Shape;9575;p78"/>
              <p:cNvGrpSpPr/>
              <p:nvPr/>
            </p:nvGrpSpPr>
            <p:grpSpPr>
              <a:xfrm>
                <a:off x="3567462" y="1496185"/>
                <a:ext cx="286500" cy="361376"/>
                <a:chOff x="3567462" y="1496185"/>
                <a:chExt cx="286500" cy="361376"/>
              </a:xfrm>
            </p:grpSpPr>
            <p:cxnSp>
              <p:nvCxnSpPr>
                <p:cNvPr id="9576" name="Google Shape;9576;p7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9577" name="Google Shape;9577;p7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8" name="Google Shape;9578;p7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78"/>
            <p:cNvGrpSpPr/>
            <p:nvPr/>
          </p:nvGrpSpPr>
          <p:grpSpPr>
            <a:xfrm>
              <a:off x="3891569" y="1779209"/>
              <a:ext cx="323945" cy="423706"/>
              <a:chOff x="3891569" y="1779209"/>
              <a:chExt cx="323945" cy="423706"/>
            </a:xfrm>
          </p:grpSpPr>
          <p:grpSp>
            <p:nvGrpSpPr>
              <p:cNvPr id="9580" name="Google Shape;9580;p78"/>
              <p:cNvGrpSpPr/>
              <p:nvPr/>
            </p:nvGrpSpPr>
            <p:grpSpPr>
              <a:xfrm>
                <a:off x="3929014" y="1881638"/>
                <a:ext cx="286500" cy="321278"/>
                <a:chOff x="3929014" y="1881638"/>
                <a:chExt cx="286500" cy="321278"/>
              </a:xfrm>
            </p:grpSpPr>
            <p:cxnSp>
              <p:nvCxnSpPr>
                <p:cNvPr id="9581" name="Google Shape;9581;p7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9582" name="Google Shape;9582;p7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3" name="Google Shape;9583;p7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78"/>
            <p:cNvGrpSpPr/>
            <p:nvPr/>
          </p:nvGrpSpPr>
          <p:grpSpPr>
            <a:xfrm>
              <a:off x="4252606" y="1496185"/>
              <a:ext cx="324721" cy="463587"/>
              <a:chOff x="4252606" y="1496185"/>
              <a:chExt cx="324721" cy="463587"/>
            </a:xfrm>
          </p:grpSpPr>
          <p:grpSp>
            <p:nvGrpSpPr>
              <p:cNvPr id="9585" name="Google Shape;9585;p78"/>
              <p:cNvGrpSpPr/>
              <p:nvPr/>
            </p:nvGrpSpPr>
            <p:grpSpPr>
              <a:xfrm>
                <a:off x="4290828" y="1496185"/>
                <a:ext cx="286500" cy="361376"/>
                <a:chOff x="4290828" y="1496185"/>
                <a:chExt cx="286500" cy="361376"/>
              </a:xfrm>
            </p:grpSpPr>
            <p:cxnSp>
              <p:nvCxnSpPr>
                <p:cNvPr id="9586" name="Google Shape;9586;p7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9587" name="Google Shape;9587;p7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8" name="Google Shape;9588;p7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8"/>
            <p:cNvGrpSpPr/>
            <p:nvPr/>
          </p:nvGrpSpPr>
          <p:grpSpPr>
            <a:xfrm>
              <a:off x="4613643" y="1763716"/>
              <a:ext cx="325308" cy="439200"/>
              <a:chOff x="4613643" y="1763716"/>
              <a:chExt cx="325308" cy="439200"/>
            </a:xfrm>
          </p:grpSpPr>
          <p:grpSp>
            <p:nvGrpSpPr>
              <p:cNvPr id="9590" name="Google Shape;9590;p78"/>
              <p:cNvGrpSpPr/>
              <p:nvPr/>
            </p:nvGrpSpPr>
            <p:grpSpPr>
              <a:xfrm>
                <a:off x="4652451" y="1879538"/>
                <a:ext cx="286500" cy="323378"/>
                <a:chOff x="4652451" y="1879538"/>
                <a:chExt cx="286500" cy="323378"/>
              </a:xfrm>
            </p:grpSpPr>
            <p:cxnSp>
              <p:nvCxnSpPr>
                <p:cNvPr id="9591" name="Google Shape;9591;p7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9592" name="Google Shape;9592;p7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3" name="Google Shape;9593;p7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4" name="Google Shape;9594;p78"/>
          <p:cNvGrpSpPr/>
          <p:nvPr/>
        </p:nvGrpSpPr>
        <p:grpSpPr>
          <a:xfrm>
            <a:off x="3417981" y="2143759"/>
            <a:ext cx="1652173" cy="391517"/>
            <a:chOff x="3512551" y="2358270"/>
            <a:chExt cx="1597383" cy="378533"/>
          </a:xfrm>
        </p:grpSpPr>
        <p:cxnSp>
          <p:nvCxnSpPr>
            <p:cNvPr id="9595" name="Google Shape;9595;p78"/>
            <p:cNvCxnSpPr>
              <a:stCxn id="9596" idx="6"/>
              <a:endCxn id="959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9598" name="Google Shape;9598;p78"/>
            <p:cNvGrpSpPr/>
            <p:nvPr/>
          </p:nvGrpSpPr>
          <p:grpSpPr>
            <a:xfrm>
              <a:off x="3512551" y="2358270"/>
              <a:ext cx="225647" cy="307714"/>
              <a:chOff x="2182679" y="2004714"/>
              <a:chExt cx="792300" cy="1080458"/>
            </a:xfrm>
          </p:grpSpPr>
          <p:cxnSp>
            <p:nvCxnSpPr>
              <p:cNvPr id="9599" name="Google Shape;9599;p78"/>
              <p:cNvCxnSpPr>
                <a:stCxn id="960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9596" name="Google Shape;9596;p7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78"/>
            <p:cNvGrpSpPr/>
            <p:nvPr/>
          </p:nvGrpSpPr>
          <p:grpSpPr>
            <a:xfrm>
              <a:off x="3969644" y="2440153"/>
              <a:ext cx="225853" cy="296651"/>
              <a:chOff x="3775710" y="1729289"/>
              <a:chExt cx="136500" cy="179289"/>
            </a:xfrm>
          </p:grpSpPr>
          <p:cxnSp>
            <p:nvCxnSpPr>
              <p:cNvPr id="9602" name="Google Shape;9602;p7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9603" name="Google Shape;9603;p7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78"/>
            <p:cNvGrpSpPr/>
            <p:nvPr/>
          </p:nvGrpSpPr>
          <p:grpSpPr>
            <a:xfrm>
              <a:off x="4427051" y="2358270"/>
              <a:ext cx="225647" cy="307714"/>
              <a:chOff x="5393704" y="2004714"/>
              <a:chExt cx="792300" cy="1080458"/>
            </a:xfrm>
          </p:grpSpPr>
          <p:cxnSp>
            <p:nvCxnSpPr>
              <p:cNvPr id="9606" name="Google Shape;9606;p78"/>
              <p:cNvCxnSpPr>
                <a:stCxn id="960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9608" name="Google Shape;9608;p7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8"/>
            <p:cNvGrpSpPr/>
            <p:nvPr/>
          </p:nvGrpSpPr>
          <p:grpSpPr>
            <a:xfrm>
              <a:off x="4884287" y="2440252"/>
              <a:ext cx="225647" cy="296532"/>
              <a:chOff x="6999166" y="2292572"/>
              <a:chExt cx="792300" cy="1041192"/>
            </a:xfrm>
          </p:grpSpPr>
          <p:cxnSp>
            <p:nvCxnSpPr>
              <p:cNvPr id="9610" name="Google Shape;9610;p7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9597" name="Google Shape;9597;p7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2" name="Google Shape;9612;p78"/>
          <p:cNvGrpSpPr/>
          <p:nvPr/>
        </p:nvGrpSpPr>
        <p:grpSpPr>
          <a:xfrm>
            <a:off x="6838789" y="979959"/>
            <a:ext cx="1581844" cy="732818"/>
            <a:chOff x="634175" y="2986275"/>
            <a:chExt cx="3147949" cy="1458344"/>
          </a:xfrm>
        </p:grpSpPr>
        <p:cxnSp>
          <p:nvCxnSpPr>
            <p:cNvPr id="9613" name="Google Shape;9613;p78"/>
            <p:cNvCxnSpPr>
              <a:stCxn id="9614" idx="4"/>
              <a:endCxn id="961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9616" name="Google Shape;9616;p78"/>
            <p:cNvCxnSpPr>
              <a:stCxn id="9615" idx="0"/>
              <a:endCxn id="961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9618" name="Google Shape;9618;p78"/>
            <p:cNvCxnSpPr>
              <a:stCxn id="9617" idx="4"/>
              <a:endCxn id="961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9620" name="Google Shape;9620;p78"/>
            <p:cNvCxnSpPr>
              <a:stCxn id="9619" idx="0"/>
              <a:endCxn id="962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9621" name="Google Shape;9621;p7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617" name="Google Shape;9617;p7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614" name="Google Shape;9614;p7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619" name="Google Shape;9619;p7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615" name="Google Shape;9615;p7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622" name="Google Shape;9622;p78"/>
          <p:cNvGrpSpPr/>
          <p:nvPr/>
        </p:nvGrpSpPr>
        <p:grpSpPr>
          <a:xfrm>
            <a:off x="3406504" y="2674269"/>
            <a:ext cx="1675128" cy="313674"/>
            <a:chOff x="998425" y="1182125"/>
            <a:chExt cx="1065400" cy="199500"/>
          </a:xfrm>
        </p:grpSpPr>
        <p:sp>
          <p:nvSpPr>
            <p:cNvPr id="9623" name="Google Shape;9623;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78"/>
          <p:cNvGrpSpPr/>
          <p:nvPr/>
        </p:nvGrpSpPr>
        <p:grpSpPr>
          <a:xfrm>
            <a:off x="3406503" y="3630235"/>
            <a:ext cx="1675129" cy="525345"/>
            <a:chOff x="5194708" y="3484366"/>
            <a:chExt cx="3148148" cy="987304"/>
          </a:xfrm>
        </p:grpSpPr>
        <p:grpSp>
          <p:nvGrpSpPr>
            <p:cNvPr id="9629" name="Google Shape;9629;p78"/>
            <p:cNvGrpSpPr/>
            <p:nvPr/>
          </p:nvGrpSpPr>
          <p:grpSpPr>
            <a:xfrm>
              <a:off x="7531521" y="3484366"/>
              <a:ext cx="811335" cy="987304"/>
              <a:chOff x="3379425" y="1617275"/>
              <a:chExt cx="1090650" cy="1327200"/>
            </a:xfrm>
          </p:grpSpPr>
          <p:sp>
            <p:nvSpPr>
              <p:cNvPr id="9630" name="Google Shape;9630;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8"/>
            <p:cNvGrpSpPr/>
            <p:nvPr/>
          </p:nvGrpSpPr>
          <p:grpSpPr>
            <a:xfrm>
              <a:off x="6752546" y="3484366"/>
              <a:ext cx="811428" cy="987304"/>
              <a:chOff x="2332275" y="1617275"/>
              <a:chExt cx="1090775" cy="1327200"/>
            </a:xfrm>
          </p:grpSpPr>
          <p:sp>
            <p:nvSpPr>
              <p:cNvPr id="9634" name="Google Shape;9634;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8"/>
            <p:cNvGrpSpPr/>
            <p:nvPr/>
          </p:nvGrpSpPr>
          <p:grpSpPr>
            <a:xfrm>
              <a:off x="5973664" y="3484366"/>
              <a:ext cx="811335" cy="987304"/>
              <a:chOff x="1285250" y="1617275"/>
              <a:chExt cx="1090650" cy="1327200"/>
            </a:xfrm>
          </p:grpSpPr>
          <p:sp>
            <p:nvSpPr>
              <p:cNvPr id="9638" name="Google Shape;9638;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78"/>
            <p:cNvGrpSpPr/>
            <p:nvPr/>
          </p:nvGrpSpPr>
          <p:grpSpPr>
            <a:xfrm>
              <a:off x="5194708" y="3484366"/>
              <a:ext cx="811409" cy="987304"/>
              <a:chOff x="238125" y="1617275"/>
              <a:chExt cx="1090750" cy="1327200"/>
            </a:xfrm>
          </p:grpSpPr>
          <p:sp>
            <p:nvSpPr>
              <p:cNvPr id="9642" name="Google Shape;9642;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5" name="Google Shape;9645;p78"/>
          <p:cNvGrpSpPr/>
          <p:nvPr/>
        </p:nvGrpSpPr>
        <p:grpSpPr>
          <a:xfrm>
            <a:off x="6840188" y="2276124"/>
            <a:ext cx="1579046" cy="522230"/>
            <a:chOff x="6853641" y="2534077"/>
            <a:chExt cx="1515545" cy="501229"/>
          </a:xfrm>
        </p:grpSpPr>
        <p:grpSp>
          <p:nvGrpSpPr>
            <p:cNvPr id="9646" name="Google Shape;9646;p78"/>
            <p:cNvGrpSpPr/>
            <p:nvPr/>
          </p:nvGrpSpPr>
          <p:grpSpPr>
            <a:xfrm>
              <a:off x="6853641" y="2618923"/>
              <a:ext cx="1515545" cy="324556"/>
              <a:chOff x="6853641" y="2618923"/>
              <a:chExt cx="1515545" cy="324556"/>
            </a:xfrm>
          </p:grpSpPr>
          <p:sp>
            <p:nvSpPr>
              <p:cNvPr id="9647" name="Google Shape;9647;p7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2" name="Google Shape;9652;p7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8"/>
          <p:cNvGrpSpPr/>
          <p:nvPr/>
        </p:nvGrpSpPr>
        <p:grpSpPr>
          <a:xfrm>
            <a:off x="3435080" y="3151165"/>
            <a:ext cx="1617976" cy="346616"/>
            <a:chOff x="1808063" y="4294338"/>
            <a:chExt cx="3370782" cy="721817"/>
          </a:xfrm>
        </p:grpSpPr>
        <p:sp>
          <p:nvSpPr>
            <p:cNvPr id="9658" name="Google Shape;9658;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8"/>
          <p:cNvGrpSpPr/>
          <p:nvPr/>
        </p:nvGrpSpPr>
        <p:grpSpPr>
          <a:xfrm>
            <a:off x="5261076" y="3817915"/>
            <a:ext cx="1417067" cy="350605"/>
            <a:chOff x="4234950" y="2101012"/>
            <a:chExt cx="4219974" cy="1044090"/>
          </a:xfrm>
        </p:grpSpPr>
        <p:sp>
          <p:nvSpPr>
            <p:cNvPr id="9669" name="Google Shape;9669;p7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8"/>
          <p:cNvGrpSpPr/>
          <p:nvPr/>
        </p:nvGrpSpPr>
        <p:grpSpPr>
          <a:xfrm>
            <a:off x="6836548" y="1808672"/>
            <a:ext cx="1586327" cy="371557"/>
            <a:chOff x="1247650" y="2075423"/>
            <a:chExt cx="6648477" cy="1557238"/>
          </a:xfrm>
        </p:grpSpPr>
        <p:sp>
          <p:nvSpPr>
            <p:cNvPr id="9686" name="Google Shape;9686;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8"/>
          <p:cNvGrpSpPr/>
          <p:nvPr/>
        </p:nvGrpSpPr>
        <p:grpSpPr>
          <a:xfrm>
            <a:off x="5267818" y="961862"/>
            <a:ext cx="1415601" cy="1648533"/>
            <a:chOff x="1839112" y="2209163"/>
            <a:chExt cx="1918159" cy="2233784"/>
          </a:xfrm>
        </p:grpSpPr>
        <p:sp>
          <p:nvSpPr>
            <p:cNvPr id="9693" name="Google Shape;9693;p7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96" name="Google Shape;9696;p78"/>
            <p:cNvCxnSpPr>
              <a:stCxn id="9693" idx="6"/>
              <a:endCxn id="969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9697" name="Google Shape;9697;p78"/>
            <p:cNvCxnSpPr>
              <a:stCxn id="9694" idx="4"/>
              <a:endCxn id="969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9699" name="Google Shape;9699;p78"/>
            <p:cNvCxnSpPr>
              <a:stCxn id="9698" idx="6"/>
              <a:endCxn id="969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9700" name="Google Shape;9700;p78"/>
            <p:cNvCxnSpPr>
              <a:stCxn id="9695" idx="4"/>
              <a:endCxn id="970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9698" name="Google Shape;9698;p7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3" name="Google Shape;9703;p78"/>
            <p:cNvCxnSpPr>
              <a:endCxn id="970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9704" name="Google Shape;9704;p78"/>
          <p:cNvGrpSpPr/>
          <p:nvPr/>
        </p:nvGrpSpPr>
        <p:grpSpPr>
          <a:xfrm>
            <a:off x="3425084" y="979946"/>
            <a:ext cx="1637968" cy="154942"/>
            <a:chOff x="238125" y="2506075"/>
            <a:chExt cx="7115411" cy="673075"/>
          </a:xfrm>
        </p:grpSpPr>
        <p:sp>
          <p:nvSpPr>
            <p:cNvPr id="9705" name="Google Shape;9705;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8"/>
          <p:cNvGrpSpPr/>
          <p:nvPr/>
        </p:nvGrpSpPr>
        <p:grpSpPr>
          <a:xfrm>
            <a:off x="1965820" y="1294664"/>
            <a:ext cx="1262932" cy="785408"/>
            <a:chOff x="548861" y="389676"/>
            <a:chExt cx="3843371" cy="2390163"/>
          </a:xfrm>
        </p:grpSpPr>
        <p:cxnSp>
          <p:nvCxnSpPr>
            <p:cNvPr id="9711" name="Google Shape;9711;p7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9712" name="Google Shape;9712;p7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9713" name="Google Shape;9713;p7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9714" name="Google Shape;9714;p7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9715" name="Google Shape;9715;p7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16" name="Google Shape;9716;p7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17" name="Google Shape;9717;p7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8" name="Google Shape;9718;p7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78"/>
          <p:cNvGrpSpPr/>
          <p:nvPr/>
        </p:nvGrpSpPr>
        <p:grpSpPr>
          <a:xfrm>
            <a:off x="753952" y="2401541"/>
            <a:ext cx="1412054" cy="633562"/>
            <a:chOff x="1187400" y="2529299"/>
            <a:chExt cx="6769193" cy="2241903"/>
          </a:xfrm>
        </p:grpSpPr>
        <p:sp>
          <p:nvSpPr>
            <p:cNvPr id="9725" name="Google Shape;9725;p7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726" name="Google Shape;9726;p7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727" name="Google Shape;9727;p7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728" name="Google Shape;9728;p7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729" name="Google Shape;9729;p7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730" name="Google Shape;9730;p7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731" name="Google Shape;9731;p7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9732" name="Google Shape;9732;p78"/>
            <p:cNvCxnSpPr>
              <a:stCxn id="9725" idx="2"/>
              <a:endCxn id="972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733" name="Google Shape;9733;p78"/>
            <p:cNvCxnSpPr>
              <a:stCxn id="9727" idx="0"/>
              <a:endCxn id="972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734" name="Google Shape;9734;p78"/>
            <p:cNvCxnSpPr>
              <a:stCxn id="9727" idx="2"/>
              <a:endCxn id="972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735" name="Google Shape;9735;p78"/>
            <p:cNvCxnSpPr>
              <a:stCxn id="9728" idx="0"/>
              <a:endCxn id="972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736" name="Google Shape;9736;p78"/>
            <p:cNvCxnSpPr>
              <a:stCxn id="9726" idx="2"/>
              <a:endCxn id="973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9737" name="Google Shape;9737;p78"/>
            <p:cNvCxnSpPr>
              <a:stCxn id="9730" idx="0"/>
              <a:endCxn id="972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9738" name="Google Shape;9738;p78"/>
          <p:cNvGrpSpPr/>
          <p:nvPr/>
        </p:nvGrpSpPr>
        <p:grpSpPr>
          <a:xfrm>
            <a:off x="6840198" y="2894250"/>
            <a:ext cx="1579035" cy="540873"/>
            <a:chOff x="6895650" y="3126697"/>
            <a:chExt cx="1436662" cy="492105"/>
          </a:xfrm>
        </p:grpSpPr>
        <p:sp>
          <p:nvSpPr>
            <p:cNvPr id="9739" name="Google Shape;9739;p7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4" name="Google Shape;9744;p78"/>
            <p:cNvGrpSpPr/>
            <p:nvPr/>
          </p:nvGrpSpPr>
          <p:grpSpPr>
            <a:xfrm>
              <a:off x="6995957" y="3335810"/>
              <a:ext cx="1230393" cy="71754"/>
              <a:chOff x="6995957" y="3287964"/>
              <a:chExt cx="1230393" cy="71754"/>
            </a:xfrm>
          </p:grpSpPr>
          <p:sp>
            <p:nvSpPr>
              <p:cNvPr id="9745" name="Google Shape;9745;p7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50" name="Google Shape;9750;p78"/>
          <p:cNvGrpSpPr/>
          <p:nvPr/>
        </p:nvGrpSpPr>
        <p:grpSpPr>
          <a:xfrm>
            <a:off x="6838780" y="3531013"/>
            <a:ext cx="1581862" cy="650625"/>
            <a:chOff x="6777990" y="3710194"/>
            <a:chExt cx="1646915" cy="677382"/>
          </a:xfrm>
        </p:grpSpPr>
        <p:grpSp>
          <p:nvGrpSpPr>
            <p:cNvPr id="9751" name="Google Shape;9751;p78"/>
            <p:cNvGrpSpPr/>
            <p:nvPr/>
          </p:nvGrpSpPr>
          <p:grpSpPr>
            <a:xfrm>
              <a:off x="6777990" y="3874492"/>
              <a:ext cx="411129" cy="513083"/>
              <a:chOff x="6777990" y="3874492"/>
              <a:chExt cx="411129" cy="513083"/>
            </a:xfrm>
          </p:grpSpPr>
          <p:cxnSp>
            <p:nvCxnSpPr>
              <p:cNvPr id="9752" name="Google Shape;9752;p7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9753" name="Google Shape;9753;p7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8"/>
            <p:cNvGrpSpPr/>
            <p:nvPr/>
          </p:nvGrpSpPr>
          <p:grpSpPr>
            <a:xfrm>
              <a:off x="7188425" y="3710194"/>
              <a:ext cx="411123" cy="520535"/>
              <a:chOff x="7188425" y="3710194"/>
              <a:chExt cx="411123" cy="520535"/>
            </a:xfrm>
          </p:grpSpPr>
          <p:cxnSp>
            <p:nvCxnSpPr>
              <p:cNvPr id="9755" name="Google Shape;9755;p7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9756" name="Google Shape;9756;p7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8"/>
            <p:cNvGrpSpPr/>
            <p:nvPr/>
          </p:nvGrpSpPr>
          <p:grpSpPr>
            <a:xfrm>
              <a:off x="7603341" y="3874492"/>
              <a:ext cx="411474" cy="513083"/>
              <a:chOff x="7603341" y="3874492"/>
              <a:chExt cx="411474" cy="513083"/>
            </a:xfrm>
          </p:grpSpPr>
          <p:cxnSp>
            <p:nvCxnSpPr>
              <p:cNvPr id="9758" name="Google Shape;9758;p7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9759" name="Google Shape;9759;p7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8"/>
            <p:cNvGrpSpPr/>
            <p:nvPr/>
          </p:nvGrpSpPr>
          <p:grpSpPr>
            <a:xfrm>
              <a:off x="8013776" y="3722847"/>
              <a:ext cx="411129" cy="507881"/>
              <a:chOff x="8013776" y="3722847"/>
              <a:chExt cx="411129" cy="507881"/>
            </a:xfrm>
          </p:grpSpPr>
          <p:cxnSp>
            <p:nvCxnSpPr>
              <p:cNvPr id="9761" name="Google Shape;9761;p7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9762" name="Google Shape;9762;p7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3" name="Google Shape;9763;p78"/>
          <p:cNvGrpSpPr/>
          <p:nvPr/>
        </p:nvGrpSpPr>
        <p:grpSpPr>
          <a:xfrm>
            <a:off x="5258295" y="2703853"/>
            <a:ext cx="1421889" cy="1020603"/>
            <a:chOff x="5190863" y="2824811"/>
            <a:chExt cx="1544860" cy="1108869"/>
          </a:xfrm>
        </p:grpSpPr>
        <p:grpSp>
          <p:nvGrpSpPr>
            <p:cNvPr id="9764" name="Google Shape;9764;p78"/>
            <p:cNvGrpSpPr/>
            <p:nvPr/>
          </p:nvGrpSpPr>
          <p:grpSpPr>
            <a:xfrm>
              <a:off x="5938695" y="3176919"/>
              <a:ext cx="685761" cy="404739"/>
              <a:chOff x="5938695" y="3176919"/>
              <a:chExt cx="685761" cy="404739"/>
            </a:xfrm>
          </p:grpSpPr>
          <p:grpSp>
            <p:nvGrpSpPr>
              <p:cNvPr id="9765" name="Google Shape;9765;p78"/>
              <p:cNvGrpSpPr/>
              <p:nvPr/>
            </p:nvGrpSpPr>
            <p:grpSpPr>
              <a:xfrm>
                <a:off x="5938695" y="3176919"/>
                <a:ext cx="685761" cy="404739"/>
                <a:chOff x="5938695" y="3176919"/>
                <a:chExt cx="685761" cy="404739"/>
              </a:xfrm>
            </p:grpSpPr>
            <p:sp>
              <p:nvSpPr>
                <p:cNvPr id="9766" name="Google Shape;9766;p7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8" name="Google Shape;9768;p7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8"/>
            <p:cNvGrpSpPr/>
            <p:nvPr/>
          </p:nvGrpSpPr>
          <p:grpSpPr>
            <a:xfrm>
              <a:off x="5305233" y="3176835"/>
              <a:ext cx="685971" cy="404655"/>
              <a:chOff x="5305233" y="3176835"/>
              <a:chExt cx="685971" cy="404655"/>
            </a:xfrm>
          </p:grpSpPr>
          <p:grpSp>
            <p:nvGrpSpPr>
              <p:cNvPr id="9770" name="Google Shape;9770;p78"/>
              <p:cNvGrpSpPr/>
              <p:nvPr/>
            </p:nvGrpSpPr>
            <p:grpSpPr>
              <a:xfrm>
                <a:off x="5305233" y="3176835"/>
                <a:ext cx="685971" cy="404655"/>
                <a:chOff x="5305233" y="3176835"/>
                <a:chExt cx="685971" cy="404655"/>
              </a:xfrm>
            </p:grpSpPr>
            <p:sp>
              <p:nvSpPr>
                <p:cNvPr id="9771" name="Google Shape;9771;p7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3" name="Google Shape;9773;p7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8"/>
            <p:cNvGrpSpPr/>
            <p:nvPr/>
          </p:nvGrpSpPr>
          <p:grpSpPr>
            <a:xfrm>
              <a:off x="5657361" y="2824811"/>
              <a:ext cx="1078361" cy="404655"/>
              <a:chOff x="5657361" y="2824811"/>
              <a:chExt cx="1078361" cy="404655"/>
            </a:xfrm>
          </p:grpSpPr>
          <p:grpSp>
            <p:nvGrpSpPr>
              <p:cNvPr id="9776" name="Google Shape;9776;p78"/>
              <p:cNvGrpSpPr/>
              <p:nvPr/>
            </p:nvGrpSpPr>
            <p:grpSpPr>
              <a:xfrm>
                <a:off x="5657361" y="2824811"/>
                <a:ext cx="1078361" cy="404655"/>
                <a:chOff x="5657361" y="2824811"/>
                <a:chExt cx="1078361" cy="404655"/>
              </a:xfrm>
            </p:grpSpPr>
            <p:grpSp>
              <p:nvGrpSpPr>
                <p:cNvPr id="9777" name="Google Shape;9777;p78"/>
                <p:cNvGrpSpPr/>
                <p:nvPr/>
              </p:nvGrpSpPr>
              <p:grpSpPr>
                <a:xfrm>
                  <a:off x="5938485" y="2824811"/>
                  <a:ext cx="797237" cy="404655"/>
                  <a:chOff x="5938485" y="2824811"/>
                  <a:chExt cx="797237" cy="404655"/>
                </a:xfrm>
              </p:grpSpPr>
              <p:sp>
                <p:nvSpPr>
                  <p:cNvPr id="9778" name="Google Shape;9778;p7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0" name="Google Shape;9780;p7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1" name="Google Shape;9781;p7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78"/>
            <p:cNvGrpSpPr/>
            <p:nvPr/>
          </p:nvGrpSpPr>
          <p:grpSpPr>
            <a:xfrm>
              <a:off x="5190863" y="3528942"/>
              <a:ext cx="1078026" cy="404739"/>
              <a:chOff x="5190863" y="3528942"/>
              <a:chExt cx="1078026" cy="404739"/>
            </a:xfrm>
          </p:grpSpPr>
          <p:sp>
            <p:nvSpPr>
              <p:cNvPr id="9783" name="Google Shape;9783;p7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4" name="Google Shape;9784;p78"/>
              <p:cNvGrpSpPr/>
              <p:nvPr/>
            </p:nvGrpSpPr>
            <p:grpSpPr>
              <a:xfrm>
                <a:off x="5190863" y="3528942"/>
                <a:ext cx="1078026" cy="404739"/>
                <a:chOff x="5190863" y="3528942"/>
                <a:chExt cx="1078026" cy="404739"/>
              </a:xfrm>
            </p:grpSpPr>
            <p:sp>
              <p:nvSpPr>
                <p:cNvPr id="9785" name="Google Shape;9785;p7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87" name="Google Shape;9787;p78"/>
          <p:cNvGrpSpPr/>
          <p:nvPr/>
        </p:nvGrpSpPr>
        <p:grpSpPr>
          <a:xfrm>
            <a:off x="724302" y="1268321"/>
            <a:ext cx="1086719" cy="879487"/>
            <a:chOff x="803162" y="1474292"/>
            <a:chExt cx="1086719" cy="879487"/>
          </a:xfrm>
        </p:grpSpPr>
        <p:grpSp>
          <p:nvGrpSpPr>
            <p:cNvPr id="9788" name="Google Shape;9788;p78"/>
            <p:cNvGrpSpPr/>
            <p:nvPr/>
          </p:nvGrpSpPr>
          <p:grpSpPr>
            <a:xfrm>
              <a:off x="803162" y="1625948"/>
              <a:ext cx="445856" cy="576579"/>
              <a:chOff x="803162" y="1625948"/>
              <a:chExt cx="445856" cy="576579"/>
            </a:xfrm>
          </p:grpSpPr>
          <p:sp>
            <p:nvSpPr>
              <p:cNvPr id="9789" name="Google Shape;9789;p7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0" name="Google Shape;9790;p78"/>
              <p:cNvGrpSpPr/>
              <p:nvPr/>
            </p:nvGrpSpPr>
            <p:grpSpPr>
              <a:xfrm>
                <a:off x="1056023" y="1625948"/>
                <a:ext cx="192995" cy="576579"/>
                <a:chOff x="1056023" y="1625948"/>
                <a:chExt cx="192995" cy="576579"/>
              </a:xfrm>
            </p:grpSpPr>
            <p:sp>
              <p:nvSpPr>
                <p:cNvPr id="9791" name="Google Shape;9791;p7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96" name="Google Shape;9796;p78"/>
            <p:cNvGrpSpPr/>
            <p:nvPr/>
          </p:nvGrpSpPr>
          <p:grpSpPr>
            <a:xfrm>
              <a:off x="1371406" y="1474292"/>
              <a:ext cx="518475" cy="879487"/>
              <a:chOff x="1398231" y="1474292"/>
              <a:chExt cx="518475" cy="879487"/>
            </a:xfrm>
          </p:grpSpPr>
          <p:grpSp>
            <p:nvGrpSpPr>
              <p:cNvPr id="9797" name="Google Shape;9797;p78"/>
              <p:cNvGrpSpPr/>
              <p:nvPr/>
            </p:nvGrpSpPr>
            <p:grpSpPr>
              <a:xfrm>
                <a:off x="1398231" y="1474292"/>
                <a:ext cx="518475" cy="341643"/>
                <a:chOff x="1398231" y="1474292"/>
                <a:chExt cx="518475" cy="341643"/>
              </a:xfrm>
            </p:grpSpPr>
            <p:sp>
              <p:nvSpPr>
                <p:cNvPr id="9798" name="Google Shape;9798;p7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78"/>
                <p:cNvGrpSpPr/>
                <p:nvPr/>
              </p:nvGrpSpPr>
              <p:grpSpPr>
                <a:xfrm>
                  <a:off x="1616453" y="1474292"/>
                  <a:ext cx="300253" cy="341643"/>
                  <a:chOff x="1616453" y="1475379"/>
                  <a:chExt cx="300253" cy="341643"/>
                </a:xfrm>
              </p:grpSpPr>
              <p:sp>
                <p:nvSpPr>
                  <p:cNvPr id="9800" name="Google Shape;9800;p7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7" name="Google Shape;9807;p78"/>
                  <p:cNvGrpSpPr/>
                  <p:nvPr/>
                </p:nvGrpSpPr>
                <p:grpSpPr>
                  <a:xfrm>
                    <a:off x="1839639" y="1475379"/>
                    <a:ext cx="77067" cy="341643"/>
                    <a:chOff x="1839639" y="1475379"/>
                    <a:chExt cx="77067" cy="341643"/>
                  </a:xfrm>
                </p:grpSpPr>
                <p:sp>
                  <p:nvSpPr>
                    <p:cNvPr id="9808" name="Google Shape;9808;p7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10" name="Google Shape;9810;p78"/>
              <p:cNvGrpSpPr/>
              <p:nvPr/>
            </p:nvGrpSpPr>
            <p:grpSpPr>
              <a:xfrm>
                <a:off x="1398451" y="2012951"/>
                <a:ext cx="518255" cy="340828"/>
                <a:chOff x="1398451" y="2012951"/>
                <a:chExt cx="518255" cy="340828"/>
              </a:xfrm>
            </p:grpSpPr>
            <p:sp>
              <p:nvSpPr>
                <p:cNvPr id="9811" name="Google Shape;9811;p7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78"/>
                <p:cNvGrpSpPr/>
                <p:nvPr/>
              </p:nvGrpSpPr>
              <p:grpSpPr>
                <a:xfrm>
                  <a:off x="1616453" y="2012951"/>
                  <a:ext cx="300253" cy="340828"/>
                  <a:chOff x="1616453" y="2013538"/>
                  <a:chExt cx="300253" cy="340828"/>
                </a:xfrm>
              </p:grpSpPr>
              <p:sp>
                <p:nvSpPr>
                  <p:cNvPr id="9813" name="Google Shape;9813;p7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0" name="Google Shape;9820;p78"/>
                  <p:cNvGrpSpPr/>
                  <p:nvPr/>
                </p:nvGrpSpPr>
                <p:grpSpPr>
                  <a:xfrm>
                    <a:off x="1839639" y="2013538"/>
                    <a:ext cx="77067" cy="340828"/>
                    <a:chOff x="1839639" y="2013538"/>
                    <a:chExt cx="77067" cy="340828"/>
                  </a:xfrm>
                </p:grpSpPr>
                <p:sp>
                  <p:nvSpPr>
                    <p:cNvPr id="9821" name="Google Shape;9821;p7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9823" name="Google Shape;9823;p78"/>
          <p:cNvGrpSpPr/>
          <p:nvPr/>
        </p:nvGrpSpPr>
        <p:grpSpPr>
          <a:xfrm>
            <a:off x="721126" y="3399508"/>
            <a:ext cx="1368681" cy="682918"/>
            <a:chOff x="724986" y="3605478"/>
            <a:chExt cx="1368681" cy="682918"/>
          </a:xfrm>
        </p:grpSpPr>
        <p:grpSp>
          <p:nvGrpSpPr>
            <p:cNvPr id="9824" name="Google Shape;9824;p78"/>
            <p:cNvGrpSpPr/>
            <p:nvPr/>
          </p:nvGrpSpPr>
          <p:grpSpPr>
            <a:xfrm>
              <a:off x="1289102" y="3823629"/>
              <a:ext cx="240442" cy="250435"/>
              <a:chOff x="-165066" y="3843615"/>
              <a:chExt cx="221259" cy="230455"/>
            </a:xfrm>
          </p:grpSpPr>
          <p:sp>
            <p:nvSpPr>
              <p:cNvPr id="9825" name="Google Shape;9825;p7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8"/>
            <p:cNvGrpSpPr/>
            <p:nvPr/>
          </p:nvGrpSpPr>
          <p:grpSpPr>
            <a:xfrm>
              <a:off x="724986" y="3605478"/>
              <a:ext cx="1368681" cy="682918"/>
              <a:chOff x="724986" y="3605478"/>
              <a:chExt cx="1368681" cy="682918"/>
            </a:xfrm>
          </p:grpSpPr>
          <p:grpSp>
            <p:nvGrpSpPr>
              <p:cNvPr id="9846" name="Google Shape;9846;p78"/>
              <p:cNvGrpSpPr/>
              <p:nvPr/>
            </p:nvGrpSpPr>
            <p:grpSpPr>
              <a:xfrm>
                <a:off x="1498221" y="4047614"/>
                <a:ext cx="529172" cy="240783"/>
                <a:chOff x="1498221" y="4047614"/>
                <a:chExt cx="529172" cy="240783"/>
              </a:xfrm>
            </p:grpSpPr>
            <p:grpSp>
              <p:nvGrpSpPr>
                <p:cNvPr id="9847" name="Google Shape;9847;p78"/>
                <p:cNvGrpSpPr/>
                <p:nvPr/>
              </p:nvGrpSpPr>
              <p:grpSpPr>
                <a:xfrm>
                  <a:off x="1826655" y="4224370"/>
                  <a:ext cx="200738" cy="25631"/>
                  <a:chOff x="1826655" y="4224370"/>
                  <a:chExt cx="200738" cy="25631"/>
                </a:xfrm>
              </p:grpSpPr>
              <p:sp>
                <p:nvSpPr>
                  <p:cNvPr id="9848" name="Google Shape;9848;p7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78"/>
                <p:cNvGrpSpPr/>
                <p:nvPr/>
              </p:nvGrpSpPr>
              <p:grpSpPr>
                <a:xfrm>
                  <a:off x="1498221" y="4047614"/>
                  <a:ext cx="328444" cy="240783"/>
                  <a:chOff x="1498221" y="4047614"/>
                  <a:chExt cx="328444" cy="240783"/>
                </a:xfrm>
              </p:grpSpPr>
              <p:sp>
                <p:nvSpPr>
                  <p:cNvPr id="9851" name="Google Shape;9851;p7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2" name="Google Shape;9852;p78"/>
                  <p:cNvGrpSpPr/>
                  <p:nvPr/>
                </p:nvGrpSpPr>
                <p:grpSpPr>
                  <a:xfrm>
                    <a:off x="1498221" y="4047614"/>
                    <a:ext cx="150566" cy="190416"/>
                    <a:chOff x="1498221" y="4047614"/>
                    <a:chExt cx="150566" cy="190416"/>
                  </a:xfrm>
                </p:grpSpPr>
                <p:sp>
                  <p:nvSpPr>
                    <p:cNvPr id="9853" name="Google Shape;9853;p7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55" name="Google Shape;9855;p78"/>
              <p:cNvGrpSpPr/>
              <p:nvPr/>
            </p:nvGrpSpPr>
            <p:grpSpPr>
              <a:xfrm>
                <a:off x="1560718" y="3800594"/>
                <a:ext cx="532948" cy="302090"/>
                <a:chOff x="1560718" y="3800594"/>
                <a:chExt cx="532948" cy="302090"/>
              </a:xfrm>
            </p:grpSpPr>
            <p:grpSp>
              <p:nvGrpSpPr>
                <p:cNvPr id="9856" name="Google Shape;9856;p78"/>
                <p:cNvGrpSpPr/>
                <p:nvPr/>
              </p:nvGrpSpPr>
              <p:grpSpPr>
                <a:xfrm>
                  <a:off x="1912179" y="3827344"/>
                  <a:ext cx="181487" cy="25631"/>
                  <a:chOff x="1912179" y="3827344"/>
                  <a:chExt cx="181487" cy="25631"/>
                </a:xfrm>
              </p:grpSpPr>
              <p:sp>
                <p:nvSpPr>
                  <p:cNvPr id="9857" name="Google Shape;9857;p7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78"/>
                <p:cNvGrpSpPr/>
                <p:nvPr/>
              </p:nvGrpSpPr>
              <p:grpSpPr>
                <a:xfrm>
                  <a:off x="1912179" y="4044505"/>
                  <a:ext cx="181487" cy="25622"/>
                  <a:chOff x="1912179" y="4044506"/>
                  <a:chExt cx="181487" cy="25622"/>
                </a:xfrm>
              </p:grpSpPr>
              <p:sp>
                <p:nvSpPr>
                  <p:cNvPr id="9860" name="Google Shape;9860;p7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78"/>
                <p:cNvGrpSpPr/>
                <p:nvPr/>
              </p:nvGrpSpPr>
              <p:grpSpPr>
                <a:xfrm>
                  <a:off x="1560718" y="3800594"/>
                  <a:ext cx="351472" cy="302090"/>
                  <a:chOff x="1560718" y="3800594"/>
                  <a:chExt cx="351472" cy="302090"/>
                </a:xfrm>
              </p:grpSpPr>
              <p:grpSp>
                <p:nvGrpSpPr>
                  <p:cNvPr id="9863" name="Google Shape;9863;p78"/>
                  <p:cNvGrpSpPr/>
                  <p:nvPr/>
                </p:nvGrpSpPr>
                <p:grpSpPr>
                  <a:xfrm>
                    <a:off x="1560718" y="3842857"/>
                    <a:ext cx="173586" cy="217131"/>
                    <a:chOff x="1560718" y="3842857"/>
                    <a:chExt cx="173586" cy="217131"/>
                  </a:xfrm>
                </p:grpSpPr>
                <p:sp>
                  <p:nvSpPr>
                    <p:cNvPr id="9864" name="Google Shape;9864;p7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7" name="Google Shape;9867;p7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69" name="Google Shape;9869;p7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0" name="Google Shape;9870;p78"/>
              <p:cNvGrpSpPr/>
              <p:nvPr/>
            </p:nvGrpSpPr>
            <p:grpSpPr>
              <a:xfrm>
                <a:off x="785350" y="3605478"/>
                <a:ext cx="535311" cy="249245"/>
                <a:chOff x="785350" y="3605478"/>
                <a:chExt cx="535311" cy="249245"/>
              </a:xfrm>
            </p:grpSpPr>
            <p:grpSp>
              <p:nvGrpSpPr>
                <p:cNvPr id="9871" name="Google Shape;9871;p78"/>
                <p:cNvGrpSpPr/>
                <p:nvPr/>
              </p:nvGrpSpPr>
              <p:grpSpPr>
                <a:xfrm>
                  <a:off x="785350" y="3605478"/>
                  <a:ext cx="376191" cy="102736"/>
                  <a:chOff x="785350" y="3605478"/>
                  <a:chExt cx="376191" cy="102736"/>
                </a:xfrm>
              </p:grpSpPr>
              <p:sp>
                <p:nvSpPr>
                  <p:cNvPr id="9872" name="Google Shape;9872;p7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8"/>
                <p:cNvGrpSpPr/>
                <p:nvPr/>
              </p:nvGrpSpPr>
              <p:grpSpPr>
                <a:xfrm>
                  <a:off x="1161530" y="3655851"/>
                  <a:ext cx="159131" cy="198872"/>
                  <a:chOff x="1161530" y="3655851"/>
                  <a:chExt cx="159131" cy="198872"/>
                </a:xfrm>
              </p:grpSpPr>
              <p:sp>
                <p:nvSpPr>
                  <p:cNvPr id="9876" name="Google Shape;9876;p7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8" name="Google Shape;9878;p78"/>
              <p:cNvGrpSpPr/>
              <p:nvPr/>
            </p:nvGrpSpPr>
            <p:grpSpPr>
              <a:xfrm>
                <a:off x="785350" y="4047614"/>
                <a:ext cx="535311" cy="240783"/>
                <a:chOff x="785350" y="4047614"/>
                <a:chExt cx="535311" cy="240783"/>
              </a:xfrm>
            </p:grpSpPr>
            <p:grpSp>
              <p:nvGrpSpPr>
                <p:cNvPr id="9879" name="Google Shape;9879;p78"/>
                <p:cNvGrpSpPr/>
                <p:nvPr/>
              </p:nvGrpSpPr>
              <p:grpSpPr>
                <a:xfrm>
                  <a:off x="1161636" y="4047614"/>
                  <a:ext cx="159025" cy="190415"/>
                  <a:chOff x="1161636" y="4047614"/>
                  <a:chExt cx="159025" cy="190415"/>
                </a:xfrm>
              </p:grpSpPr>
              <p:sp>
                <p:nvSpPr>
                  <p:cNvPr id="9880" name="Google Shape;9880;p7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78"/>
                <p:cNvGrpSpPr/>
                <p:nvPr/>
              </p:nvGrpSpPr>
              <p:grpSpPr>
                <a:xfrm>
                  <a:off x="785350" y="4185661"/>
                  <a:ext cx="376191" cy="102736"/>
                  <a:chOff x="785350" y="4185661"/>
                  <a:chExt cx="376191" cy="102736"/>
                </a:xfrm>
              </p:grpSpPr>
              <p:sp>
                <p:nvSpPr>
                  <p:cNvPr id="9883" name="Google Shape;9883;p7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6" name="Google Shape;9886;p78"/>
              <p:cNvGrpSpPr/>
              <p:nvPr/>
            </p:nvGrpSpPr>
            <p:grpSpPr>
              <a:xfrm>
                <a:off x="1501054" y="3605478"/>
                <a:ext cx="526340" cy="249240"/>
                <a:chOff x="1501054" y="3605478"/>
                <a:chExt cx="526340" cy="249240"/>
              </a:xfrm>
            </p:grpSpPr>
            <p:grpSp>
              <p:nvGrpSpPr>
                <p:cNvPr id="9887" name="Google Shape;9887;p78"/>
                <p:cNvGrpSpPr/>
                <p:nvPr/>
              </p:nvGrpSpPr>
              <p:grpSpPr>
                <a:xfrm>
                  <a:off x="1834208" y="3643867"/>
                  <a:ext cx="193185" cy="25622"/>
                  <a:chOff x="1834208" y="3643867"/>
                  <a:chExt cx="193185" cy="25622"/>
                </a:xfrm>
              </p:grpSpPr>
              <p:sp>
                <p:nvSpPr>
                  <p:cNvPr id="9888" name="Google Shape;9888;p7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8"/>
                <p:cNvGrpSpPr/>
                <p:nvPr/>
              </p:nvGrpSpPr>
              <p:grpSpPr>
                <a:xfrm>
                  <a:off x="1501054" y="3605478"/>
                  <a:ext cx="333165" cy="249240"/>
                  <a:chOff x="1501054" y="3605478"/>
                  <a:chExt cx="333165" cy="249240"/>
                </a:xfrm>
              </p:grpSpPr>
              <p:sp>
                <p:nvSpPr>
                  <p:cNvPr id="9891" name="Google Shape;9891;p7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2" name="Google Shape;9892;p78"/>
                  <p:cNvGrpSpPr/>
                  <p:nvPr/>
                </p:nvGrpSpPr>
                <p:grpSpPr>
                  <a:xfrm>
                    <a:off x="1501054" y="3655851"/>
                    <a:ext cx="155286" cy="198867"/>
                    <a:chOff x="1501054" y="3655851"/>
                    <a:chExt cx="155286" cy="198867"/>
                  </a:xfrm>
                </p:grpSpPr>
                <p:sp>
                  <p:nvSpPr>
                    <p:cNvPr id="9893" name="Google Shape;9893;p7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95" name="Google Shape;9895;p78"/>
              <p:cNvGrpSpPr/>
              <p:nvPr/>
            </p:nvGrpSpPr>
            <p:grpSpPr>
              <a:xfrm>
                <a:off x="724986" y="3800594"/>
                <a:ext cx="532950" cy="302090"/>
                <a:chOff x="724986" y="3800594"/>
                <a:chExt cx="532950" cy="302090"/>
              </a:xfrm>
            </p:grpSpPr>
            <p:grpSp>
              <p:nvGrpSpPr>
                <p:cNvPr id="9896" name="Google Shape;9896;p78"/>
                <p:cNvGrpSpPr/>
                <p:nvPr/>
              </p:nvGrpSpPr>
              <p:grpSpPr>
                <a:xfrm>
                  <a:off x="724986" y="4044367"/>
                  <a:ext cx="181314" cy="25626"/>
                  <a:chOff x="724986" y="4044367"/>
                  <a:chExt cx="181314" cy="25626"/>
                </a:xfrm>
              </p:grpSpPr>
              <p:sp>
                <p:nvSpPr>
                  <p:cNvPr id="9897" name="Google Shape;9897;p7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78"/>
                <p:cNvGrpSpPr/>
                <p:nvPr/>
              </p:nvGrpSpPr>
              <p:grpSpPr>
                <a:xfrm>
                  <a:off x="906290" y="3800594"/>
                  <a:ext cx="351646" cy="302090"/>
                  <a:chOff x="906290" y="3800594"/>
                  <a:chExt cx="351646" cy="302090"/>
                </a:xfrm>
              </p:grpSpPr>
              <p:grpSp>
                <p:nvGrpSpPr>
                  <p:cNvPr id="9900" name="Google Shape;9900;p78"/>
                  <p:cNvGrpSpPr/>
                  <p:nvPr/>
                </p:nvGrpSpPr>
                <p:grpSpPr>
                  <a:xfrm>
                    <a:off x="1084172" y="3842857"/>
                    <a:ext cx="173764" cy="217131"/>
                    <a:chOff x="1084172" y="3842857"/>
                    <a:chExt cx="173764" cy="217131"/>
                  </a:xfrm>
                </p:grpSpPr>
                <p:grpSp>
                  <p:nvGrpSpPr>
                    <p:cNvPr id="9901" name="Google Shape;9901;p78"/>
                    <p:cNvGrpSpPr/>
                    <p:nvPr/>
                  </p:nvGrpSpPr>
                  <p:grpSpPr>
                    <a:xfrm>
                      <a:off x="1156862" y="3936509"/>
                      <a:ext cx="101073" cy="25622"/>
                      <a:chOff x="1156862" y="3936509"/>
                      <a:chExt cx="101073" cy="25622"/>
                    </a:xfrm>
                  </p:grpSpPr>
                  <p:sp>
                    <p:nvSpPr>
                      <p:cNvPr id="9902" name="Google Shape;9902;p7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4" name="Google Shape;9904;p7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5" name="Google Shape;9905;p7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8"/>
                <p:cNvGrpSpPr/>
                <p:nvPr/>
              </p:nvGrpSpPr>
              <p:grpSpPr>
                <a:xfrm>
                  <a:off x="724986" y="3830189"/>
                  <a:ext cx="189533" cy="25626"/>
                  <a:chOff x="724986" y="3830189"/>
                  <a:chExt cx="189533" cy="25626"/>
                </a:xfrm>
              </p:grpSpPr>
              <p:sp>
                <p:nvSpPr>
                  <p:cNvPr id="9908" name="Google Shape;9908;p7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910" name="Google Shape;9910;p78"/>
          <p:cNvGrpSpPr/>
          <p:nvPr/>
        </p:nvGrpSpPr>
        <p:grpSpPr>
          <a:xfrm>
            <a:off x="2249438" y="2249669"/>
            <a:ext cx="948701" cy="935378"/>
            <a:chOff x="2253298" y="2428317"/>
            <a:chExt cx="948701" cy="935378"/>
          </a:xfrm>
        </p:grpSpPr>
        <p:sp>
          <p:nvSpPr>
            <p:cNvPr id="9911" name="Google Shape;9911;p7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9947"/>
        <p:cNvGrpSpPr/>
        <p:nvPr/>
      </p:nvGrpSpPr>
      <p:grpSpPr>
        <a:xfrm>
          <a:off x="0" y="0"/>
          <a:ext cx="0" cy="0"/>
          <a:chOff x="0" y="0"/>
          <a:chExt cx="0" cy="0"/>
        </a:xfrm>
      </p:grpSpPr>
      <p:graphicFrame>
        <p:nvGraphicFramePr>
          <p:cNvPr id="9948" name="Google Shape;9948;p79"/>
          <p:cNvGraphicFramePr/>
          <p:nvPr/>
        </p:nvGraphicFramePr>
        <p:xfrm>
          <a:off x="3342575" y="2130461"/>
          <a:ext cx="3000000" cy="3000000"/>
        </p:xfrm>
        <a:graphic>
          <a:graphicData uri="http://schemas.openxmlformats.org/drawingml/2006/table">
            <a:tbl>
              <a:tblPr>
                <a:noFill/>
                <a:tableStyleId>{AFBE9581-7874-46B6-BAE4-97E446167FD0}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9949" name="Google Shape;9949;p79"/>
          <p:cNvGrpSpPr/>
          <p:nvPr/>
        </p:nvGrpSpPr>
        <p:grpSpPr>
          <a:xfrm>
            <a:off x="3339745" y="952988"/>
            <a:ext cx="2363393" cy="1017867"/>
            <a:chOff x="3292400" y="1219146"/>
            <a:chExt cx="2615240" cy="1110239"/>
          </a:xfrm>
        </p:grpSpPr>
        <p:sp>
          <p:nvSpPr>
            <p:cNvPr id="9950" name="Google Shape;9950;p7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9951" name="Google Shape;9951;p7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52" name="Google Shape;9952;p7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953" name="Google Shape;9953;p7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954" name="Google Shape;9954;p7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955" name="Google Shape;9955;p7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956" name="Google Shape;9956;p7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957" name="Google Shape;9957;p7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958" name="Google Shape;9958;p7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959" name="Google Shape;9959;p7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960" name="Google Shape;9960;p7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61" name="Google Shape;9961;p7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962" name="Google Shape;9962;p7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63" name="Google Shape;9963;p7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964" name="Google Shape;9964;p79"/>
            <p:cNvGrpSpPr/>
            <p:nvPr/>
          </p:nvGrpSpPr>
          <p:grpSpPr>
            <a:xfrm>
              <a:off x="3748438" y="1378608"/>
              <a:ext cx="2159202" cy="903971"/>
              <a:chOff x="1683525" y="2179850"/>
              <a:chExt cx="4519050" cy="2134525"/>
            </a:xfrm>
          </p:grpSpPr>
          <p:sp>
            <p:nvSpPr>
              <p:cNvPr id="9965" name="Google Shape;9965;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66" name="Google Shape;9966;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67" name="Google Shape;9967;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68" name="Google Shape;9968;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69" name="Google Shape;9969;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70" name="Google Shape;9970;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71" name="Google Shape;9971;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72" name="Google Shape;9972;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73" name="Google Shape;9973;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74" name="Google Shape;9974;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75" name="Google Shape;9975;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76" name="Google Shape;9976;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9977" name="Google Shape;9977;p79"/>
          <p:cNvGraphicFramePr/>
          <p:nvPr/>
        </p:nvGraphicFramePr>
        <p:xfrm>
          <a:off x="5935838" y="2130461"/>
          <a:ext cx="3000000" cy="3000000"/>
        </p:xfrm>
        <a:graphic>
          <a:graphicData uri="http://schemas.openxmlformats.org/drawingml/2006/table">
            <a:tbl>
              <a:tblPr>
                <a:noFill/>
                <a:tableStyleId>{AFBE9581-7874-46B6-BAE4-97E446167FD0}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978" name="Google Shape;9978;p79"/>
          <p:cNvGrpSpPr/>
          <p:nvPr/>
        </p:nvGrpSpPr>
        <p:grpSpPr>
          <a:xfrm>
            <a:off x="5910045" y="3189058"/>
            <a:ext cx="2522867" cy="1001454"/>
            <a:chOff x="1904318" y="789980"/>
            <a:chExt cx="1489472" cy="606868"/>
          </a:xfrm>
        </p:grpSpPr>
        <p:cxnSp>
          <p:nvCxnSpPr>
            <p:cNvPr id="9979" name="Google Shape;9979;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80" name="Google Shape;9980;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81" name="Google Shape;9981;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82" name="Google Shape;9982;p7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983" name="Google Shape;9983;p7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984" name="Google Shape;9984;p7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985" name="Google Shape;9985;p7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986" name="Google Shape;9986;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993" name="Google Shape;9993;p7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994" name="Google Shape;9994;p7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995" name="Google Shape;9995;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79"/>
          <p:cNvGrpSpPr/>
          <p:nvPr/>
        </p:nvGrpSpPr>
        <p:grpSpPr>
          <a:xfrm>
            <a:off x="712562" y="998017"/>
            <a:ext cx="2394370" cy="976502"/>
            <a:chOff x="749309" y="1112739"/>
            <a:chExt cx="2371603" cy="976502"/>
          </a:xfrm>
        </p:grpSpPr>
        <p:sp>
          <p:nvSpPr>
            <p:cNvPr id="9997" name="Google Shape;9997;p7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029" name="Google Shape;10029;p79"/>
          <p:cNvGraphicFramePr/>
          <p:nvPr/>
        </p:nvGraphicFramePr>
        <p:xfrm>
          <a:off x="5935863" y="996311"/>
          <a:ext cx="3000000" cy="3000000"/>
        </p:xfrm>
        <a:graphic>
          <a:graphicData uri="http://schemas.openxmlformats.org/drawingml/2006/table">
            <a:tbl>
              <a:tblPr>
                <a:noFill/>
                <a:tableStyleId>{AFBE9581-7874-46B6-BAE4-97E446167FD0}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10030" name="Google Shape;10030;p79"/>
          <p:cNvGrpSpPr/>
          <p:nvPr/>
        </p:nvGrpSpPr>
        <p:grpSpPr>
          <a:xfrm>
            <a:off x="4086505" y="2517104"/>
            <a:ext cx="1517436" cy="74460"/>
            <a:chOff x="3980086" y="2804397"/>
            <a:chExt cx="1227600" cy="66900"/>
          </a:xfrm>
        </p:grpSpPr>
        <p:sp>
          <p:nvSpPr>
            <p:cNvPr id="10031" name="Google Shape;10031;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79"/>
          <p:cNvGrpSpPr/>
          <p:nvPr/>
        </p:nvGrpSpPr>
        <p:grpSpPr>
          <a:xfrm>
            <a:off x="4711569" y="2809692"/>
            <a:ext cx="892956" cy="74460"/>
            <a:chOff x="3980086" y="2804397"/>
            <a:chExt cx="1227600" cy="66900"/>
          </a:xfrm>
        </p:grpSpPr>
        <p:sp>
          <p:nvSpPr>
            <p:cNvPr id="10034" name="Google Shape;10034;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9"/>
          <p:cNvGrpSpPr/>
          <p:nvPr/>
        </p:nvGrpSpPr>
        <p:grpSpPr>
          <a:xfrm>
            <a:off x="3344661" y="3168575"/>
            <a:ext cx="2363244" cy="1005943"/>
            <a:chOff x="3358415" y="3361302"/>
            <a:chExt cx="2363244" cy="1024695"/>
          </a:xfrm>
        </p:grpSpPr>
        <p:grpSp>
          <p:nvGrpSpPr>
            <p:cNvPr id="10037" name="Google Shape;10037;p79"/>
            <p:cNvGrpSpPr/>
            <p:nvPr/>
          </p:nvGrpSpPr>
          <p:grpSpPr>
            <a:xfrm>
              <a:off x="3358415" y="3361302"/>
              <a:ext cx="441300" cy="1024695"/>
              <a:chOff x="3358415" y="3361302"/>
              <a:chExt cx="441300" cy="1024695"/>
            </a:xfrm>
          </p:grpSpPr>
          <p:sp>
            <p:nvSpPr>
              <p:cNvPr id="10038" name="Google Shape;10038;p7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79"/>
            <p:cNvGrpSpPr/>
            <p:nvPr/>
          </p:nvGrpSpPr>
          <p:grpSpPr>
            <a:xfrm>
              <a:off x="3838901" y="3361302"/>
              <a:ext cx="441300" cy="1024695"/>
              <a:chOff x="3838901" y="3361302"/>
              <a:chExt cx="441300" cy="1024695"/>
            </a:xfrm>
          </p:grpSpPr>
          <p:sp>
            <p:nvSpPr>
              <p:cNvPr id="10045" name="Google Shape;10045;p7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9"/>
            <p:cNvGrpSpPr/>
            <p:nvPr/>
          </p:nvGrpSpPr>
          <p:grpSpPr>
            <a:xfrm>
              <a:off x="4319387" y="3361302"/>
              <a:ext cx="441300" cy="1024695"/>
              <a:chOff x="4319387" y="3361302"/>
              <a:chExt cx="441300" cy="1024695"/>
            </a:xfrm>
          </p:grpSpPr>
          <p:sp>
            <p:nvSpPr>
              <p:cNvPr id="10052" name="Google Shape;10052;p7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9"/>
            <p:cNvGrpSpPr/>
            <p:nvPr/>
          </p:nvGrpSpPr>
          <p:grpSpPr>
            <a:xfrm>
              <a:off x="4799873" y="3361302"/>
              <a:ext cx="441300" cy="1024695"/>
              <a:chOff x="4799873" y="3361302"/>
              <a:chExt cx="441300" cy="1024695"/>
            </a:xfrm>
          </p:grpSpPr>
          <p:sp>
            <p:nvSpPr>
              <p:cNvPr id="10059" name="Google Shape;10059;p7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79"/>
            <p:cNvGrpSpPr/>
            <p:nvPr/>
          </p:nvGrpSpPr>
          <p:grpSpPr>
            <a:xfrm>
              <a:off x="5280360" y="3361302"/>
              <a:ext cx="441300" cy="1024695"/>
              <a:chOff x="5280360" y="3361302"/>
              <a:chExt cx="441300" cy="1024695"/>
            </a:xfrm>
          </p:grpSpPr>
          <p:sp>
            <p:nvSpPr>
              <p:cNvPr id="10066" name="Google Shape;10066;p7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072" name="Google Shape;10072;p79"/>
          <p:cNvGraphicFramePr/>
          <p:nvPr/>
        </p:nvGraphicFramePr>
        <p:xfrm>
          <a:off x="711088" y="2130461"/>
          <a:ext cx="3000000" cy="3000000"/>
        </p:xfrm>
        <a:graphic>
          <a:graphicData uri="http://schemas.openxmlformats.org/drawingml/2006/table">
            <a:tbl>
              <a:tblPr>
                <a:noFill/>
                <a:tableStyleId>{AFBE9581-7874-46B6-BAE4-97E446167FD0}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0073" name="Google Shape;10073;p79"/>
          <p:cNvGrpSpPr/>
          <p:nvPr/>
        </p:nvGrpSpPr>
        <p:grpSpPr>
          <a:xfrm>
            <a:off x="712613" y="3180186"/>
            <a:ext cx="2403614" cy="1005900"/>
            <a:chOff x="726450" y="3372825"/>
            <a:chExt cx="2403614" cy="1005900"/>
          </a:xfrm>
        </p:grpSpPr>
        <p:grpSp>
          <p:nvGrpSpPr>
            <p:cNvPr id="10074" name="Google Shape;10074;p79"/>
            <p:cNvGrpSpPr/>
            <p:nvPr/>
          </p:nvGrpSpPr>
          <p:grpSpPr>
            <a:xfrm>
              <a:off x="726450" y="3696000"/>
              <a:ext cx="2403614" cy="500898"/>
              <a:chOff x="726450" y="3696000"/>
              <a:chExt cx="2403614" cy="500898"/>
            </a:xfrm>
          </p:grpSpPr>
          <p:sp>
            <p:nvSpPr>
              <p:cNvPr id="10075" name="Google Shape;10075;p7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076" name="Google Shape;10076;p7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077" name="Google Shape;10077;p79"/>
            <p:cNvGrpSpPr/>
            <p:nvPr/>
          </p:nvGrpSpPr>
          <p:grpSpPr>
            <a:xfrm>
              <a:off x="1348050" y="3372825"/>
              <a:ext cx="1720425" cy="1005900"/>
              <a:chOff x="1348050" y="3372825"/>
              <a:chExt cx="1720425" cy="1005900"/>
            </a:xfrm>
          </p:grpSpPr>
          <p:sp>
            <p:nvSpPr>
              <p:cNvPr id="10078" name="Google Shape;10078;p7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079" name="Google Shape;10079;p7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080" name="Google Shape;10080;p7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081" name="Google Shape;10081;p7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082" name="Google Shape;10082;p7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083" name="Google Shape;10083;p79"/>
            <p:cNvGrpSpPr/>
            <p:nvPr/>
          </p:nvGrpSpPr>
          <p:grpSpPr>
            <a:xfrm>
              <a:off x="1455707" y="3731058"/>
              <a:ext cx="1491150" cy="417657"/>
              <a:chOff x="1455707" y="3731058"/>
              <a:chExt cx="1491150" cy="417657"/>
            </a:xfrm>
          </p:grpSpPr>
          <p:grpSp>
            <p:nvGrpSpPr>
              <p:cNvPr id="10084" name="Google Shape;10084;p79"/>
              <p:cNvGrpSpPr/>
              <p:nvPr/>
            </p:nvGrpSpPr>
            <p:grpSpPr>
              <a:xfrm>
                <a:off x="1472938" y="3745828"/>
                <a:ext cx="72126" cy="53788"/>
                <a:chOff x="1472938" y="3745828"/>
                <a:chExt cx="72126" cy="53788"/>
              </a:xfrm>
            </p:grpSpPr>
            <p:sp>
              <p:nvSpPr>
                <p:cNvPr id="10085" name="Google Shape;10085;p7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9"/>
              <p:cNvGrpSpPr/>
              <p:nvPr/>
            </p:nvGrpSpPr>
            <p:grpSpPr>
              <a:xfrm>
                <a:off x="1819181" y="4089633"/>
                <a:ext cx="72126" cy="53788"/>
                <a:chOff x="1819181" y="4089633"/>
                <a:chExt cx="72126" cy="53788"/>
              </a:xfrm>
            </p:grpSpPr>
            <p:sp>
              <p:nvSpPr>
                <p:cNvPr id="10088" name="Google Shape;10088;p7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9"/>
              <p:cNvGrpSpPr/>
              <p:nvPr/>
            </p:nvGrpSpPr>
            <p:grpSpPr>
              <a:xfrm>
                <a:off x="1455707" y="4084171"/>
                <a:ext cx="64321" cy="64544"/>
                <a:chOff x="1455707" y="4084171"/>
                <a:chExt cx="64321" cy="64544"/>
              </a:xfrm>
            </p:grpSpPr>
            <p:sp>
              <p:nvSpPr>
                <p:cNvPr id="10091" name="Google Shape;10091;p7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79"/>
              <p:cNvGrpSpPr/>
              <p:nvPr/>
            </p:nvGrpSpPr>
            <p:grpSpPr>
              <a:xfrm>
                <a:off x="1818610" y="3731058"/>
                <a:ext cx="64321" cy="64544"/>
                <a:chOff x="1818610" y="3731058"/>
                <a:chExt cx="64321" cy="64544"/>
              </a:xfrm>
            </p:grpSpPr>
            <p:sp>
              <p:nvSpPr>
                <p:cNvPr id="10094" name="Google Shape;10094;p7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79"/>
              <p:cNvGrpSpPr/>
              <p:nvPr/>
            </p:nvGrpSpPr>
            <p:grpSpPr>
              <a:xfrm>
                <a:off x="2172491" y="4089633"/>
                <a:ext cx="72126" cy="53788"/>
                <a:chOff x="2172491" y="4089633"/>
                <a:chExt cx="72126" cy="53788"/>
              </a:xfrm>
            </p:grpSpPr>
            <p:sp>
              <p:nvSpPr>
                <p:cNvPr id="10097" name="Google Shape;10097;p7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79"/>
              <p:cNvGrpSpPr/>
              <p:nvPr/>
            </p:nvGrpSpPr>
            <p:grpSpPr>
              <a:xfrm>
                <a:off x="2171920" y="3731058"/>
                <a:ext cx="64321" cy="64544"/>
                <a:chOff x="2171920" y="3731058"/>
                <a:chExt cx="64321" cy="64544"/>
              </a:xfrm>
            </p:grpSpPr>
            <p:sp>
              <p:nvSpPr>
                <p:cNvPr id="10100" name="Google Shape;10100;p7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79"/>
              <p:cNvGrpSpPr/>
              <p:nvPr/>
            </p:nvGrpSpPr>
            <p:grpSpPr>
              <a:xfrm>
                <a:off x="2874730" y="3745828"/>
                <a:ext cx="72126" cy="53788"/>
                <a:chOff x="2874730" y="3745828"/>
                <a:chExt cx="72126" cy="53788"/>
              </a:xfrm>
            </p:grpSpPr>
            <p:sp>
              <p:nvSpPr>
                <p:cNvPr id="10103" name="Google Shape;10103;p7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9"/>
              <p:cNvGrpSpPr/>
              <p:nvPr/>
            </p:nvGrpSpPr>
            <p:grpSpPr>
              <a:xfrm>
                <a:off x="2878589" y="4081481"/>
                <a:ext cx="64321" cy="64544"/>
                <a:chOff x="2878589" y="4081481"/>
                <a:chExt cx="64321" cy="64544"/>
              </a:xfrm>
            </p:grpSpPr>
            <p:sp>
              <p:nvSpPr>
                <p:cNvPr id="10106" name="Google Shape;10106;p7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79"/>
              <p:cNvGrpSpPr/>
              <p:nvPr/>
            </p:nvGrpSpPr>
            <p:grpSpPr>
              <a:xfrm>
                <a:off x="2525796" y="4089633"/>
                <a:ext cx="72126" cy="53788"/>
                <a:chOff x="2525796" y="4089633"/>
                <a:chExt cx="72126" cy="53788"/>
              </a:xfrm>
            </p:grpSpPr>
            <p:sp>
              <p:nvSpPr>
                <p:cNvPr id="10109" name="Google Shape;10109;p7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9"/>
              <p:cNvGrpSpPr/>
              <p:nvPr/>
            </p:nvGrpSpPr>
            <p:grpSpPr>
              <a:xfrm>
                <a:off x="2525225" y="3731058"/>
                <a:ext cx="64321" cy="64544"/>
                <a:chOff x="2525225" y="3731058"/>
                <a:chExt cx="64321" cy="64544"/>
              </a:xfrm>
            </p:grpSpPr>
            <p:sp>
              <p:nvSpPr>
                <p:cNvPr id="10112" name="Google Shape;10112;p7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10117"/>
        <p:cNvGrpSpPr/>
        <p:nvPr/>
      </p:nvGrpSpPr>
      <p:grpSpPr>
        <a:xfrm>
          <a:off x="0" y="0"/>
          <a:ext cx="0" cy="0"/>
          <a:chOff x="0" y="0"/>
          <a:chExt cx="0" cy="0"/>
        </a:xfrm>
      </p:grpSpPr>
      <p:grpSp>
        <p:nvGrpSpPr>
          <p:cNvPr id="10118" name="Google Shape;10118;p80"/>
          <p:cNvGrpSpPr/>
          <p:nvPr/>
        </p:nvGrpSpPr>
        <p:grpSpPr>
          <a:xfrm>
            <a:off x="716996" y="971307"/>
            <a:ext cx="845921" cy="690752"/>
            <a:chOff x="732428" y="1198513"/>
            <a:chExt cx="845921" cy="690752"/>
          </a:xfrm>
        </p:grpSpPr>
        <p:grpSp>
          <p:nvGrpSpPr>
            <p:cNvPr id="10119" name="Google Shape;10119;p80"/>
            <p:cNvGrpSpPr/>
            <p:nvPr/>
          </p:nvGrpSpPr>
          <p:grpSpPr>
            <a:xfrm>
              <a:off x="823030" y="1198513"/>
              <a:ext cx="755319" cy="690752"/>
              <a:chOff x="823030" y="1198513"/>
              <a:chExt cx="755319" cy="690752"/>
            </a:xfrm>
          </p:grpSpPr>
          <p:sp>
            <p:nvSpPr>
              <p:cNvPr id="10120" name="Google Shape;10120;p8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0"/>
            <p:cNvGrpSpPr/>
            <p:nvPr/>
          </p:nvGrpSpPr>
          <p:grpSpPr>
            <a:xfrm>
              <a:off x="732428" y="1239937"/>
              <a:ext cx="739912" cy="607886"/>
              <a:chOff x="732428" y="1239937"/>
              <a:chExt cx="739912" cy="607886"/>
            </a:xfrm>
          </p:grpSpPr>
          <p:sp>
            <p:nvSpPr>
              <p:cNvPr id="10123" name="Google Shape;10123;p8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0"/>
            <p:cNvGrpSpPr/>
            <p:nvPr/>
          </p:nvGrpSpPr>
          <p:grpSpPr>
            <a:xfrm>
              <a:off x="732428" y="1277018"/>
              <a:ext cx="702832" cy="533758"/>
              <a:chOff x="732428" y="1277018"/>
              <a:chExt cx="702832" cy="533758"/>
            </a:xfrm>
          </p:grpSpPr>
          <p:sp>
            <p:nvSpPr>
              <p:cNvPr id="10126" name="Google Shape;10126;p8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80"/>
            <p:cNvGrpSpPr/>
            <p:nvPr/>
          </p:nvGrpSpPr>
          <p:grpSpPr>
            <a:xfrm>
              <a:off x="931170" y="1306653"/>
              <a:ext cx="647179" cy="474455"/>
              <a:chOff x="931170" y="1306653"/>
              <a:chExt cx="647179" cy="474455"/>
            </a:xfrm>
          </p:grpSpPr>
          <p:sp>
            <p:nvSpPr>
              <p:cNvPr id="10129" name="Google Shape;10129;p8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1" name="Google Shape;10131;p8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80"/>
          <p:cNvGrpSpPr/>
          <p:nvPr/>
        </p:nvGrpSpPr>
        <p:grpSpPr>
          <a:xfrm>
            <a:off x="3948605" y="971313"/>
            <a:ext cx="634656" cy="699982"/>
            <a:chOff x="5985650" y="2860025"/>
            <a:chExt cx="1396075" cy="1539775"/>
          </a:xfrm>
        </p:grpSpPr>
        <p:sp>
          <p:nvSpPr>
            <p:cNvPr id="10133" name="Google Shape;10133;p8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80"/>
          <p:cNvGrpSpPr/>
          <p:nvPr/>
        </p:nvGrpSpPr>
        <p:grpSpPr>
          <a:xfrm>
            <a:off x="4704254" y="971307"/>
            <a:ext cx="725845" cy="699975"/>
            <a:chOff x="4249973" y="1201875"/>
            <a:chExt cx="1958568" cy="1888762"/>
          </a:xfrm>
        </p:grpSpPr>
        <p:sp>
          <p:nvSpPr>
            <p:cNvPr id="10166" name="Google Shape;10166;p8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7" name="Google Shape;10167;p80"/>
            <p:cNvGrpSpPr/>
            <p:nvPr/>
          </p:nvGrpSpPr>
          <p:grpSpPr>
            <a:xfrm>
              <a:off x="5853086" y="1789142"/>
              <a:ext cx="355454" cy="1048099"/>
              <a:chOff x="5576108" y="2016725"/>
              <a:chExt cx="565200" cy="1666560"/>
            </a:xfrm>
          </p:grpSpPr>
          <p:sp>
            <p:nvSpPr>
              <p:cNvPr id="10168" name="Google Shape;10168;p8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169" name="Google Shape;10169;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80"/>
            <p:cNvGrpSpPr/>
            <p:nvPr/>
          </p:nvGrpSpPr>
          <p:grpSpPr>
            <a:xfrm>
              <a:off x="4869455" y="2691676"/>
              <a:ext cx="1013897" cy="398961"/>
              <a:chOff x="4012057" y="3451825"/>
              <a:chExt cx="1612175" cy="634379"/>
            </a:xfrm>
          </p:grpSpPr>
          <p:sp>
            <p:nvSpPr>
              <p:cNvPr id="10171" name="Google Shape;10171;p8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172" name="Google Shape;10172;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80"/>
            <p:cNvGrpSpPr/>
            <p:nvPr/>
          </p:nvGrpSpPr>
          <p:grpSpPr>
            <a:xfrm>
              <a:off x="4276937" y="2155961"/>
              <a:ext cx="651965" cy="891358"/>
              <a:chOff x="3069908" y="2599997"/>
              <a:chExt cx="1036675" cy="1417328"/>
            </a:xfrm>
          </p:grpSpPr>
          <p:sp>
            <p:nvSpPr>
              <p:cNvPr id="10174" name="Google Shape;10174;p8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175" name="Google Shape;10175;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80"/>
            <p:cNvGrpSpPr/>
            <p:nvPr/>
          </p:nvGrpSpPr>
          <p:grpSpPr>
            <a:xfrm>
              <a:off x="5054918" y="1201875"/>
              <a:ext cx="999548" cy="602711"/>
              <a:chOff x="4306958" y="1082925"/>
              <a:chExt cx="1589359" cy="958358"/>
            </a:xfrm>
          </p:grpSpPr>
          <p:sp>
            <p:nvSpPr>
              <p:cNvPr id="10177" name="Google Shape;10177;p8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178" name="Google Shape;10178;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80"/>
            <p:cNvGrpSpPr/>
            <p:nvPr/>
          </p:nvGrpSpPr>
          <p:grpSpPr>
            <a:xfrm>
              <a:off x="4249973" y="1303451"/>
              <a:ext cx="799317" cy="841334"/>
              <a:chOff x="3027033" y="1244439"/>
              <a:chExt cx="1270977" cy="1337786"/>
            </a:xfrm>
          </p:grpSpPr>
          <p:sp>
            <p:nvSpPr>
              <p:cNvPr id="10180" name="Google Shape;10180;p8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181" name="Google Shape;10181;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2" name="Google Shape;10182;p80"/>
          <p:cNvGrpSpPr/>
          <p:nvPr/>
        </p:nvGrpSpPr>
        <p:grpSpPr>
          <a:xfrm>
            <a:off x="4057119" y="1858087"/>
            <a:ext cx="750769" cy="683784"/>
            <a:chOff x="4204684" y="2104422"/>
            <a:chExt cx="699822" cy="637382"/>
          </a:xfrm>
        </p:grpSpPr>
        <p:grpSp>
          <p:nvGrpSpPr>
            <p:cNvPr id="10183" name="Google Shape;10183;p80"/>
            <p:cNvGrpSpPr/>
            <p:nvPr/>
          </p:nvGrpSpPr>
          <p:grpSpPr>
            <a:xfrm>
              <a:off x="4204684" y="2430067"/>
              <a:ext cx="342957" cy="311738"/>
              <a:chOff x="4204684" y="2430067"/>
              <a:chExt cx="342957" cy="311738"/>
            </a:xfrm>
          </p:grpSpPr>
          <p:sp>
            <p:nvSpPr>
              <p:cNvPr id="10184" name="Google Shape;10184;p8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0"/>
            <p:cNvGrpSpPr/>
            <p:nvPr/>
          </p:nvGrpSpPr>
          <p:grpSpPr>
            <a:xfrm>
              <a:off x="4561586" y="2430067"/>
              <a:ext cx="342920" cy="311738"/>
              <a:chOff x="4561586" y="2430067"/>
              <a:chExt cx="342920" cy="311738"/>
            </a:xfrm>
          </p:grpSpPr>
          <p:sp>
            <p:nvSpPr>
              <p:cNvPr id="10187" name="Google Shape;10187;p8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0"/>
            <p:cNvGrpSpPr/>
            <p:nvPr/>
          </p:nvGrpSpPr>
          <p:grpSpPr>
            <a:xfrm>
              <a:off x="4561586" y="2104422"/>
              <a:ext cx="342920" cy="311738"/>
              <a:chOff x="4561586" y="2104422"/>
              <a:chExt cx="342920" cy="311738"/>
            </a:xfrm>
          </p:grpSpPr>
          <p:sp>
            <p:nvSpPr>
              <p:cNvPr id="10190" name="Google Shape;10190;p8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80"/>
            <p:cNvGrpSpPr/>
            <p:nvPr/>
          </p:nvGrpSpPr>
          <p:grpSpPr>
            <a:xfrm>
              <a:off x="4204684" y="2104422"/>
              <a:ext cx="342957" cy="311664"/>
              <a:chOff x="4204684" y="2104422"/>
              <a:chExt cx="342957" cy="311664"/>
            </a:xfrm>
          </p:grpSpPr>
          <p:sp>
            <p:nvSpPr>
              <p:cNvPr id="10193" name="Google Shape;10193;p8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5" name="Google Shape;10195;p80"/>
          <p:cNvGrpSpPr/>
          <p:nvPr/>
        </p:nvGrpSpPr>
        <p:grpSpPr>
          <a:xfrm>
            <a:off x="5521552" y="971301"/>
            <a:ext cx="660591" cy="688867"/>
            <a:chOff x="5830645" y="1267368"/>
            <a:chExt cx="530340" cy="553040"/>
          </a:xfrm>
        </p:grpSpPr>
        <p:sp>
          <p:nvSpPr>
            <p:cNvPr id="10196" name="Google Shape;10196;p8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7" name="Google Shape;10197;p80"/>
            <p:cNvGrpSpPr/>
            <p:nvPr/>
          </p:nvGrpSpPr>
          <p:grpSpPr>
            <a:xfrm>
              <a:off x="5830645" y="1267368"/>
              <a:ext cx="259743" cy="269909"/>
              <a:chOff x="5830645" y="1267368"/>
              <a:chExt cx="259743" cy="269909"/>
            </a:xfrm>
          </p:grpSpPr>
          <p:sp>
            <p:nvSpPr>
              <p:cNvPr id="10198" name="Google Shape;10198;p8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80"/>
            <p:cNvGrpSpPr/>
            <p:nvPr/>
          </p:nvGrpSpPr>
          <p:grpSpPr>
            <a:xfrm>
              <a:off x="6101293" y="1267368"/>
              <a:ext cx="259692" cy="269909"/>
              <a:chOff x="6101293" y="1267368"/>
              <a:chExt cx="259692" cy="269909"/>
            </a:xfrm>
          </p:grpSpPr>
          <p:sp>
            <p:nvSpPr>
              <p:cNvPr id="10201" name="Google Shape;10201;p8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80"/>
            <p:cNvGrpSpPr/>
            <p:nvPr/>
          </p:nvGrpSpPr>
          <p:grpSpPr>
            <a:xfrm>
              <a:off x="5830645" y="1550500"/>
              <a:ext cx="259692" cy="269909"/>
              <a:chOff x="5830645" y="1550500"/>
              <a:chExt cx="259692" cy="269909"/>
            </a:xfrm>
          </p:grpSpPr>
          <p:sp>
            <p:nvSpPr>
              <p:cNvPr id="10204" name="Google Shape;10204;p8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80"/>
            <p:cNvGrpSpPr/>
            <p:nvPr/>
          </p:nvGrpSpPr>
          <p:grpSpPr>
            <a:xfrm>
              <a:off x="6101293" y="1550500"/>
              <a:ext cx="259692" cy="269909"/>
              <a:chOff x="6101293" y="1550500"/>
              <a:chExt cx="259692" cy="269909"/>
            </a:xfrm>
          </p:grpSpPr>
          <p:sp>
            <p:nvSpPr>
              <p:cNvPr id="10207" name="Google Shape;10207;p8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9" name="Google Shape;10209;p80"/>
          <p:cNvGrpSpPr/>
          <p:nvPr/>
        </p:nvGrpSpPr>
        <p:grpSpPr>
          <a:xfrm>
            <a:off x="723705" y="1861761"/>
            <a:ext cx="697154" cy="679574"/>
            <a:chOff x="2679875" y="2361475"/>
            <a:chExt cx="780425" cy="760575"/>
          </a:xfrm>
        </p:grpSpPr>
        <p:sp>
          <p:nvSpPr>
            <p:cNvPr id="10210" name="Google Shape;10210;p8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80"/>
          <p:cNvGrpSpPr/>
          <p:nvPr/>
        </p:nvGrpSpPr>
        <p:grpSpPr>
          <a:xfrm>
            <a:off x="3122864" y="971353"/>
            <a:ext cx="735829" cy="684547"/>
            <a:chOff x="3351965" y="1148808"/>
            <a:chExt cx="750770" cy="698375"/>
          </a:xfrm>
        </p:grpSpPr>
        <p:grpSp>
          <p:nvGrpSpPr>
            <p:cNvPr id="10217" name="Google Shape;10217;p80"/>
            <p:cNvGrpSpPr/>
            <p:nvPr/>
          </p:nvGrpSpPr>
          <p:grpSpPr>
            <a:xfrm>
              <a:off x="3586796" y="1148808"/>
              <a:ext cx="294857" cy="286830"/>
              <a:chOff x="3750225" y="1774000"/>
              <a:chExt cx="149575" cy="145525"/>
            </a:xfrm>
          </p:grpSpPr>
          <p:sp>
            <p:nvSpPr>
              <p:cNvPr id="10218" name="Google Shape;10218;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80"/>
            <p:cNvGrpSpPr/>
            <p:nvPr/>
          </p:nvGrpSpPr>
          <p:grpSpPr>
            <a:xfrm>
              <a:off x="3779245" y="1375768"/>
              <a:ext cx="323490" cy="286978"/>
              <a:chOff x="3847850" y="1889150"/>
              <a:chExt cx="164100" cy="145600"/>
            </a:xfrm>
          </p:grpSpPr>
          <p:sp>
            <p:nvSpPr>
              <p:cNvPr id="10221" name="Google Shape;10221;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80"/>
            <p:cNvGrpSpPr/>
            <p:nvPr/>
          </p:nvGrpSpPr>
          <p:grpSpPr>
            <a:xfrm>
              <a:off x="3351965" y="1330435"/>
              <a:ext cx="295449" cy="285401"/>
              <a:chOff x="3631100" y="1866150"/>
              <a:chExt cx="149875" cy="144800"/>
            </a:xfrm>
          </p:grpSpPr>
          <p:sp>
            <p:nvSpPr>
              <p:cNvPr id="10224" name="Google Shape;10224;p8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80"/>
            <p:cNvGrpSpPr/>
            <p:nvPr/>
          </p:nvGrpSpPr>
          <p:grpSpPr>
            <a:xfrm>
              <a:off x="3548208" y="1560352"/>
              <a:ext cx="294808" cy="286830"/>
              <a:chOff x="3730650" y="1982800"/>
              <a:chExt cx="149550" cy="145525"/>
            </a:xfrm>
          </p:grpSpPr>
          <p:sp>
            <p:nvSpPr>
              <p:cNvPr id="10227" name="Google Shape;10227;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9" name="Google Shape;10229;p80"/>
          <p:cNvGrpSpPr/>
          <p:nvPr/>
        </p:nvGrpSpPr>
        <p:grpSpPr>
          <a:xfrm>
            <a:off x="7624517" y="971307"/>
            <a:ext cx="804565" cy="677795"/>
            <a:chOff x="7636443" y="1204988"/>
            <a:chExt cx="804565" cy="677795"/>
          </a:xfrm>
        </p:grpSpPr>
        <p:grpSp>
          <p:nvGrpSpPr>
            <p:cNvPr id="10230" name="Google Shape;10230;p80"/>
            <p:cNvGrpSpPr/>
            <p:nvPr/>
          </p:nvGrpSpPr>
          <p:grpSpPr>
            <a:xfrm>
              <a:off x="7636443" y="1509705"/>
              <a:ext cx="804565" cy="373078"/>
              <a:chOff x="7636443" y="1509705"/>
              <a:chExt cx="804565" cy="373078"/>
            </a:xfrm>
          </p:grpSpPr>
          <p:sp>
            <p:nvSpPr>
              <p:cNvPr id="10231" name="Google Shape;10231;p8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80"/>
            <p:cNvGrpSpPr/>
            <p:nvPr/>
          </p:nvGrpSpPr>
          <p:grpSpPr>
            <a:xfrm>
              <a:off x="7636443" y="1408133"/>
              <a:ext cx="804565" cy="373078"/>
              <a:chOff x="7636443" y="1408133"/>
              <a:chExt cx="804565" cy="373078"/>
            </a:xfrm>
          </p:grpSpPr>
          <p:sp>
            <p:nvSpPr>
              <p:cNvPr id="10234" name="Google Shape;10234;p8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80"/>
            <p:cNvGrpSpPr/>
            <p:nvPr/>
          </p:nvGrpSpPr>
          <p:grpSpPr>
            <a:xfrm>
              <a:off x="7636443" y="1306560"/>
              <a:ext cx="804565" cy="373078"/>
              <a:chOff x="7636443" y="1306560"/>
              <a:chExt cx="804565" cy="373078"/>
            </a:xfrm>
          </p:grpSpPr>
          <p:sp>
            <p:nvSpPr>
              <p:cNvPr id="10237" name="Google Shape;10237;p8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80"/>
            <p:cNvGrpSpPr/>
            <p:nvPr/>
          </p:nvGrpSpPr>
          <p:grpSpPr>
            <a:xfrm>
              <a:off x="7636443" y="1204988"/>
              <a:ext cx="804565" cy="373078"/>
              <a:chOff x="7636443" y="1204988"/>
              <a:chExt cx="804565" cy="373078"/>
            </a:xfrm>
          </p:grpSpPr>
          <p:sp>
            <p:nvSpPr>
              <p:cNvPr id="10240" name="Google Shape;10240;p8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42" name="Google Shape;10242;p80"/>
          <p:cNvGrpSpPr/>
          <p:nvPr/>
        </p:nvGrpSpPr>
        <p:grpSpPr>
          <a:xfrm>
            <a:off x="4963363" y="1878721"/>
            <a:ext cx="661339" cy="661188"/>
            <a:chOff x="3990000" y="975400"/>
            <a:chExt cx="3934200" cy="3933300"/>
          </a:xfrm>
        </p:grpSpPr>
        <p:sp>
          <p:nvSpPr>
            <p:cNvPr id="10243" name="Google Shape;10243;p8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0"/>
          <p:cNvGrpSpPr/>
          <p:nvPr/>
        </p:nvGrpSpPr>
        <p:grpSpPr>
          <a:xfrm>
            <a:off x="6607011" y="1857359"/>
            <a:ext cx="868881" cy="684241"/>
            <a:chOff x="6598259" y="2078634"/>
            <a:chExt cx="868881" cy="684241"/>
          </a:xfrm>
        </p:grpSpPr>
        <p:sp>
          <p:nvSpPr>
            <p:cNvPr id="10248" name="Google Shape;10248;p8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80"/>
            <p:cNvGrpSpPr/>
            <p:nvPr/>
          </p:nvGrpSpPr>
          <p:grpSpPr>
            <a:xfrm>
              <a:off x="6808175" y="2078634"/>
              <a:ext cx="452229" cy="684241"/>
              <a:chOff x="6808175" y="2078634"/>
              <a:chExt cx="452229" cy="684241"/>
            </a:xfrm>
          </p:grpSpPr>
          <p:sp>
            <p:nvSpPr>
              <p:cNvPr id="10255" name="Google Shape;10255;p8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1" name="Google Shape;10261;p80"/>
              <p:cNvGrpSpPr/>
              <p:nvPr/>
            </p:nvGrpSpPr>
            <p:grpSpPr>
              <a:xfrm>
                <a:off x="6821586" y="2078634"/>
                <a:ext cx="426871" cy="684241"/>
                <a:chOff x="6821586" y="2078634"/>
                <a:chExt cx="426871" cy="684241"/>
              </a:xfrm>
            </p:grpSpPr>
            <p:grpSp>
              <p:nvGrpSpPr>
                <p:cNvPr id="10262" name="Google Shape;10262;p80"/>
                <p:cNvGrpSpPr/>
                <p:nvPr/>
              </p:nvGrpSpPr>
              <p:grpSpPr>
                <a:xfrm>
                  <a:off x="6821586" y="2078634"/>
                  <a:ext cx="426871" cy="684241"/>
                  <a:chOff x="6821586" y="2078634"/>
                  <a:chExt cx="426871" cy="684241"/>
                </a:xfrm>
              </p:grpSpPr>
              <p:sp>
                <p:nvSpPr>
                  <p:cNvPr id="10263" name="Google Shape;10263;p8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2" name="Google Shape;10282;p8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88" name="Google Shape;10288;p80"/>
          <p:cNvGrpSpPr/>
          <p:nvPr/>
        </p:nvGrpSpPr>
        <p:grpSpPr>
          <a:xfrm>
            <a:off x="5780178" y="1862968"/>
            <a:ext cx="671358" cy="671358"/>
            <a:chOff x="6535625" y="760425"/>
            <a:chExt cx="1665900" cy="1665900"/>
          </a:xfrm>
        </p:grpSpPr>
        <p:sp>
          <p:nvSpPr>
            <p:cNvPr id="10289" name="Google Shape;10289;p8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0"/>
          <p:cNvGrpSpPr/>
          <p:nvPr/>
        </p:nvGrpSpPr>
        <p:grpSpPr>
          <a:xfrm>
            <a:off x="716994" y="3531369"/>
            <a:ext cx="1340789" cy="640830"/>
            <a:chOff x="238125" y="1151100"/>
            <a:chExt cx="7139450" cy="3412300"/>
          </a:xfrm>
        </p:grpSpPr>
        <p:sp>
          <p:nvSpPr>
            <p:cNvPr id="10294" name="Google Shape;10294;p8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0"/>
          <p:cNvGrpSpPr/>
          <p:nvPr/>
        </p:nvGrpSpPr>
        <p:grpSpPr>
          <a:xfrm>
            <a:off x="5584217" y="2734650"/>
            <a:ext cx="985357" cy="585764"/>
            <a:chOff x="5145061" y="2881789"/>
            <a:chExt cx="1107641" cy="658458"/>
          </a:xfrm>
        </p:grpSpPr>
        <p:grpSp>
          <p:nvGrpSpPr>
            <p:cNvPr id="10307" name="Google Shape;10307;p80"/>
            <p:cNvGrpSpPr/>
            <p:nvPr/>
          </p:nvGrpSpPr>
          <p:grpSpPr>
            <a:xfrm>
              <a:off x="5722989" y="3244587"/>
              <a:ext cx="529713" cy="295659"/>
              <a:chOff x="5722989" y="3244587"/>
              <a:chExt cx="529713" cy="295659"/>
            </a:xfrm>
          </p:grpSpPr>
          <p:sp>
            <p:nvSpPr>
              <p:cNvPr id="10308" name="Google Shape;10308;p8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09" name="Google Shape;10309;p8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310" name="Google Shape;10310;p80"/>
            <p:cNvGrpSpPr/>
            <p:nvPr/>
          </p:nvGrpSpPr>
          <p:grpSpPr>
            <a:xfrm>
              <a:off x="5145061" y="3244587"/>
              <a:ext cx="536807" cy="295659"/>
              <a:chOff x="5145061" y="3244587"/>
              <a:chExt cx="536807" cy="295659"/>
            </a:xfrm>
          </p:grpSpPr>
          <p:sp>
            <p:nvSpPr>
              <p:cNvPr id="10311" name="Google Shape;10311;p8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12" name="Google Shape;10312;p8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313" name="Google Shape;10313;p80"/>
            <p:cNvGrpSpPr/>
            <p:nvPr/>
          </p:nvGrpSpPr>
          <p:grpSpPr>
            <a:xfrm>
              <a:off x="5341327" y="2898245"/>
              <a:ext cx="532309" cy="614891"/>
              <a:chOff x="5341327" y="2898245"/>
              <a:chExt cx="532309" cy="614891"/>
            </a:xfrm>
          </p:grpSpPr>
          <p:sp>
            <p:nvSpPr>
              <p:cNvPr id="10314" name="Google Shape;10314;p8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15" name="Google Shape;10315;p8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316" name="Google Shape;10316;p80"/>
            <p:cNvGrpSpPr/>
            <p:nvPr/>
          </p:nvGrpSpPr>
          <p:grpSpPr>
            <a:xfrm>
              <a:off x="5532290" y="2881789"/>
              <a:ext cx="620516" cy="305456"/>
              <a:chOff x="5532290" y="2881789"/>
              <a:chExt cx="620516" cy="305456"/>
            </a:xfrm>
          </p:grpSpPr>
          <p:sp>
            <p:nvSpPr>
              <p:cNvPr id="10317" name="Google Shape;10317;p8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18" name="Google Shape;10318;p8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319" name="Google Shape;10319;p80"/>
          <p:cNvGrpSpPr/>
          <p:nvPr/>
        </p:nvGrpSpPr>
        <p:grpSpPr>
          <a:xfrm>
            <a:off x="8163140" y="3526708"/>
            <a:ext cx="269068" cy="645491"/>
            <a:chOff x="7026852" y="3311869"/>
            <a:chExt cx="434331" cy="1041954"/>
          </a:xfrm>
        </p:grpSpPr>
        <p:sp>
          <p:nvSpPr>
            <p:cNvPr id="10320" name="Google Shape;10320;p8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80"/>
          <p:cNvGrpSpPr/>
          <p:nvPr/>
        </p:nvGrpSpPr>
        <p:grpSpPr>
          <a:xfrm>
            <a:off x="6179721" y="3565945"/>
            <a:ext cx="293882" cy="293836"/>
            <a:chOff x="4873519" y="3311869"/>
            <a:chExt cx="499374" cy="499296"/>
          </a:xfrm>
        </p:grpSpPr>
        <p:sp>
          <p:nvSpPr>
            <p:cNvPr id="10324" name="Google Shape;10324;p8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80"/>
          <p:cNvGrpSpPr/>
          <p:nvPr/>
        </p:nvGrpSpPr>
        <p:grpSpPr>
          <a:xfrm>
            <a:off x="6179721" y="3878317"/>
            <a:ext cx="293882" cy="293882"/>
            <a:chOff x="4873519" y="3875839"/>
            <a:chExt cx="499374" cy="499374"/>
          </a:xfrm>
        </p:grpSpPr>
        <p:sp>
          <p:nvSpPr>
            <p:cNvPr id="10327" name="Google Shape;10327;p8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80"/>
          <p:cNvGrpSpPr/>
          <p:nvPr/>
        </p:nvGrpSpPr>
        <p:grpSpPr>
          <a:xfrm>
            <a:off x="2410248" y="1850269"/>
            <a:ext cx="698104" cy="698208"/>
            <a:chOff x="2565073" y="2075876"/>
            <a:chExt cx="672482" cy="672518"/>
          </a:xfrm>
        </p:grpSpPr>
        <p:sp>
          <p:nvSpPr>
            <p:cNvPr id="10330" name="Google Shape;10330;p8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80"/>
          <p:cNvGrpSpPr/>
          <p:nvPr/>
        </p:nvGrpSpPr>
        <p:grpSpPr>
          <a:xfrm>
            <a:off x="5633660" y="3534870"/>
            <a:ext cx="438354" cy="637329"/>
            <a:chOff x="1697726" y="3244179"/>
            <a:chExt cx="788124" cy="1146069"/>
          </a:xfrm>
        </p:grpSpPr>
        <p:sp>
          <p:nvSpPr>
            <p:cNvPr id="10337" name="Google Shape;10337;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9" name="Google Shape;10339;p8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0" name="Google Shape;10340;p80"/>
          <p:cNvGrpSpPr/>
          <p:nvPr/>
        </p:nvGrpSpPr>
        <p:grpSpPr>
          <a:xfrm>
            <a:off x="7634874" y="1863232"/>
            <a:ext cx="799565" cy="670282"/>
            <a:chOff x="7617850" y="2063282"/>
            <a:chExt cx="799565" cy="670282"/>
          </a:xfrm>
        </p:grpSpPr>
        <p:cxnSp>
          <p:nvCxnSpPr>
            <p:cNvPr id="10341" name="Google Shape;10341;p8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42" name="Google Shape;10342;p8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43" name="Google Shape;10343;p8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44" name="Google Shape;10344;p8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45" name="Google Shape;10345;p8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346" name="Google Shape;10346;p8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347" name="Google Shape;10347;p80"/>
            <p:cNvGrpSpPr/>
            <p:nvPr/>
          </p:nvGrpSpPr>
          <p:grpSpPr>
            <a:xfrm>
              <a:off x="7734309" y="2063282"/>
              <a:ext cx="570957" cy="620095"/>
              <a:chOff x="7734309" y="2063282"/>
              <a:chExt cx="570957" cy="620095"/>
            </a:xfrm>
          </p:grpSpPr>
          <p:grpSp>
            <p:nvGrpSpPr>
              <p:cNvPr id="10348" name="Google Shape;10348;p80"/>
              <p:cNvGrpSpPr/>
              <p:nvPr/>
            </p:nvGrpSpPr>
            <p:grpSpPr>
              <a:xfrm>
                <a:off x="8031573" y="2063282"/>
                <a:ext cx="273693" cy="620095"/>
                <a:chOff x="8031573" y="2063282"/>
                <a:chExt cx="273693" cy="620095"/>
              </a:xfrm>
            </p:grpSpPr>
            <p:sp>
              <p:nvSpPr>
                <p:cNvPr id="10349" name="Google Shape;10349;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80"/>
              <p:cNvGrpSpPr/>
              <p:nvPr/>
            </p:nvGrpSpPr>
            <p:grpSpPr>
              <a:xfrm flipH="1">
                <a:off x="7734309" y="2063282"/>
                <a:ext cx="273693" cy="620095"/>
                <a:chOff x="8031573" y="2063282"/>
                <a:chExt cx="273693" cy="620095"/>
              </a:xfrm>
            </p:grpSpPr>
            <p:sp>
              <p:nvSpPr>
                <p:cNvPr id="10354" name="Google Shape;10354;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358" name="Google Shape;10358;p8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0" name="Google Shape;10360;p80"/>
          <p:cNvGrpSpPr/>
          <p:nvPr/>
        </p:nvGrpSpPr>
        <p:grpSpPr>
          <a:xfrm>
            <a:off x="7821480" y="2716716"/>
            <a:ext cx="602567" cy="601884"/>
            <a:chOff x="1186975" y="238125"/>
            <a:chExt cx="5244275" cy="5238325"/>
          </a:xfrm>
        </p:grpSpPr>
        <p:sp>
          <p:nvSpPr>
            <p:cNvPr id="10361" name="Google Shape;10361;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80"/>
          <p:cNvGrpSpPr/>
          <p:nvPr/>
        </p:nvGrpSpPr>
        <p:grpSpPr>
          <a:xfrm>
            <a:off x="3264218" y="1856199"/>
            <a:ext cx="651848" cy="687338"/>
            <a:chOff x="3400515" y="2056248"/>
            <a:chExt cx="698134" cy="735987"/>
          </a:xfrm>
        </p:grpSpPr>
        <p:grpSp>
          <p:nvGrpSpPr>
            <p:cNvPr id="10366" name="Google Shape;10366;p80"/>
            <p:cNvGrpSpPr/>
            <p:nvPr/>
          </p:nvGrpSpPr>
          <p:grpSpPr>
            <a:xfrm>
              <a:off x="3400515" y="2283913"/>
              <a:ext cx="312919" cy="219900"/>
              <a:chOff x="3400515" y="2283913"/>
              <a:chExt cx="312919" cy="219900"/>
            </a:xfrm>
          </p:grpSpPr>
          <p:sp>
            <p:nvSpPr>
              <p:cNvPr id="10367" name="Google Shape;10367;p8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68" name="Google Shape;10368;p8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0369" name="Google Shape;10369;p80"/>
            <p:cNvGrpSpPr/>
            <p:nvPr/>
          </p:nvGrpSpPr>
          <p:grpSpPr>
            <a:xfrm>
              <a:off x="3547823" y="2461089"/>
              <a:ext cx="219900" cy="331146"/>
              <a:chOff x="3547823" y="2461089"/>
              <a:chExt cx="219900" cy="331146"/>
            </a:xfrm>
          </p:grpSpPr>
          <p:sp>
            <p:nvSpPr>
              <p:cNvPr id="10370" name="Google Shape;10370;p8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71" name="Google Shape;10371;p8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0372" name="Google Shape;10372;p80"/>
            <p:cNvGrpSpPr/>
            <p:nvPr/>
          </p:nvGrpSpPr>
          <p:grpSpPr>
            <a:xfrm>
              <a:off x="3734138" y="2461089"/>
              <a:ext cx="219900" cy="331146"/>
              <a:chOff x="3734138" y="2461089"/>
              <a:chExt cx="219900" cy="331146"/>
            </a:xfrm>
          </p:grpSpPr>
          <p:sp>
            <p:nvSpPr>
              <p:cNvPr id="10373" name="Google Shape;10373;p8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74" name="Google Shape;10374;p8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0375" name="Google Shape;10375;p80"/>
            <p:cNvGrpSpPr/>
            <p:nvPr/>
          </p:nvGrpSpPr>
          <p:grpSpPr>
            <a:xfrm>
              <a:off x="3787560" y="2281742"/>
              <a:ext cx="311089" cy="219900"/>
              <a:chOff x="3787560" y="2281742"/>
              <a:chExt cx="311089" cy="219900"/>
            </a:xfrm>
          </p:grpSpPr>
          <p:sp>
            <p:nvSpPr>
              <p:cNvPr id="10376" name="Google Shape;10376;p8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77" name="Google Shape;10377;p8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0378" name="Google Shape;10378;p80"/>
            <p:cNvGrpSpPr/>
            <p:nvPr/>
          </p:nvGrpSpPr>
          <p:grpSpPr>
            <a:xfrm>
              <a:off x="3637290" y="2056248"/>
              <a:ext cx="219900" cy="330736"/>
              <a:chOff x="3637290" y="2056248"/>
              <a:chExt cx="219900" cy="330736"/>
            </a:xfrm>
          </p:grpSpPr>
          <p:sp>
            <p:nvSpPr>
              <p:cNvPr id="10379" name="Google Shape;10379;p8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380" name="Google Shape;10380;p8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0381" name="Google Shape;10381;p80"/>
          <p:cNvGrpSpPr/>
          <p:nvPr/>
        </p:nvGrpSpPr>
        <p:grpSpPr>
          <a:xfrm>
            <a:off x="2555923" y="2726206"/>
            <a:ext cx="1268144" cy="592394"/>
            <a:chOff x="238125" y="1188750"/>
            <a:chExt cx="7140450" cy="3335550"/>
          </a:xfrm>
        </p:grpSpPr>
        <p:sp>
          <p:nvSpPr>
            <p:cNvPr id="10382" name="Google Shape;10382;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80"/>
          <p:cNvGrpSpPr/>
          <p:nvPr/>
        </p:nvGrpSpPr>
        <p:grpSpPr>
          <a:xfrm>
            <a:off x="6663824" y="2728360"/>
            <a:ext cx="1053944" cy="590147"/>
            <a:chOff x="238125" y="1335475"/>
            <a:chExt cx="5418735" cy="3034175"/>
          </a:xfrm>
        </p:grpSpPr>
        <p:sp>
          <p:nvSpPr>
            <p:cNvPr id="10388" name="Google Shape;10388;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80"/>
          <p:cNvGrpSpPr/>
          <p:nvPr/>
        </p:nvGrpSpPr>
        <p:grpSpPr>
          <a:xfrm>
            <a:off x="4094633" y="3533260"/>
            <a:ext cx="1268207" cy="638939"/>
            <a:chOff x="3967651" y="3645904"/>
            <a:chExt cx="1479304" cy="745292"/>
          </a:xfrm>
        </p:grpSpPr>
        <p:grpSp>
          <p:nvGrpSpPr>
            <p:cNvPr id="10392" name="Google Shape;10392;p80"/>
            <p:cNvGrpSpPr/>
            <p:nvPr/>
          </p:nvGrpSpPr>
          <p:grpSpPr>
            <a:xfrm>
              <a:off x="3967651" y="4009026"/>
              <a:ext cx="1479304" cy="382170"/>
              <a:chOff x="3967651" y="4009026"/>
              <a:chExt cx="1479304" cy="382170"/>
            </a:xfrm>
          </p:grpSpPr>
          <p:grpSp>
            <p:nvGrpSpPr>
              <p:cNvPr id="10393" name="Google Shape;10393;p80"/>
              <p:cNvGrpSpPr/>
              <p:nvPr/>
            </p:nvGrpSpPr>
            <p:grpSpPr>
              <a:xfrm>
                <a:off x="4892216" y="4195630"/>
                <a:ext cx="554739" cy="195566"/>
                <a:chOff x="3604375" y="4892160"/>
                <a:chExt cx="1651500" cy="582215"/>
              </a:xfrm>
            </p:grpSpPr>
            <p:sp>
              <p:nvSpPr>
                <p:cNvPr id="10394" name="Google Shape;10394;p8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0"/>
              <p:cNvGrpSpPr/>
              <p:nvPr/>
            </p:nvGrpSpPr>
            <p:grpSpPr>
              <a:xfrm>
                <a:off x="3967651" y="4146303"/>
                <a:ext cx="579402" cy="244893"/>
                <a:chOff x="851875" y="4745310"/>
                <a:chExt cx="1724925" cy="729065"/>
              </a:xfrm>
            </p:grpSpPr>
            <p:sp>
              <p:nvSpPr>
                <p:cNvPr id="10397" name="Google Shape;10397;p8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80"/>
              <p:cNvGrpSpPr/>
              <p:nvPr/>
            </p:nvGrpSpPr>
            <p:grpSpPr>
              <a:xfrm>
                <a:off x="4460753" y="4009026"/>
                <a:ext cx="493110" cy="382170"/>
                <a:chOff x="2319875" y="4336625"/>
                <a:chExt cx="1468025" cy="1137750"/>
              </a:xfrm>
            </p:grpSpPr>
            <p:sp>
              <p:nvSpPr>
                <p:cNvPr id="10400" name="Google Shape;10400;p8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02" name="Google Shape;10402;p80"/>
            <p:cNvGrpSpPr/>
            <p:nvPr/>
          </p:nvGrpSpPr>
          <p:grpSpPr>
            <a:xfrm>
              <a:off x="4479443" y="3645904"/>
              <a:ext cx="455965" cy="388789"/>
              <a:chOff x="2957425" y="238100"/>
              <a:chExt cx="1910200" cy="1628775"/>
            </a:xfrm>
          </p:grpSpPr>
          <p:sp>
            <p:nvSpPr>
              <p:cNvPr id="10403" name="Google Shape;10403;p8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13" name="Google Shape;10413;p80"/>
          <p:cNvGrpSpPr/>
          <p:nvPr/>
        </p:nvGrpSpPr>
        <p:grpSpPr>
          <a:xfrm>
            <a:off x="2480746" y="3534460"/>
            <a:ext cx="1243128" cy="637739"/>
            <a:chOff x="2496310" y="3693351"/>
            <a:chExt cx="1342906" cy="688926"/>
          </a:xfrm>
        </p:grpSpPr>
        <p:grpSp>
          <p:nvGrpSpPr>
            <p:cNvPr id="10414" name="Google Shape;10414;p80"/>
            <p:cNvGrpSpPr/>
            <p:nvPr/>
          </p:nvGrpSpPr>
          <p:grpSpPr>
            <a:xfrm>
              <a:off x="2496310" y="3693351"/>
              <a:ext cx="1342906" cy="688875"/>
              <a:chOff x="2496310" y="3693351"/>
              <a:chExt cx="1342906" cy="688875"/>
            </a:xfrm>
          </p:grpSpPr>
          <p:sp>
            <p:nvSpPr>
              <p:cNvPr id="10415" name="Google Shape;10415;p8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21" name="Google Shape;10421;p80"/>
              <p:cNvCxnSpPr>
                <a:stCxn id="1041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0422" name="Google Shape;10422;p80"/>
              <p:cNvCxnSpPr>
                <a:stCxn id="1041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0423" name="Google Shape;10423;p80"/>
              <p:cNvCxnSpPr>
                <a:stCxn id="1041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0424" name="Google Shape;10424;p80"/>
              <p:cNvCxnSpPr>
                <a:stCxn id="1042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0425" name="Google Shape;10425;p80"/>
              <p:cNvCxnSpPr>
                <a:stCxn id="1041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426" name="Google Shape;10426;p80"/>
            <p:cNvGrpSpPr/>
            <p:nvPr/>
          </p:nvGrpSpPr>
          <p:grpSpPr>
            <a:xfrm>
              <a:off x="2675275" y="3930557"/>
              <a:ext cx="1003306" cy="451719"/>
              <a:chOff x="2675275" y="4174282"/>
              <a:chExt cx="1003306" cy="451719"/>
            </a:xfrm>
          </p:grpSpPr>
          <p:sp>
            <p:nvSpPr>
              <p:cNvPr id="10427" name="Google Shape;10427;p8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30" name="Google Shape;10430;p80"/>
          <p:cNvGrpSpPr/>
          <p:nvPr/>
        </p:nvGrpSpPr>
        <p:grpSpPr>
          <a:xfrm>
            <a:off x="1654417" y="971307"/>
            <a:ext cx="574511" cy="874709"/>
            <a:chOff x="1715404" y="1112080"/>
            <a:chExt cx="642270" cy="977984"/>
          </a:xfrm>
        </p:grpSpPr>
        <p:grpSp>
          <p:nvGrpSpPr>
            <p:cNvPr id="10431" name="Google Shape;10431;p80"/>
            <p:cNvGrpSpPr/>
            <p:nvPr/>
          </p:nvGrpSpPr>
          <p:grpSpPr>
            <a:xfrm>
              <a:off x="1715404" y="1112080"/>
              <a:ext cx="642270" cy="977984"/>
              <a:chOff x="1715404" y="1112080"/>
              <a:chExt cx="642270" cy="977984"/>
            </a:xfrm>
          </p:grpSpPr>
          <p:sp>
            <p:nvSpPr>
              <p:cNvPr id="10432" name="Google Shape;10432;p8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80"/>
            <p:cNvGrpSpPr/>
            <p:nvPr/>
          </p:nvGrpSpPr>
          <p:grpSpPr>
            <a:xfrm>
              <a:off x="1768927" y="1165603"/>
              <a:ext cx="535225" cy="851367"/>
              <a:chOff x="1768927" y="1165603"/>
              <a:chExt cx="535225" cy="851367"/>
            </a:xfrm>
          </p:grpSpPr>
          <p:sp>
            <p:nvSpPr>
              <p:cNvPr id="10435" name="Google Shape;10435;p8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80"/>
            <p:cNvGrpSpPr/>
            <p:nvPr/>
          </p:nvGrpSpPr>
          <p:grpSpPr>
            <a:xfrm>
              <a:off x="1822449" y="1219125"/>
              <a:ext cx="428180" cy="718859"/>
              <a:chOff x="1822449" y="1219125"/>
              <a:chExt cx="428180" cy="718859"/>
            </a:xfrm>
          </p:grpSpPr>
          <p:sp>
            <p:nvSpPr>
              <p:cNvPr id="10438" name="Google Shape;10438;p8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0"/>
            <p:cNvGrpSpPr/>
            <p:nvPr/>
          </p:nvGrpSpPr>
          <p:grpSpPr>
            <a:xfrm>
              <a:off x="1875972" y="1272648"/>
              <a:ext cx="321135" cy="586939"/>
              <a:chOff x="1875972" y="1272648"/>
              <a:chExt cx="321135" cy="586939"/>
            </a:xfrm>
          </p:grpSpPr>
          <p:sp>
            <p:nvSpPr>
              <p:cNvPr id="10441" name="Google Shape;10441;p8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3" name="Google Shape;10443;p80"/>
          <p:cNvGrpSpPr/>
          <p:nvPr/>
        </p:nvGrpSpPr>
        <p:grpSpPr>
          <a:xfrm>
            <a:off x="7761578" y="3528028"/>
            <a:ext cx="293855" cy="644170"/>
            <a:chOff x="241025" y="3151575"/>
            <a:chExt cx="293855" cy="644170"/>
          </a:xfrm>
        </p:grpSpPr>
        <p:sp>
          <p:nvSpPr>
            <p:cNvPr id="10444" name="Google Shape;10444;p8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80"/>
          <p:cNvGrpSpPr/>
          <p:nvPr/>
        </p:nvGrpSpPr>
        <p:grpSpPr>
          <a:xfrm>
            <a:off x="709562" y="2728028"/>
            <a:ext cx="1779649" cy="591620"/>
            <a:chOff x="246070" y="1983375"/>
            <a:chExt cx="1855347" cy="616849"/>
          </a:xfrm>
        </p:grpSpPr>
        <p:sp>
          <p:nvSpPr>
            <p:cNvPr id="10447" name="Google Shape;10447;p8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0"/>
          <p:cNvGrpSpPr/>
          <p:nvPr/>
        </p:nvGrpSpPr>
        <p:grpSpPr>
          <a:xfrm>
            <a:off x="2320428" y="971307"/>
            <a:ext cx="711055" cy="745993"/>
            <a:chOff x="2496269" y="1171698"/>
            <a:chExt cx="761953" cy="799392"/>
          </a:xfrm>
        </p:grpSpPr>
        <p:grpSp>
          <p:nvGrpSpPr>
            <p:cNvPr id="10457" name="Google Shape;10457;p80"/>
            <p:cNvGrpSpPr/>
            <p:nvPr/>
          </p:nvGrpSpPr>
          <p:grpSpPr>
            <a:xfrm>
              <a:off x="2496269" y="1171698"/>
              <a:ext cx="761953" cy="723022"/>
              <a:chOff x="2496269" y="1171698"/>
              <a:chExt cx="761953" cy="723022"/>
            </a:xfrm>
          </p:grpSpPr>
          <p:sp>
            <p:nvSpPr>
              <p:cNvPr id="10458" name="Google Shape;10458;p8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0" name="Google Shape;10460;p80"/>
              <p:cNvGrpSpPr/>
              <p:nvPr/>
            </p:nvGrpSpPr>
            <p:grpSpPr>
              <a:xfrm>
                <a:off x="2496269" y="1171698"/>
                <a:ext cx="761953" cy="723022"/>
                <a:chOff x="2496269" y="1120652"/>
                <a:chExt cx="761953" cy="723022"/>
              </a:xfrm>
            </p:grpSpPr>
            <p:grpSp>
              <p:nvGrpSpPr>
                <p:cNvPr id="10461" name="Google Shape;10461;p80"/>
                <p:cNvGrpSpPr/>
                <p:nvPr/>
              </p:nvGrpSpPr>
              <p:grpSpPr>
                <a:xfrm>
                  <a:off x="2496269" y="1120652"/>
                  <a:ext cx="761953" cy="723022"/>
                  <a:chOff x="2496269" y="1120652"/>
                  <a:chExt cx="761953" cy="723022"/>
                </a:xfrm>
              </p:grpSpPr>
              <p:grpSp>
                <p:nvGrpSpPr>
                  <p:cNvPr id="10462" name="Google Shape;10462;p80"/>
                  <p:cNvGrpSpPr/>
                  <p:nvPr/>
                </p:nvGrpSpPr>
                <p:grpSpPr>
                  <a:xfrm>
                    <a:off x="2496269" y="1304589"/>
                    <a:ext cx="407089" cy="305057"/>
                    <a:chOff x="2496269" y="1304589"/>
                    <a:chExt cx="407089" cy="305057"/>
                  </a:xfrm>
                </p:grpSpPr>
                <p:sp>
                  <p:nvSpPr>
                    <p:cNvPr id="10463" name="Google Shape;10463;p8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80"/>
                  <p:cNvGrpSpPr/>
                  <p:nvPr/>
                </p:nvGrpSpPr>
                <p:grpSpPr>
                  <a:xfrm>
                    <a:off x="2586468" y="1493376"/>
                    <a:ext cx="358850" cy="349656"/>
                    <a:chOff x="2586468" y="1493376"/>
                    <a:chExt cx="358850" cy="349656"/>
                  </a:xfrm>
                </p:grpSpPr>
                <p:sp>
                  <p:nvSpPr>
                    <p:cNvPr id="10466" name="Google Shape;10466;p8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80"/>
                  <p:cNvGrpSpPr/>
                  <p:nvPr/>
                </p:nvGrpSpPr>
                <p:grpSpPr>
                  <a:xfrm>
                    <a:off x="2807939" y="1494024"/>
                    <a:ext cx="358857" cy="349650"/>
                    <a:chOff x="2807939" y="1494024"/>
                    <a:chExt cx="358857" cy="349650"/>
                  </a:xfrm>
                </p:grpSpPr>
                <p:sp>
                  <p:nvSpPr>
                    <p:cNvPr id="10469" name="Google Shape;10469;p8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0"/>
                  <p:cNvGrpSpPr/>
                  <p:nvPr/>
                </p:nvGrpSpPr>
                <p:grpSpPr>
                  <a:xfrm>
                    <a:off x="2851133" y="1305635"/>
                    <a:ext cx="407089" cy="305057"/>
                    <a:chOff x="2851133" y="1305635"/>
                    <a:chExt cx="407089" cy="305057"/>
                  </a:xfrm>
                </p:grpSpPr>
                <p:sp>
                  <p:nvSpPr>
                    <p:cNvPr id="10472" name="Google Shape;10472;p8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80"/>
                  <p:cNvGrpSpPr/>
                  <p:nvPr/>
                </p:nvGrpSpPr>
                <p:grpSpPr>
                  <a:xfrm>
                    <a:off x="2727495" y="1120652"/>
                    <a:ext cx="300271" cy="396358"/>
                    <a:chOff x="2727495" y="1120652"/>
                    <a:chExt cx="300271" cy="396358"/>
                  </a:xfrm>
                </p:grpSpPr>
                <p:sp>
                  <p:nvSpPr>
                    <p:cNvPr id="10475" name="Google Shape;10475;p8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77" name="Google Shape;10477;p80"/>
                <p:cNvGrpSpPr/>
                <p:nvPr/>
              </p:nvGrpSpPr>
              <p:grpSpPr>
                <a:xfrm>
                  <a:off x="2722305" y="1350460"/>
                  <a:ext cx="308357" cy="308344"/>
                  <a:chOff x="2722305" y="1350460"/>
                  <a:chExt cx="308357" cy="308344"/>
                </a:xfrm>
              </p:grpSpPr>
              <p:sp>
                <p:nvSpPr>
                  <p:cNvPr id="10478" name="Google Shape;10478;p8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80"/>
                  <p:cNvGrpSpPr/>
                  <p:nvPr/>
                </p:nvGrpSpPr>
                <p:grpSpPr>
                  <a:xfrm>
                    <a:off x="2725064" y="1364529"/>
                    <a:ext cx="297954" cy="280182"/>
                    <a:chOff x="2725064" y="1364529"/>
                    <a:chExt cx="297954" cy="280182"/>
                  </a:xfrm>
                </p:grpSpPr>
                <p:sp>
                  <p:nvSpPr>
                    <p:cNvPr id="10480" name="Google Shape;10480;p8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485" name="Google Shape;10485;p8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0"/>
          <p:cNvGrpSpPr/>
          <p:nvPr/>
        </p:nvGrpSpPr>
        <p:grpSpPr>
          <a:xfrm>
            <a:off x="3909129" y="2727412"/>
            <a:ext cx="1569144" cy="591015"/>
            <a:chOff x="3820100" y="3023049"/>
            <a:chExt cx="1303926" cy="491162"/>
          </a:xfrm>
        </p:grpSpPr>
        <p:grpSp>
          <p:nvGrpSpPr>
            <p:cNvPr id="10491" name="Google Shape;10491;p80"/>
            <p:cNvGrpSpPr/>
            <p:nvPr/>
          </p:nvGrpSpPr>
          <p:grpSpPr>
            <a:xfrm>
              <a:off x="3820100" y="3023072"/>
              <a:ext cx="1303926" cy="491139"/>
              <a:chOff x="3820100" y="3023072"/>
              <a:chExt cx="1303926" cy="491139"/>
            </a:xfrm>
          </p:grpSpPr>
          <p:sp>
            <p:nvSpPr>
              <p:cNvPr id="10492" name="Google Shape;10492;p8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80"/>
            <p:cNvGrpSpPr/>
            <p:nvPr/>
          </p:nvGrpSpPr>
          <p:grpSpPr>
            <a:xfrm>
              <a:off x="4132439" y="3023645"/>
              <a:ext cx="393633" cy="177096"/>
              <a:chOff x="4132439" y="3023645"/>
              <a:chExt cx="393633" cy="177096"/>
            </a:xfrm>
          </p:grpSpPr>
          <p:sp>
            <p:nvSpPr>
              <p:cNvPr id="10495" name="Google Shape;10495;p8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80"/>
            <p:cNvGrpSpPr/>
            <p:nvPr/>
          </p:nvGrpSpPr>
          <p:grpSpPr>
            <a:xfrm>
              <a:off x="3921811" y="3023049"/>
              <a:ext cx="1002397" cy="388943"/>
              <a:chOff x="3921811" y="3023049"/>
              <a:chExt cx="1002397" cy="388943"/>
            </a:xfrm>
          </p:grpSpPr>
          <p:sp>
            <p:nvSpPr>
              <p:cNvPr id="10498" name="Google Shape;10498;p8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80"/>
            <p:cNvGrpSpPr/>
            <p:nvPr/>
          </p:nvGrpSpPr>
          <p:grpSpPr>
            <a:xfrm>
              <a:off x="4023645" y="3023049"/>
              <a:ext cx="683032" cy="286722"/>
              <a:chOff x="4023645" y="3023049"/>
              <a:chExt cx="683032" cy="286722"/>
            </a:xfrm>
          </p:grpSpPr>
          <p:sp>
            <p:nvSpPr>
              <p:cNvPr id="10501" name="Google Shape;10501;p8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3" name="Google Shape;10503;p80"/>
          <p:cNvGrpSpPr/>
          <p:nvPr/>
        </p:nvGrpSpPr>
        <p:grpSpPr>
          <a:xfrm>
            <a:off x="1541251" y="1854258"/>
            <a:ext cx="713522" cy="688025"/>
            <a:chOff x="1706078" y="2092648"/>
            <a:chExt cx="660913" cy="637296"/>
          </a:xfrm>
        </p:grpSpPr>
        <p:sp>
          <p:nvSpPr>
            <p:cNvPr id="10504" name="Google Shape;10504;p8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5" name="Google Shape;10505;p80"/>
            <p:cNvGrpSpPr/>
            <p:nvPr/>
          </p:nvGrpSpPr>
          <p:grpSpPr>
            <a:xfrm>
              <a:off x="1706078" y="2092648"/>
              <a:ext cx="660913" cy="575241"/>
              <a:chOff x="1706078" y="2092648"/>
              <a:chExt cx="660913" cy="575241"/>
            </a:xfrm>
          </p:grpSpPr>
          <p:sp>
            <p:nvSpPr>
              <p:cNvPr id="10506" name="Google Shape;10506;p8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9" name="Google Shape;10509;p80"/>
          <p:cNvGrpSpPr/>
          <p:nvPr/>
        </p:nvGrpSpPr>
        <p:grpSpPr>
          <a:xfrm>
            <a:off x="6303109" y="971806"/>
            <a:ext cx="1317459" cy="684168"/>
            <a:chOff x="238125" y="999450"/>
            <a:chExt cx="7140700" cy="3708225"/>
          </a:xfrm>
        </p:grpSpPr>
        <p:sp>
          <p:nvSpPr>
            <p:cNvPr id="10510" name="Google Shape;10510;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6"/>
        <p:cNvGrpSpPr/>
        <p:nvPr/>
      </p:nvGrpSpPr>
      <p:grpSpPr>
        <a:xfrm>
          <a:off x="0" y="0"/>
          <a:ext cx="0" cy="0"/>
          <a:chOff x="0" y="0"/>
          <a:chExt cx="0" cy="0"/>
        </a:xfrm>
      </p:grpSpPr>
      <p:sp>
        <p:nvSpPr>
          <p:cNvPr id="1537" name="Google Shape;1537;p41"/>
          <p:cNvSpPr txBox="1">
            <a:spLocks noGrp="1"/>
          </p:cNvSpPr>
          <p:nvPr>
            <p:ph type="title"/>
          </p:nvPr>
        </p:nvSpPr>
        <p:spPr>
          <a:xfrm>
            <a:off x="720000" y="749825"/>
            <a:ext cx="4303800" cy="10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Giới thiệu bài toán</a:t>
            </a:r>
            <a:endParaRPr/>
          </a:p>
        </p:txBody>
      </p:sp>
      <p:sp>
        <p:nvSpPr>
          <p:cNvPr id="1538" name="Google Shape;1538;p41"/>
          <p:cNvSpPr txBox="1">
            <a:spLocks noGrp="1"/>
          </p:cNvSpPr>
          <p:nvPr>
            <p:ph type="subTitle" idx="1"/>
          </p:nvPr>
        </p:nvSpPr>
        <p:spPr>
          <a:xfrm>
            <a:off x="720000" y="2005100"/>
            <a:ext cx="38520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1800"/>
              </a:spcAft>
              <a:buClr>
                <a:schemeClr val="dk1"/>
              </a:buClr>
              <a:buSzPts val="1100"/>
              <a:buFont typeface="Arial"/>
              <a:buNone/>
            </a:pPr>
            <a:r>
              <a:rPr lang="en-US" sz="1600" b="1" dirty="0">
                <a:latin typeface="Aptos Display" panose="020B0004020202020204" pitchFamily="34" charset="0"/>
              </a:rPr>
              <a:t>Input: </a:t>
            </a:r>
            <a:r>
              <a:rPr lang="en-US" sz="1600" dirty="0" err="1">
                <a:latin typeface="Aptos Display" panose="020B0004020202020204" pitchFamily="34" charset="0"/>
              </a:rPr>
              <a:t>Nhập</a:t>
            </a:r>
            <a:r>
              <a:rPr lang="en-US" sz="1600" dirty="0">
                <a:latin typeface="Aptos Display" panose="020B0004020202020204" pitchFamily="34" charset="0"/>
              </a:rPr>
              <a:t> </a:t>
            </a:r>
            <a:r>
              <a:rPr lang="en-US" sz="1600" dirty="0" err="1">
                <a:latin typeface="Aptos Display" panose="020B0004020202020204" pitchFamily="34" charset="0"/>
              </a:rPr>
              <a:t>địa</a:t>
            </a:r>
            <a:r>
              <a:rPr lang="en-US" sz="1600" dirty="0">
                <a:latin typeface="Aptos Display" panose="020B0004020202020204" pitchFamily="34" charset="0"/>
              </a:rPr>
              <a:t> </a:t>
            </a:r>
            <a:r>
              <a:rPr lang="en-US" sz="1600" dirty="0" err="1">
                <a:latin typeface="Aptos Display" panose="020B0004020202020204" pitchFamily="34" charset="0"/>
              </a:rPr>
              <a:t>điểm</a:t>
            </a:r>
            <a:r>
              <a:rPr lang="en-US" sz="1600" dirty="0">
                <a:latin typeface="Aptos Display" panose="020B0004020202020204" pitchFamily="34" charset="0"/>
              </a:rPr>
              <a:t> </a:t>
            </a:r>
            <a:r>
              <a:rPr lang="en-US" sz="1600" dirty="0" err="1">
                <a:latin typeface="Aptos Display" panose="020B0004020202020204" pitchFamily="34" charset="0"/>
              </a:rPr>
              <a:t>hiện</a:t>
            </a:r>
            <a:r>
              <a:rPr lang="en-US" sz="1600" dirty="0">
                <a:latin typeface="Aptos Display" panose="020B0004020202020204" pitchFamily="34" charset="0"/>
              </a:rPr>
              <a:t> </a:t>
            </a:r>
            <a:r>
              <a:rPr lang="en-US" sz="1600" dirty="0" err="1">
                <a:latin typeface="Aptos Display" panose="020B0004020202020204" pitchFamily="34" charset="0"/>
              </a:rPr>
              <a:t>tại</a:t>
            </a:r>
            <a:r>
              <a:rPr lang="en-US" sz="1600" dirty="0">
                <a:latin typeface="Aptos Display" panose="020B0004020202020204" pitchFamily="34" charset="0"/>
              </a:rPr>
              <a:t> </a:t>
            </a:r>
            <a:r>
              <a:rPr lang="en-US" sz="1600" dirty="0" err="1">
                <a:latin typeface="Aptos Display" panose="020B0004020202020204" pitchFamily="34" charset="0"/>
              </a:rPr>
              <a:t>và</a:t>
            </a:r>
            <a:r>
              <a:rPr lang="en-US" sz="1600" dirty="0">
                <a:latin typeface="Aptos Display" panose="020B0004020202020204" pitchFamily="34" charset="0"/>
              </a:rPr>
              <a:t> </a:t>
            </a:r>
            <a:r>
              <a:rPr lang="en-US" sz="1600" dirty="0" err="1">
                <a:latin typeface="Aptos Display" panose="020B0004020202020204" pitchFamily="34" charset="0"/>
              </a:rPr>
              <a:t>địa</a:t>
            </a:r>
            <a:r>
              <a:rPr lang="en-US" sz="1600" dirty="0">
                <a:latin typeface="Aptos Display" panose="020B0004020202020204" pitchFamily="34" charset="0"/>
              </a:rPr>
              <a:t> </a:t>
            </a:r>
            <a:r>
              <a:rPr lang="en-US" sz="1600" dirty="0" err="1">
                <a:latin typeface="Aptos Display" panose="020B0004020202020204" pitchFamily="34" charset="0"/>
              </a:rPr>
              <a:t>điểm</a:t>
            </a:r>
            <a:r>
              <a:rPr lang="en-US" sz="1600" dirty="0">
                <a:latin typeface="Aptos Display" panose="020B0004020202020204" pitchFamily="34" charset="0"/>
              </a:rPr>
              <a:t> </a:t>
            </a:r>
            <a:r>
              <a:rPr lang="en-US" sz="1600" dirty="0" err="1">
                <a:latin typeface="Aptos Display" panose="020B0004020202020204" pitchFamily="34" charset="0"/>
              </a:rPr>
              <a:t>muốn</a:t>
            </a:r>
            <a:r>
              <a:rPr lang="en-US" sz="1600" dirty="0">
                <a:latin typeface="Aptos Display" panose="020B0004020202020204" pitchFamily="34" charset="0"/>
              </a:rPr>
              <a:t> </a:t>
            </a:r>
            <a:r>
              <a:rPr lang="en-US" sz="1600" dirty="0" err="1">
                <a:latin typeface="Aptos Display" panose="020B0004020202020204" pitchFamily="34" charset="0"/>
              </a:rPr>
              <a:t>đến</a:t>
            </a:r>
            <a:r>
              <a:rPr lang="en-US" sz="1600" dirty="0">
                <a:latin typeface="Aptos Display" panose="020B0004020202020204" pitchFamily="34" charset="0"/>
              </a:rPr>
              <a:t> (</a:t>
            </a:r>
            <a:r>
              <a:rPr lang="en-US" sz="1600" dirty="0" err="1">
                <a:latin typeface="Aptos Display" panose="020B0004020202020204" pitchFamily="34" charset="0"/>
              </a:rPr>
              <a:t>trong</a:t>
            </a:r>
            <a:r>
              <a:rPr lang="en-US" sz="1600" dirty="0">
                <a:latin typeface="Aptos Display" panose="020B0004020202020204" pitchFamily="34" charset="0"/>
              </a:rPr>
              <a:t> </a:t>
            </a:r>
            <a:r>
              <a:rPr lang="en-US" sz="1600" dirty="0" err="1">
                <a:latin typeface="Aptos Display" panose="020B0004020202020204" pitchFamily="34" charset="0"/>
              </a:rPr>
              <a:t>khuôn</a:t>
            </a:r>
            <a:r>
              <a:rPr lang="en-US" sz="1600" dirty="0">
                <a:latin typeface="Aptos Display" panose="020B0004020202020204" pitchFamily="34" charset="0"/>
              </a:rPr>
              <a:t> </a:t>
            </a:r>
            <a:r>
              <a:rPr lang="en-US" sz="1600" dirty="0" err="1">
                <a:latin typeface="Aptos Display" panose="020B0004020202020204" pitchFamily="34" charset="0"/>
              </a:rPr>
              <a:t>viên</a:t>
            </a:r>
            <a:r>
              <a:rPr lang="en-US" sz="1600" dirty="0">
                <a:latin typeface="Aptos Display" panose="020B0004020202020204" pitchFamily="34" charset="0"/>
              </a:rPr>
              <a:t> </a:t>
            </a:r>
            <a:r>
              <a:rPr lang="en-US" sz="1600" dirty="0" err="1">
                <a:latin typeface="Aptos Display" panose="020B0004020202020204" pitchFamily="34" charset="0"/>
              </a:rPr>
              <a:t>Đại</a:t>
            </a:r>
            <a:r>
              <a:rPr lang="en-US" sz="1600" dirty="0">
                <a:latin typeface="Aptos Display" panose="020B0004020202020204" pitchFamily="34" charset="0"/>
              </a:rPr>
              <a:t> </a:t>
            </a:r>
            <a:r>
              <a:rPr lang="en-US" sz="1600" dirty="0" err="1">
                <a:latin typeface="Aptos Display" panose="020B0004020202020204" pitchFamily="34" charset="0"/>
              </a:rPr>
              <a:t>học</a:t>
            </a:r>
            <a:r>
              <a:rPr lang="en-US" sz="1600" dirty="0">
                <a:latin typeface="Aptos Display" panose="020B0004020202020204" pitchFamily="34" charset="0"/>
              </a:rPr>
              <a:t> </a:t>
            </a:r>
            <a:r>
              <a:rPr lang="en-US" sz="1600" dirty="0" err="1" smtClean="0">
                <a:latin typeface="Aptos Display" panose="020B0004020202020204" pitchFamily="34" charset="0"/>
              </a:rPr>
              <a:t>Bách</a:t>
            </a:r>
            <a:r>
              <a:rPr lang="en-US" sz="1600" dirty="0" smtClean="0">
                <a:latin typeface="Aptos Display" panose="020B0004020202020204" pitchFamily="34" charset="0"/>
              </a:rPr>
              <a:t> </a:t>
            </a:r>
            <a:r>
              <a:rPr lang="en-US" sz="1600" dirty="0" err="1">
                <a:latin typeface="Aptos Display" panose="020B0004020202020204" pitchFamily="34" charset="0"/>
              </a:rPr>
              <a:t>khoa</a:t>
            </a:r>
            <a:r>
              <a:rPr lang="en-US" sz="1600" dirty="0">
                <a:latin typeface="Aptos Display" panose="020B0004020202020204" pitchFamily="34" charset="0"/>
              </a:rPr>
              <a:t> </a:t>
            </a:r>
            <a:r>
              <a:rPr lang="en-US" sz="1600" dirty="0" err="1">
                <a:latin typeface="Aptos Display" panose="020B0004020202020204" pitchFamily="34" charset="0"/>
              </a:rPr>
              <a:t>Hà</a:t>
            </a:r>
            <a:r>
              <a:rPr lang="en-US" sz="1600" dirty="0">
                <a:latin typeface="Aptos Display" panose="020B0004020202020204" pitchFamily="34" charset="0"/>
              </a:rPr>
              <a:t> </a:t>
            </a:r>
            <a:r>
              <a:rPr lang="en-US" sz="1600" dirty="0" err="1">
                <a:latin typeface="Aptos Display" panose="020B0004020202020204" pitchFamily="34" charset="0"/>
              </a:rPr>
              <a:t>Nội</a:t>
            </a:r>
            <a:r>
              <a:rPr lang="en-US" sz="1600" dirty="0" smtClean="0">
                <a:latin typeface="Aptos Display" panose="020B0004020202020204" pitchFamily="34" charset="0"/>
              </a:rPr>
              <a:t>).</a:t>
            </a:r>
            <a:endParaRPr lang="en-US" sz="1600" dirty="0">
              <a:latin typeface="Aptos Display" panose="020B0004020202020204" pitchFamily="34" charset="0"/>
            </a:endParaRPr>
          </a:p>
          <a:p>
            <a:pPr marL="0" lvl="0" indent="0" algn="l" rtl="0">
              <a:spcBef>
                <a:spcPts val="0"/>
              </a:spcBef>
              <a:spcAft>
                <a:spcPts val="0"/>
              </a:spcAft>
              <a:buClr>
                <a:schemeClr val="dk1"/>
              </a:buClr>
              <a:buSzPts val="1100"/>
              <a:buFont typeface="Arial"/>
              <a:buNone/>
            </a:pPr>
            <a:r>
              <a:rPr lang="en-US" sz="1600" b="1" dirty="0">
                <a:latin typeface="Aptos Display" panose="020B0004020202020204" pitchFamily="34" charset="0"/>
              </a:rPr>
              <a:t>Output: </a:t>
            </a:r>
            <a:r>
              <a:rPr lang="en-US" sz="1600" dirty="0" err="1">
                <a:latin typeface="Aptos Display" panose="020B0004020202020204" pitchFamily="34" charset="0"/>
              </a:rPr>
              <a:t>Xác</a:t>
            </a:r>
            <a:r>
              <a:rPr lang="en-US" sz="1600" dirty="0">
                <a:latin typeface="Aptos Display" panose="020B0004020202020204" pitchFamily="34" charset="0"/>
              </a:rPr>
              <a:t> </a:t>
            </a:r>
            <a:r>
              <a:rPr lang="en-US" sz="1600" dirty="0" err="1">
                <a:latin typeface="Aptos Display" panose="020B0004020202020204" pitchFamily="34" charset="0"/>
              </a:rPr>
              <a:t>định</a:t>
            </a:r>
            <a:r>
              <a:rPr lang="en-US" sz="1600" dirty="0">
                <a:latin typeface="Aptos Display" panose="020B0004020202020204" pitchFamily="34" charset="0"/>
              </a:rPr>
              <a:t> </a:t>
            </a:r>
            <a:r>
              <a:rPr lang="en-US" sz="1600" dirty="0" err="1">
                <a:latin typeface="Aptos Display" panose="020B0004020202020204" pitchFamily="34" charset="0"/>
              </a:rPr>
              <a:t>đường</a:t>
            </a:r>
            <a:r>
              <a:rPr lang="en-US" sz="1600" dirty="0">
                <a:latin typeface="Aptos Display" panose="020B0004020202020204" pitchFamily="34" charset="0"/>
              </a:rPr>
              <a:t> </a:t>
            </a:r>
            <a:r>
              <a:rPr lang="en-US" sz="1600" dirty="0" err="1">
                <a:latin typeface="Aptos Display" panose="020B0004020202020204" pitchFamily="34" charset="0"/>
              </a:rPr>
              <a:t>đi</a:t>
            </a:r>
            <a:r>
              <a:rPr lang="en-US" sz="1600" dirty="0">
                <a:latin typeface="Aptos Display" panose="020B0004020202020204" pitchFamily="34" charset="0"/>
              </a:rPr>
              <a:t> </a:t>
            </a:r>
            <a:r>
              <a:rPr lang="en-US" sz="1600" dirty="0" err="1">
                <a:latin typeface="Aptos Display" panose="020B0004020202020204" pitchFamily="34" charset="0"/>
              </a:rPr>
              <a:t>ngắn</a:t>
            </a:r>
            <a:r>
              <a:rPr lang="en-US" sz="1600" dirty="0">
                <a:latin typeface="Aptos Display" panose="020B0004020202020204" pitchFamily="34" charset="0"/>
              </a:rPr>
              <a:t> </a:t>
            </a:r>
            <a:r>
              <a:rPr lang="en-US" sz="1600" dirty="0" err="1" smtClean="0">
                <a:latin typeface="Aptos Display" panose="020B0004020202020204" pitchFamily="34" charset="0"/>
              </a:rPr>
              <a:t>nhất</a:t>
            </a:r>
            <a:r>
              <a:rPr lang="en-US" sz="1600" dirty="0">
                <a:latin typeface="Aptos Display" panose="020B0004020202020204" pitchFamily="34" charset="0"/>
              </a:rPr>
              <a:t> </a:t>
            </a:r>
            <a:r>
              <a:rPr lang="en-US" sz="1600" dirty="0" err="1" smtClean="0">
                <a:latin typeface="Aptos Display" panose="020B0004020202020204" pitchFamily="34" charset="0"/>
              </a:rPr>
              <a:t>và</a:t>
            </a:r>
            <a:r>
              <a:rPr lang="en-US" sz="1600" dirty="0" smtClean="0">
                <a:latin typeface="Aptos Display" panose="020B0004020202020204" pitchFamily="34" charset="0"/>
              </a:rPr>
              <a:t> </a:t>
            </a:r>
            <a:r>
              <a:rPr lang="en-US" sz="1600" dirty="0" err="1" smtClean="0">
                <a:latin typeface="Aptos Display" panose="020B0004020202020204" pitchFamily="34" charset="0"/>
              </a:rPr>
              <a:t>hiện</a:t>
            </a:r>
            <a:r>
              <a:rPr lang="en-US" sz="1600" dirty="0">
                <a:latin typeface="Aptos Display" panose="020B0004020202020204" pitchFamily="34" charset="0"/>
              </a:rPr>
              <a:t> </a:t>
            </a:r>
            <a:r>
              <a:rPr lang="en-US" sz="1600" dirty="0" err="1" smtClean="0">
                <a:latin typeface="Aptos Display" panose="020B0004020202020204" pitchFamily="34" charset="0"/>
              </a:rPr>
              <a:t>nhà</a:t>
            </a:r>
            <a:r>
              <a:rPr lang="en-US" sz="1600" dirty="0" smtClean="0">
                <a:latin typeface="Aptos Display" panose="020B0004020202020204" pitchFamily="34" charset="0"/>
              </a:rPr>
              <a:t> </a:t>
            </a:r>
            <a:r>
              <a:rPr lang="en-US" sz="1600" dirty="0" err="1" smtClean="0">
                <a:latin typeface="Aptos Display" panose="020B0004020202020204" pitchFamily="34" charset="0"/>
              </a:rPr>
              <a:t>để</a:t>
            </a:r>
            <a:r>
              <a:rPr lang="en-US" sz="1600" dirty="0" smtClean="0">
                <a:latin typeface="Aptos Display" panose="020B0004020202020204" pitchFamily="34" charset="0"/>
              </a:rPr>
              <a:t> </a:t>
            </a:r>
            <a:r>
              <a:rPr lang="en-US" sz="1600" dirty="0" err="1" smtClean="0">
                <a:latin typeface="Aptos Display" panose="020B0004020202020204" pitchFamily="34" charset="0"/>
              </a:rPr>
              <a:t>xe</a:t>
            </a:r>
            <a:r>
              <a:rPr lang="en-US" sz="1600" dirty="0" smtClean="0">
                <a:latin typeface="Aptos Display" panose="020B0004020202020204" pitchFamily="34" charset="0"/>
              </a:rPr>
              <a:t> </a:t>
            </a:r>
            <a:r>
              <a:rPr lang="en-US" sz="1600" dirty="0" err="1" smtClean="0">
                <a:latin typeface="Aptos Display" panose="020B0004020202020204" pitchFamily="34" charset="0"/>
              </a:rPr>
              <a:t>gần</a:t>
            </a:r>
            <a:r>
              <a:rPr lang="en-US" sz="1600" dirty="0" smtClean="0">
                <a:latin typeface="Aptos Display" panose="020B0004020202020204" pitchFamily="34" charset="0"/>
              </a:rPr>
              <a:t> </a:t>
            </a:r>
            <a:r>
              <a:rPr lang="en-US" sz="1600" dirty="0" err="1" smtClean="0">
                <a:latin typeface="Aptos Display" panose="020B0004020202020204" pitchFamily="34" charset="0"/>
              </a:rPr>
              <a:t>nhất</a:t>
            </a:r>
            <a:r>
              <a:rPr lang="en-US" sz="1600" dirty="0" smtClean="0">
                <a:latin typeface="Aptos Display" panose="020B0004020202020204" pitchFamily="34" charset="0"/>
              </a:rPr>
              <a:t>.</a:t>
            </a:r>
          </a:p>
          <a:p>
            <a:pPr marL="0" lvl="0" indent="0" algn="l" rtl="0">
              <a:spcBef>
                <a:spcPts val="0"/>
              </a:spcBef>
              <a:spcAft>
                <a:spcPts val="0"/>
              </a:spcAft>
              <a:buClr>
                <a:schemeClr val="dk1"/>
              </a:buClr>
              <a:buSzPts val="1100"/>
              <a:buFont typeface="Arial"/>
              <a:buNone/>
            </a:pPr>
            <a:endParaRPr sz="1600" dirty="0">
              <a:latin typeface="Aptos Display" panose="020B0004020202020204" pitchFamily="34" charset="0"/>
            </a:endParaRPr>
          </a:p>
        </p:txBody>
      </p:sp>
      <p:pic>
        <p:nvPicPr>
          <p:cNvPr id="1026" name="Picture 2" descr="Không có mô tả ảnh.">
            <a:extLst>
              <a:ext uri="{FF2B5EF4-FFF2-40B4-BE49-F238E27FC236}">
                <a16:creationId xmlns:a16="http://schemas.microsoft.com/office/drawing/2014/main" id="{5B8DAACC-D6D2-4E7D-5E33-DE984AC8F3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3655" y="805235"/>
            <a:ext cx="4195373" cy="35884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Shape 10522"/>
        <p:cNvGrpSpPr/>
        <p:nvPr/>
      </p:nvGrpSpPr>
      <p:grpSpPr>
        <a:xfrm>
          <a:off x="0" y="0"/>
          <a:ext cx="0" cy="0"/>
          <a:chOff x="0" y="0"/>
          <a:chExt cx="0" cy="0"/>
        </a:xfrm>
      </p:grpSpPr>
      <p:grpSp>
        <p:nvGrpSpPr>
          <p:cNvPr id="10523" name="Google Shape;10523;p81"/>
          <p:cNvGrpSpPr/>
          <p:nvPr/>
        </p:nvGrpSpPr>
        <p:grpSpPr>
          <a:xfrm>
            <a:off x="717027" y="967622"/>
            <a:ext cx="1636117" cy="1526144"/>
            <a:chOff x="729238" y="1179665"/>
            <a:chExt cx="1636117" cy="1526144"/>
          </a:xfrm>
        </p:grpSpPr>
        <p:grpSp>
          <p:nvGrpSpPr>
            <p:cNvPr id="10524" name="Google Shape;10524;p81"/>
            <p:cNvGrpSpPr/>
            <p:nvPr/>
          </p:nvGrpSpPr>
          <p:grpSpPr>
            <a:xfrm>
              <a:off x="729238" y="1179665"/>
              <a:ext cx="80700" cy="1526144"/>
              <a:chOff x="729238" y="1179665"/>
              <a:chExt cx="80700" cy="1526144"/>
            </a:xfrm>
          </p:grpSpPr>
          <p:sp>
            <p:nvSpPr>
              <p:cNvPr id="10525" name="Google Shape;10525;p8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81"/>
            <p:cNvGrpSpPr/>
            <p:nvPr/>
          </p:nvGrpSpPr>
          <p:grpSpPr>
            <a:xfrm>
              <a:off x="903098" y="1179665"/>
              <a:ext cx="80700" cy="1526144"/>
              <a:chOff x="903098" y="1179665"/>
              <a:chExt cx="80700" cy="1526144"/>
            </a:xfrm>
          </p:grpSpPr>
          <p:sp>
            <p:nvSpPr>
              <p:cNvPr id="10536" name="Google Shape;10536;p8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81"/>
            <p:cNvGrpSpPr/>
            <p:nvPr/>
          </p:nvGrpSpPr>
          <p:grpSpPr>
            <a:xfrm>
              <a:off x="1076958" y="1179665"/>
              <a:ext cx="80700" cy="1526144"/>
              <a:chOff x="1076958" y="1179665"/>
              <a:chExt cx="80700" cy="1526144"/>
            </a:xfrm>
          </p:grpSpPr>
          <p:sp>
            <p:nvSpPr>
              <p:cNvPr id="10547" name="Google Shape;10547;p8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81"/>
            <p:cNvGrpSpPr/>
            <p:nvPr/>
          </p:nvGrpSpPr>
          <p:grpSpPr>
            <a:xfrm>
              <a:off x="1247707" y="1179665"/>
              <a:ext cx="80700" cy="1526144"/>
              <a:chOff x="1247707" y="1179665"/>
              <a:chExt cx="80700" cy="1526144"/>
            </a:xfrm>
          </p:grpSpPr>
          <p:sp>
            <p:nvSpPr>
              <p:cNvPr id="10558" name="Google Shape;10558;p8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81"/>
            <p:cNvGrpSpPr/>
            <p:nvPr/>
          </p:nvGrpSpPr>
          <p:grpSpPr>
            <a:xfrm>
              <a:off x="1421567" y="1179665"/>
              <a:ext cx="80700" cy="1526144"/>
              <a:chOff x="1421567" y="1179665"/>
              <a:chExt cx="80700" cy="1526144"/>
            </a:xfrm>
          </p:grpSpPr>
          <p:sp>
            <p:nvSpPr>
              <p:cNvPr id="10569" name="Google Shape;10569;p8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81"/>
            <p:cNvGrpSpPr/>
            <p:nvPr/>
          </p:nvGrpSpPr>
          <p:grpSpPr>
            <a:xfrm>
              <a:off x="1592327" y="1179665"/>
              <a:ext cx="80700" cy="1526144"/>
              <a:chOff x="1592327" y="1179665"/>
              <a:chExt cx="80700" cy="1526144"/>
            </a:xfrm>
          </p:grpSpPr>
          <p:sp>
            <p:nvSpPr>
              <p:cNvPr id="10580" name="Google Shape;10580;p8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81"/>
            <p:cNvGrpSpPr/>
            <p:nvPr/>
          </p:nvGrpSpPr>
          <p:grpSpPr>
            <a:xfrm>
              <a:off x="1766187" y="1179665"/>
              <a:ext cx="80700" cy="1526144"/>
              <a:chOff x="1766187" y="1179665"/>
              <a:chExt cx="80700" cy="1526144"/>
            </a:xfrm>
          </p:grpSpPr>
          <p:sp>
            <p:nvSpPr>
              <p:cNvPr id="10591" name="Google Shape;10591;p8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81"/>
            <p:cNvGrpSpPr/>
            <p:nvPr/>
          </p:nvGrpSpPr>
          <p:grpSpPr>
            <a:xfrm>
              <a:off x="1936935" y="1179665"/>
              <a:ext cx="80700" cy="1526144"/>
              <a:chOff x="1936935" y="1179665"/>
              <a:chExt cx="80700" cy="1526144"/>
            </a:xfrm>
          </p:grpSpPr>
          <p:sp>
            <p:nvSpPr>
              <p:cNvPr id="10602" name="Google Shape;10602;p8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81"/>
            <p:cNvGrpSpPr/>
            <p:nvPr/>
          </p:nvGrpSpPr>
          <p:grpSpPr>
            <a:xfrm>
              <a:off x="2110795" y="1179665"/>
              <a:ext cx="80700" cy="1526144"/>
              <a:chOff x="2110795" y="1179665"/>
              <a:chExt cx="80700" cy="1526144"/>
            </a:xfrm>
          </p:grpSpPr>
          <p:sp>
            <p:nvSpPr>
              <p:cNvPr id="10613" name="Google Shape;10613;p8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81"/>
            <p:cNvGrpSpPr/>
            <p:nvPr/>
          </p:nvGrpSpPr>
          <p:grpSpPr>
            <a:xfrm>
              <a:off x="2284655" y="1179665"/>
              <a:ext cx="80700" cy="1526144"/>
              <a:chOff x="2284655" y="1179665"/>
              <a:chExt cx="80700" cy="1526144"/>
            </a:xfrm>
          </p:grpSpPr>
          <p:sp>
            <p:nvSpPr>
              <p:cNvPr id="10624" name="Google Shape;10624;p8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34" name="Google Shape;10634;p81"/>
          <p:cNvGrpSpPr/>
          <p:nvPr/>
        </p:nvGrpSpPr>
        <p:grpSpPr>
          <a:xfrm>
            <a:off x="2611693" y="986760"/>
            <a:ext cx="1364248" cy="1102133"/>
            <a:chOff x="2623904" y="1198803"/>
            <a:chExt cx="1364248" cy="1102133"/>
          </a:xfrm>
        </p:grpSpPr>
        <p:grpSp>
          <p:nvGrpSpPr>
            <p:cNvPr id="10635" name="Google Shape;10635;p81"/>
            <p:cNvGrpSpPr/>
            <p:nvPr/>
          </p:nvGrpSpPr>
          <p:grpSpPr>
            <a:xfrm>
              <a:off x="2623907" y="1198803"/>
              <a:ext cx="1364245" cy="273000"/>
              <a:chOff x="2623907" y="1198803"/>
              <a:chExt cx="1364245" cy="273000"/>
            </a:xfrm>
          </p:grpSpPr>
          <p:sp>
            <p:nvSpPr>
              <p:cNvPr id="10636" name="Google Shape;10636;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1"/>
            <p:cNvGrpSpPr/>
            <p:nvPr/>
          </p:nvGrpSpPr>
          <p:grpSpPr>
            <a:xfrm>
              <a:off x="2623904" y="1476964"/>
              <a:ext cx="1364245" cy="273000"/>
              <a:chOff x="2623904" y="1476964"/>
              <a:chExt cx="1364245" cy="273000"/>
            </a:xfrm>
          </p:grpSpPr>
          <p:sp>
            <p:nvSpPr>
              <p:cNvPr id="10642" name="Google Shape;10642;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81"/>
            <p:cNvGrpSpPr/>
            <p:nvPr/>
          </p:nvGrpSpPr>
          <p:grpSpPr>
            <a:xfrm>
              <a:off x="2623907" y="1749775"/>
              <a:ext cx="1364245" cy="273000"/>
              <a:chOff x="2623907" y="1749775"/>
              <a:chExt cx="1364245" cy="273000"/>
            </a:xfrm>
          </p:grpSpPr>
          <p:sp>
            <p:nvSpPr>
              <p:cNvPr id="10648" name="Google Shape;10648;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81"/>
            <p:cNvGrpSpPr/>
            <p:nvPr/>
          </p:nvGrpSpPr>
          <p:grpSpPr>
            <a:xfrm>
              <a:off x="2623904" y="2027936"/>
              <a:ext cx="1364245" cy="273000"/>
              <a:chOff x="2623904" y="2027936"/>
              <a:chExt cx="1364245" cy="273000"/>
            </a:xfrm>
          </p:grpSpPr>
          <p:sp>
            <p:nvSpPr>
              <p:cNvPr id="10654" name="Google Shape;10654;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59" name="Google Shape;10659;p81"/>
          <p:cNvGrpSpPr/>
          <p:nvPr/>
        </p:nvGrpSpPr>
        <p:grpSpPr>
          <a:xfrm>
            <a:off x="2601154" y="2445833"/>
            <a:ext cx="1387541" cy="159124"/>
            <a:chOff x="3200660" y="2180272"/>
            <a:chExt cx="2563824" cy="378237"/>
          </a:xfrm>
        </p:grpSpPr>
        <p:sp>
          <p:nvSpPr>
            <p:cNvPr id="10660" name="Google Shape;10660;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1"/>
          <p:cNvGrpSpPr/>
          <p:nvPr/>
        </p:nvGrpSpPr>
        <p:grpSpPr>
          <a:xfrm>
            <a:off x="2597679" y="2723597"/>
            <a:ext cx="1390502" cy="159625"/>
            <a:chOff x="3530150" y="2790075"/>
            <a:chExt cx="1962600" cy="225300"/>
          </a:xfrm>
        </p:grpSpPr>
        <p:sp>
          <p:nvSpPr>
            <p:cNvPr id="10679" name="Google Shape;10679;p8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81"/>
          <p:cNvGrpSpPr/>
          <p:nvPr/>
        </p:nvGrpSpPr>
        <p:grpSpPr>
          <a:xfrm>
            <a:off x="2597736" y="3001862"/>
            <a:ext cx="1411629" cy="154175"/>
            <a:chOff x="3558802" y="4011244"/>
            <a:chExt cx="1866000" cy="111600"/>
          </a:xfrm>
        </p:grpSpPr>
        <p:sp>
          <p:nvSpPr>
            <p:cNvPr id="10682" name="Google Shape;10682;p8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81"/>
          <p:cNvGrpSpPr/>
          <p:nvPr/>
        </p:nvGrpSpPr>
        <p:grpSpPr>
          <a:xfrm>
            <a:off x="2598024" y="2207432"/>
            <a:ext cx="1383503" cy="119761"/>
            <a:chOff x="3465975" y="2270258"/>
            <a:chExt cx="1986364" cy="171947"/>
          </a:xfrm>
        </p:grpSpPr>
        <p:sp>
          <p:nvSpPr>
            <p:cNvPr id="10685" name="Google Shape;10685;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81"/>
          <p:cNvGrpSpPr/>
          <p:nvPr/>
        </p:nvGrpSpPr>
        <p:grpSpPr>
          <a:xfrm>
            <a:off x="2609031" y="3571205"/>
            <a:ext cx="1369531" cy="195460"/>
            <a:chOff x="723300" y="4253549"/>
            <a:chExt cx="2276482" cy="324900"/>
          </a:xfrm>
        </p:grpSpPr>
        <p:sp>
          <p:nvSpPr>
            <p:cNvPr id="10694" name="Google Shape;10694;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1"/>
          <p:cNvGrpSpPr/>
          <p:nvPr/>
        </p:nvGrpSpPr>
        <p:grpSpPr>
          <a:xfrm>
            <a:off x="2598592" y="3272446"/>
            <a:ext cx="1389066" cy="180119"/>
            <a:chOff x="705948" y="3788465"/>
            <a:chExt cx="2308953" cy="299400"/>
          </a:xfrm>
        </p:grpSpPr>
        <p:sp>
          <p:nvSpPr>
            <p:cNvPr id="10700" name="Google Shape;10700;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81"/>
          <p:cNvGrpSpPr/>
          <p:nvPr/>
        </p:nvGrpSpPr>
        <p:grpSpPr>
          <a:xfrm>
            <a:off x="4195583" y="1876400"/>
            <a:ext cx="1433821" cy="191501"/>
            <a:chOff x="4273350" y="2088443"/>
            <a:chExt cx="1433821" cy="191501"/>
          </a:xfrm>
        </p:grpSpPr>
        <p:grpSp>
          <p:nvGrpSpPr>
            <p:cNvPr id="10706" name="Google Shape;10706;p81"/>
            <p:cNvGrpSpPr/>
            <p:nvPr/>
          </p:nvGrpSpPr>
          <p:grpSpPr>
            <a:xfrm>
              <a:off x="4273350" y="2088443"/>
              <a:ext cx="1433821" cy="0"/>
              <a:chOff x="5224975" y="2962250"/>
              <a:chExt cx="1544400" cy="0"/>
            </a:xfrm>
          </p:grpSpPr>
          <p:cxnSp>
            <p:nvCxnSpPr>
              <p:cNvPr id="10707" name="Google Shape;10707;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0708" name="Google Shape;10708;p8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0709" name="Google Shape;10709;p81"/>
            <p:cNvGrpSpPr/>
            <p:nvPr/>
          </p:nvGrpSpPr>
          <p:grpSpPr>
            <a:xfrm>
              <a:off x="4273350" y="2279944"/>
              <a:ext cx="1433821" cy="0"/>
              <a:chOff x="5224975" y="2962250"/>
              <a:chExt cx="1544400" cy="0"/>
            </a:xfrm>
          </p:grpSpPr>
          <p:cxnSp>
            <p:nvCxnSpPr>
              <p:cNvPr id="10710" name="Google Shape;10710;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0711" name="Google Shape;10711;p8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0712" name="Google Shape;10712;p81"/>
          <p:cNvGrpSpPr/>
          <p:nvPr/>
        </p:nvGrpSpPr>
        <p:grpSpPr>
          <a:xfrm>
            <a:off x="2646529" y="3885304"/>
            <a:ext cx="1304609" cy="294074"/>
            <a:chOff x="2658741" y="4097347"/>
            <a:chExt cx="1304609" cy="294074"/>
          </a:xfrm>
        </p:grpSpPr>
        <p:grpSp>
          <p:nvGrpSpPr>
            <p:cNvPr id="10713" name="Google Shape;10713;p81"/>
            <p:cNvGrpSpPr/>
            <p:nvPr/>
          </p:nvGrpSpPr>
          <p:grpSpPr>
            <a:xfrm>
              <a:off x="2658741" y="4097347"/>
              <a:ext cx="118572" cy="294074"/>
              <a:chOff x="3343310" y="4475555"/>
              <a:chExt cx="127717" cy="316753"/>
            </a:xfrm>
          </p:grpSpPr>
          <p:sp>
            <p:nvSpPr>
              <p:cNvPr id="10714" name="Google Shape;10714;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1"/>
            <p:cNvGrpSpPr/>
            <p:nvPr/>
          </p:nvGrpSpPr>
          <p:grpSpPr>
            <a:xfrm>
              <a:off x="3815519" y="4098388"/>
              <a:ext cx="147831" cy="291991"/>
              <a:chOff x="3527539" y="4476677"/>
              <a:chExt cx="159232" cy="314510"/>
            </a:xfrm>
          </p:grpSpPr>
          <p:sp>
            <p:nvSpPr>
              <p:cNvPr id="10717" name="Google Shape;10717;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81"/>
            <p:cNvGrpSpPr/>
            <p:nvPr/>
          </p:nvGrpSpPr>
          <p:grpSpPr>
            <a:xfrm>
              <a:off x="3511696" y="4098388"/>
              <a:ext cx="147831" cy="291991"/>
              <a:chOff x="3527539" y="4476677"/>
              <a:chExt cx="159232" cy="314510"/>
            </a:xfrm>
          </p:grpSpPr>
          <p:sp>
            <p:nvSpPr>
              <p:cNvPr id="10720" name="Google Shape;10720;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81"/>
            <p:cNvGrpSpPr/>
            <p:nvPr/>
          </p:nvGrpSpPr>
          <p:grpSpPr>
            <a:xfrm>
              <a:off x="3207874" y="4098388"/>
              <a:ext cx="147831" cy="291991"/>
              <a:chOff x="3527539" y="4476677"/>
              <a:chExt cx="159232" cy="314510"/>
            </a:xfrm>
          </p:grpSpPr>
          <p:sp>
            <p:nvSpPr>
              <p:cNvPr id="10723" name="Google Shape;10723;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81"/>
            <p:cNvGrpSpPr/>
            <p:nvPr/>
          </p:nvGrpSpPr>
          <p:grpSpPr>
            <a:xfrm>
              <a:off x="2933305" y="4097347"/>
              <a:ext cx="118572" cy="294074"/>
              <a:chOff x="3343310" y="4475555"/>
              <a:chExt cx="127717" cy="316753"/>
            </a:xfrm>
          </p:grpSpPr>
          <p:sp>
            <p:nvSpPr>
              <p:cNvPr id="10726" name="Google Shape;10726;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28" name="Google Shape;10728;p81"/>
          <p:cNvGrpSpPr/>
          <p:nvPr/>
        </p:nvGrpSpPr>
        <p:grpSpPr>
          <a:xfrm>
            <a:off x="4197138" y="963998"/>
            <a:ext cx="1430711" cy="751237"/>
            <a:chOff x="5159450" y="1919950"/>
            <a:chExt cx="1541050" cy="862500"/>
          </a:xfrm>
        </p:grpSpPr>
        <p:sp>
          <p:nvSpPr>
            <p:cNvPr id="10729" name="Google Shape;10729;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GB"/>
            </a:p>
          </p:txBody>
        </p:sp>
        <p:grpSp>
          <p:nvGrpSpPr>
            <p:cNvPr id="10730" name="Google Shape;10730;p81"/>
            <p:cNvGrpSpPr/>
            <p:nvPr/>
          </p:nvGrpSpPr>
          <p:grpSpPr>
            <a:xfrm>
              <a:off x="5159450" y="1919950"/>
              <a:ext cx="1541050" cy="862500"/>
              <a:chOff x="5159450" y="1919950"/>
              <a:chExt cx="1541050" cy="862500"/>
            </a:xfrm>
          </p:grpSpPr>
          <p:cxnSp>
            <p:nvCxnSpPr>
              <p:cNvPr id="10731" name="Google Shape;10731;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732" name="Google Shape;10732;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733" name="Google Shape;10733;p81"/>
          <p:cNvGrpSpPr/>
          <p:nvPr/>
        </p:nvGrpSpPr>
        <p:grpSpPr>
          <a:xfrm>
            <a:off x="4245275" y="2227768"/>
            <a:ext cx="1334436" cy="967914"/>
            <a:chOff x="4294923" y="2439811"/>
            <a:chExt cx="1334436" cy="967914"/>
          </a:xfrm>
        </p:grpSpPr>
        <p:grpSp>
          <p:nvGrpSpPr>
            <p:cNvPr id="10734" name="Google Shape;10734;p81"/>
            <p:cNvGrpSpPr/>
            <p:nvPr/>
          </p:nvGrpSpPr>
          <p:grpSpPr>
            <a:xfrm>
              <a:off x="4960455" y="2469658"/>
              <a:ext cx="668904" cy="885524"/>
              <a:chOff x="4960455" y="2469658"/>
              <a:chExt cx="668904" cy="885524"/>
            </a:xfrm>
          </p:grpSpPr>
          <p:sp>
            <p:nvSpPr>
              <p:cNvPr id="10735" name="Google Shape;10735;p8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1"/>
            <p:cNvGrpSpPr/>
            <p:nvPr/>
          </p:nvGrpSpPr>
          <p:grpSpPr>
            <a:xfrm>
              <a:off x="4294923" y="2469658"/>
              <a:ext cx="668951" cy="885524"/>
              <a:chOff x="4294923" y="2469658"/>
              <a:chExt cx="668951" cy="885524"/>
            </a:xfrm>
          </p:grpSpPr>
          <p:sp>
            <p:nvSpPr>
              <p:cNvPr id="10742" name="Google Shape;10742;p8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8" name="Google Shape;10748;p8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81"/>
          <p:cNvGrpSpPr/>
          <p:nvPr/>
        </p:nvGrpSpPr>
        <p:grpSpPr>
          <a:xfrm>
            <a:off x="4231478" y="3282213"/>
            <a:ext cx="1430949" cy="897289"/>
            <a:chOff x="4351371" y="3547942"/>
            <a:chExt cx="1345130" cy="843475"/>
          </a:xfrm>
        </p:grpSpPr>
        <p:grpSp>
          <p:nvGrpSpPr>
            <p:cNvPr id="10750" name="Google Shape;10750;p81"/>
            <p:cNvGrpSpPr/>
            <p:nvPr/>
          </p:nvGrpSpPr>
          <p:grpSpPr>
            <a:xfrm>
              <a:off x="4351371" y="4209917"/>
              <a:ext cx="1345130" cy="181500"/>
              <a:chOff x="4351371" y="4209917"/>
              <a:chExt cx="1345130" cy="181500"/>
            </a:xfrm>
          </p:grpSpPr>
          <p:sp>
            <p:nvSpPr>
              <p:cNvPr id="10751" name="Google Shape;10751;p8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2" name="Google Shape;10752;p8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0753" name="Google Shape;10753;p81"/>
            <p:cNvGrpSpPr/>
            <p:nvPr/>
          </p:nvGrpSpPr>
          <p:grpSpPr>
            <a:xfrm>
              <a:off x="4403010" y="3985221"/>
              <a:ext cx="1109518" cy="181500"/>
              <a:chOff x="4403010" y="3985221"/>
              <a:chExt cx="1109518" cy="181500"/>
            </a:xfrm>
          </p:grpSpPr>
          <p:sp>
            <p:nvSpPr>
              <p:cNvPr id="10754" name="Google Shape;10754;p8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5" name="Google Shape;10755;p8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0756" name="Google Shape;10756;p81"/>
            <p:cNvGrpSpPr/>
            <p:nvPr/>
          </p:nvGrpSpPr>
          <p:grpSpPr>
            <a:xfrm>
              <a:off x="4618704" y="3766582"/>
              <a:ext cx="807858" cy="181500"/>
              <a:chOff x="4618704" y="3766582"/>
              <a:chExt cx="807858" cy="181500"/>
            </a:xfrm>
          </p:grpSpPr>
          <p:sp>
            <p:nvSpPr>
              <p:cNvPr id="10757" name="Google Shape;10757;p8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8" name="Google Shape;10758;p8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0759" name="Google Shape;10759;p81"/>
            <p:cNvGrpSpPr/>
            <p:nvPr/>
          </p:nvGrpSpPr>
          <p:grpSpPr>
            <a:xfrm>
              <a:off x="4735238" y="3547942"/>
              <a:ext cx="462839" cy="181500"/>
              <a:chOff x="4735238" y="3547942"/>
              <a:chExt cx="462839" cy="181500"/>
            </a:xfrm>
          </p:grpSpPr>
          <p:sp>
            <p:nvSpPr>
              <p:cNvPr id="10760" name="Google Shape;10760;p8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1" name="Google Shape;10761;p8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0762" name="Google Shape;10762;p81"/>
          <p:cNvGrpSpPr/>
          <p:nvPr/>
        </p:nvGrpSpPr>
        <p:grpSpPr>
          <a:xfrm>
            <a:off x="7407836" y="2217537"/>
            <a:ext cx="1020955" cy="928853"/>
            <a:chOff x="926675" y="238125"/>
            <a:chExt cx="5755100" cy="5232975"/>
          </a:xfrm>
        </p:grpSpPr>
        <p:sp>
          <p:nvSpPr>
            <p:cNvPr id="10763" name="Google Shape;10763;p8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81"/>
          <p:cNvGrpSpPr/>
          <p:nvPr/>
        </p:nvGrpSpPr>
        <p:grpSpPr>
          <a:xfrm>
            <a:off x="715210" y="2616272"/>
            <a:ext cx="1695374" cy="1560837"/>
            <a:chOff x="727421" y="2828315"/>
            <a:chExt cx="1695374" cy="1560837"/>
          </a:xfrm>
        </p:grpSpPr>
        <p:grpSp>
          <p:nvGrpSpPr>
            <p:cNvPr id="10768" name="Google Shape;10768;p81"/>
            <p:cNvGrpSpPr/>
            <p:nvPr/>
          </p:nvGrpSpPr>
          <p:grpSpPr>
            <a:xfrm>
              <a:off x="727421" y="2828315"/>
              <a:ext cx="1695374" cy="1560837"/>
              <a:chOff x="734799" y="2782450"/>
              <a:chExt cx="1571100" cy="1577400"/>
            </a:xfrm>
          </p:grpSpPr>
          <p:cxnSp>
            <p:nvCxnSpPr>
              <p:cNvPr id="10769" name="Google Shape;10769;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770" name="Google Shape;10770;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771" name="Google Shape;10771;p81"/>
            <p:cNvGrpSpPr/>
            <p:nvPr/>
          </p:nvGrpSpPr>
          <p:grpSpPr>
            <a:xfrm>
              <a:off x="819108" y="2882501"/>
              <a:ext cx="1556791" cy="1426186"/>
              <a:chOff x="819108" y="2882501"/>
              <a:chExt cx="1556791" cy="1426186"/>
            </a:xfrm>
          </p:grpSpPr>
          <p:grpSp>
            <p:nvGrpSpPr>
              <p:cNvPr id="10772" name="Google Shape;10772;p81"/>
              <p:cNvGrpSpPr/>
              <p:nvPr/>
            </p:nvGrpSpPr>
            <p:grpSpPr>
              <a:xfrm>
                <a:off x="819108" y="2882501"/>
                <a:ext cx="103104" cy="1426186"/>
                <a:chOff x="4674013" y="3100904"/>
                <a:chExt cx="122758" cy="1698043"/>
              </a:xfrm>
            </p:grpSpPr>
            <p:sp>
              <p:nvSpPr>
                <p:cNvPr id="10773" name="Google Shape;10773;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81"/>
              <p:cNvGrpSpPr/>
              <p:nvPr/>
            </p:nvGrpSpPr>
            <p:grpSpPr>
              <a:xfrm>
                <a:off x="1062475" y="2882501"/>
                <a:ext cx="103104" cy="1426186"/>
                <a:chOff x="4940438" y="3100904"/>
                <a:chExt cx="122758" cy="1698043"/>
              </a:xfrm>
            </p:grpSpPr>
            <p:sp>
              <p:nvSpPr>
                <p:cNvPr id="10781" name="Google Shape;10781;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81"/>
              <p:cNvGrpSpPr/>
              <p:nvPr/>
            </p:nvGrpSpPr>
            <p:grpSpPr>
              <a:xfrm>
                <a:off x="1299324" y="2882501"/>
                <a:ext cx="103104" cy="1426186"/>
                <a:chOff x="5206863" y="3100904"/>
                <a:chExt cx="122758" cy="1698043"/>
              </a:xfrm>
            </p:grpSpPr>
            <p:sp>
              <p:nvSpPr>
                <p:cNvPr id="10789" name="Google Shape;10789;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81"/>
              <p:cNvGrpSpPr/>
              <p:nvPr/>
            </p:nvGrpSpPr>
            <p:grpSpPr>
              <a:xfrm>
                <a:off x="1786057" y="2882501"/>
                <a:ext cx="103104" cy="1426186"/>
                <a:chOff x="6006138" y="3143629"/>
                <a:chExt cx="122758" cy="1698043"/>
              </a:xfrm>
            </p:grpSpPr>
            <p:sp>
              <p:nvSpPr>
                <p:cNvPr id="10797" name="Google Shape;10797;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81"/>
              <p:cNvGrpSpPr/>
              <p:nvPr/>
            </p:nvGrpSpPr>
            <p:grpSpPr>
              <a:xfrm>
                <a:off x="2029422" y="2882501"/>
                <a:ext cx="103104" cy="1426186"/>
                <a:chOff x="6805413" y="3100904"/>
                <a:chExt cx="122758" cy="1698043"/>
              </a:xfrm>
            </p:grpSpPr>
            <p:sp>
              <p:nvSpPr>
                <p:cNvPr id="10805" name="Google Shape;10805;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81"/>
              <p:cNvGrpSpPr/>
              <p:nvPr/>
            </p:nvGrpSpPr>
            <p:grpSpPr>
              <a:xfrm>
                <a:off x="2272795" y="2882501"/>
                <a:ext cx="103104" cy="1426186"/>
                <a:chOff x="5206863" y="3100904"/>
                <a:chExt cx="122758" cy="1698043"/>
              </a:xfrm>
            </p:grpSpPr>
            <p:sp>
              <p:nvSpPr>
                <p:cNvPr id="10813" name="Google Shape;10813;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1"/>
              <p:cNvGrpSpPr/>
              <p:nvPr/>
            </p:nvGrpSpPr>
            <p:grpSpPr>
              <a:xfrm>
                <a:off x="1542694" y="2882501"/>
                <a:ext cx="103104" cy="1426186"/>
                <a:chOff x="6006138" y="3143629"/>
                <a:chExt cx="122758" cy="1698043"/>
              </a:xfrm>
            </p:grpSpPr>
            <p:sp>
              <p:nvSpPr>
                <p:cNvPr id="10821" name="Google Shape;10821;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828" name="Google Shape;10828;p81"/>
          <p:cNvGrpSpPr/>
          <p:nvPr/>
        </p:nvGrpSpPr>
        <p:grpSpPr>
          <a:xfrm>
            <a:off x="5671260" y="3305994"/>
            <a:ext cx="2749952" cy="870677"/>
            <a:chOff x="238125" y="1725700"/>
            <a:chExt cx="7139025" cy="2260325"/>
          </a:xfrm>
        </p:grpSpPr>
        <p:sp>
          <p:nvSpPr>
            <p:cNvPr id="10829" name="Google Shape;10829;p8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81"/>
          <p:cNvGrpSpPr/>
          <p:nvPr/>
        </p:nvGrpSpPr>
        <p:grpSpPr>
          <a:xfrm>
            <a:off x="5941424" y="2247740"/>
            <a:ext cx="1105452" cy="916747"/>
            <a:chOff x="5249100" y="1210600"/>
            <a:chExt cx="3502700" cy="2904775"/>
          </a:xfrm>
        </p:grpSpPr>
        <p:sp>
          <p:nvSpPr>
            <p:cNvPr id="10840" name="Google Shape;10840;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44" name="Google Shape;10844;p8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0845" name="Google Shape;10845;p8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0846" name="Google Shape;10846;p8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0847" name="Google Shape;10847;p8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0848" name="Google Shape;10848;p8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81"/>
          <p:cNvGrpSpPr/>
          <p:nvPr/>
        </p:nvGrpSpPr>
        <p:grpSpPr>
          <a:xfrm>
            <a:off x="7123972" y="967158"/>
            <a:ext cx="1304650" cy="1124856"/>
            <a:chOff x="7287122" y="1165658"/>
            <a:chExt cx="1219413" cy="1051365"/>
          </a:xfrm>
        </p:grpSpPr>
        <p:grpSp>
          <p:nvGrpSpPr>
            <p:cNvPr id="10850" name="Google Shape;10850;p81"/>
            <p:cNvGrpSpPr/>
            <p:nvPr/>
          </p:nvGrpSpPr>
          <p:grpSpPr>
            <a:xfrm>
              <a:off x="7287122" y="1969723"/>
              <a:ext cx="1219413" cy="247300"/>
              <a:chOff x="7287122" y="1969723"/>
              <a:chExt cx="1219413" cy="247300"/>
            </a:xfrm>
          </p:grpSpPr>
          <p:sp>
            <p:nvSpPr>
              <p:cNvPr id="10851" name="Google Shape;10851;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2" name="Google Shape;10852;p81"/>
              <p:cNvGrpSpPr/>
              <p:nvPr/>
            </p:nvGrpSpPr>
            <p:grpSpPr>
              <a:xfrm>
                <a:off x="7287122" y="2063892"/>
                <a:ext cx="1151753" cy="73428"/>
                <a:chOff x="7287122" y="2063892"/>
                <a:chExt cx="1151753" cy="73428"/>
              </a:xfrm>
            </p:grpSpPr>
            <p:sp>
              <p:nvSpPr>
                <p:cNvPr id="10853" name="Google Shape;10853;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54" name="Google Shape;10854;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855" name="Google Shape;10855;p81"/>
            <p:cNvGrpSpPr/>
            <p:nvPr/>
          </p:nvGrpSpPr>
          <p:grpSpPr>
            <a:xfrm>
              <a:off x="7287122" y="1712201"/>
              <a:ext cx="1219403" cy="246767"/>
              <a:chOff x="7287122" y="1712201"/>
              <a:chExt cx="1219403" cy="246767"/>
            </a:xfrm>
          </p:grpSpPr>
          <p:sp>
            <p:nvSpPr>
              <p:cNvPr id="10856" name="Google Shape;10856;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7" name="Google Shape;10857;p81"/>
              <p:cNvGrpSpPr/>
              <p:nvPr/>
            </p:nvGrpSpPr>
            <p:grpSpPr>
              <a:xfrm>
                <a:off x="7287122" y="1842861"/>
                <a:ext cx="1005303" cy="73419"/>
                <a:chOff x="7287122" y="1842861"/>
                <a:chExt cx="1005303" cy="73419"/>
              </a:xfrm>
            </p:grpSpPr>
            <p:sp>
              <p:nvSpPr>
                <p:cNvPr id="10858" name="Google Shape;10858;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59" name="Google Shape;10859;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860" name="Google Shape;10860;p81"/>
            <p:cNvGrpSpPr/>
            <p:nvPr/>
          </p:nvGrpSpPr>
          <p:grpSpPr>
            <a:xfrm>
              <a:off x="7287122" y="1447520"/>
              <a:ext cx="1219403" cy="286667"/>
              <a:chOff x="7287122" y="1447520"/>
              <a:chExt cx="1219403" cy="286667"/>
            </a:xfrm>
          </p:grpSpPr>
          <p:sp>
            <p:nvSpPr>
              <p:cNvPr id="10861" name="Google Shape;10861;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1"/>
              <p:cNvGrpSpPr/>
              <p:nvPr/>
            </p:nvGrpSpPr>
            <p:grpSpPr>
              <a:xfrm>
                <a:off x="7287122" y="1581977"/>
                <a:ext cx="852803" cy="73428"/>
                <a:chOff x="7287122" y="1581977"/>
                <a:chExt cx="852803" cy="73428"/>
              </a:xfrm>
            </p:grpSpPr>
            <p:sp>
              <p:nvSpPr>
                <p:cNvPr id="10863" name="Google Shape;10863;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64" name="Google Shape;10864;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865" name="Google Shape;10865;p81"/>
            <p:cNvGrpSpPr/>
            <p:nvPr/>
          </p:nvGrpSpPr>
          <p:grpSpPr>
            <a:xfrm>
              <a:off x="7287122" y="1165658"/>
              <a:ext cx="1219403" cy="344253"/>
              <a:chOff x="7287122" y="1165658"/>
              <a:chExt cx="1219403" cy="344253"/>
            </a:xfrm>
          </p:grpSpPr>
          <p:sp>
            <p:nvSpPr>
              <p:cNvPr id="10866" name="Google Shape;10866;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7" name="Google Shape;10867;p81"/>
              <p:cNvGrpSpPr/>
              <p:nvPr/>
            </p:nvGrpSpPr>
            <p:grpSpPr>
              <a:xfrm>
                <a:off x="7287122" y="1341025"/>
                <a:ext cx="695703" cy="73419"/>
                <a:chOff x="7287122" y="1341025"/>
                <a:chExt cx="695703" cy="73419"/>
              </a:xfrm>
            </p:grpSpPr>
            <p:sp>
              <p:nvSpPr>
                <p:cNvPr id="10868" name="Google Shape;10868;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69" name="Google Shape;10869;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0870" name="Google Shape;10870;p81"/>
          <p:cNvGrpSpPr/>
          <p:nvPr/>
        </p:nvGrpSpPr>
        <p:grpSpPr>
          <a:xfrm>
            <a:off x="5790464" y="973181"/>
            <a:ext cx="1397729" cy="1098540"/>
            <a:chOff x="5900602" y="1193063"/>
            <a:chExt cx="1299851" cy="1021707"/>
          </a:xfrm>
        </p:grpSpPr>
        <p:grpSp>
          <p:nvGrpSpPr>
            <p:cNvPr id="10871" name="Google Shape;10871;p81"/>
            <p:cNvGrpSpPr/>
            <p:nvPr/>
          </p:nvGrpSpPr>
          <p:grpSpPr>
            <a:xfrm>
              <a:off x="6520337" y="1193063"/>
              <a:ext cx="341815" cy="799959"/>
              <a:chOff x="6520337" y="1193063"/>
              <a:chExt cx="341815" cy="799959"/>
            </a:xfrm>
          </p:grpSpPr>
          <p:grpSp>
            <p:nvGrpSpPr>
              <p:cNvPr id="10872" name="Google Shape;10872;p81"/>
              <p:cNvGrpSpPr/>
              <p:nvPr/>
            </p:nvGrpSpPr>
            <p:grpSpPr>
              <a:xfrm>
                <a:off x="6520337" y="1589527"/>
                <a:ext cx="213950" cy="403494"/>
                <a:chOff x="6520337" y="1589527"/>
                <a:chExt cx="213950" cy="403494"/>
              </a:xfrm>
            </p:grpSpPr>
            <p:sp>
              <p:nvSpPr>
                <p:cNvPr id="10873" name="Google Shape;10873;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81"/>
              <p:cNvGrpSpPr/>
              <p:nvPr/>
            </p:nvGrpSpPr>
            <p:grpSpPr>
              <a:xfrm>
                <a:off x="6577204" y="1193063"/>
                <a:ext cx="284947" cy="464512"/>
                <a:chOff x="6577204" y="1193063"/>
                <a:chExt cx="284947" cy="464512"/>
              </a:xfrm>
            </p:grpSpPr>
            <p:sp>
              <p:nvSpPr>
                <p:cNvPr id="10876" name="Google Shape;10876;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77" name="Google Shape;10877;p8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878" name="Google Shape;10878;p81"/>
            <p:cNvGrpSpPr/>
            <p:nvPr/>
          </p:nvGrpSpPr>
          <p:grpSpPr>
            <a:xfrm>
              <a:off x="6238903" y="1193063"/>
              <a:ext cx="300475" cy="900152"/>
              <a:chOff x="6238903" y="1193063"/>
              <a:chExt cx="300475" cy="900152"/>
            </a:xfrm>
          </p:grpSpPr>
          <p:grpSp>
            <p:nvGrpSpPr>
              <p:cNvPr id="10879" name="Google Shape;10879;p81"/>
              <p:cNvGrpSpPr/>
              <p:nvPr/>
            </p:nvGrpSpPr>
            <p:grpSpPr>
              <a:xfrm>
                <a:off x="6290865" y="1489315"/>
                <a:ext cx="248514" cy="603900"/>
                <a:chOff x="6290865" y="1489315"/>
                <a:chExt cx="248514" cy="603900"/>
              </a:xfrm>
            </p:grpSpPr>
            <p:sp>
              <p:nvSpPr>
                <p:cNvPr id="10880" name="Google Shape;10880;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81"/>
              <p:cNvGrpSpPr/>
              <p:nvPr/>
            </p:nvGrpSpPr>
            <p:grpSpPr>
              <a:xfrm>
                <a:off x="6238903" y="1193063"/>
                <a:ext cx="284947" cy="333087"/>
                <a:chOff x="6238903" y="1193063"/>
                <a:chExt cx="284947" cy="333087"/>
              </a:xfrm>
            </p:grpSpPr>
            <p:sp>
              <p:nvSpPr>
                <p:cNvPr id="10883" name="Google Shape;10883;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84" name="Google Shape;10884;p8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885" name="Google Shape;10885;p81"/>
            <p:cNvGrpSpPr/>
            <p:nvPr/>
          </p:nvGrpSpPr>
          <p:grpSpPr>
            <a:xfrm>
              <a:off x="5900602" y="1193063"/>
              <a:ext cx="444345" cy="1021707"/>
              <a:chOff x="5900602" y="1193063"/>
              <a:chExt cx="444345" cy="1021707"/>
            </a:xfrm>
          </p:grpSpPr>
          <p:grpSp>
            <p:nvGrpSpPr>
              <p:cNvPr id="10886" name="Google Shape;10886;p81"/>
              <p:cNvGrpSpPr/>
              <p:nvPr/>
            </p:nvGrpSpPr>
            <p:grpSpPr>
              <a:xfrm>
                <a:off x="6046501" y="1367785"/>
                <a:ext cx="298446" cy="846986"/>
                <a:chOff x="6046501" y="1367785"/>
                <a:chExt cx="298446" cy="846986"/>
              </a:xfrm>
            </p:grpSpPr>
            <p:sp>
              <p:nvSpPr>
                <p:cNvPr id="10887" name="Google Shape;10887;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81"/>
              <p:cNvGrpSpPr/>
              <p:nvPr/>
            </p:nvGrpSpPr>
            <p:grpSpPr>
              <a:xfrm>
                <a:off x="5900602" y="1193063"/>
                <a:ext cx="284947" cy="182312"/>
                <a:chOff x="5900602" y="1193063"/>
                <a:chExt cx="284947" cy="182312"/>
              </a:xfrm>
            </p:grpSpPr>
            <p:sp>
              <p:nvSpPr>
                <p:cNvPr id="10890" name="Google Shape;10890;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91" name="Google Shape;10891;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0892" name="Google Shape;10892;p81"/>
            <p:cNvGrpSpPr/>
            <p:nvPr/>
          </p:nvGrpSpPr>
          <p:grpSpPr>
            <a:xfrm>
              <a:off x="6738300" y="1193063"/>
              <a:ext cx="462153" cy="707634"/>
              <a:chOff x="6738300" y="1193063"/>
              <a:chExt cx="462153" cy="707634"/>
            </a:xfrm>
          </p:grpSpPr>
          <p:grpSp>
            <p:nvGrpSpPr>
              <p:cNvPr id="10893" name="Google Shape;10893;p81"/>
              <p:cNvGrpSpPr/>
              <p:nvPr/>
            </p:nvGrpSpPr>
            <p:grpSpPr>
              <a:xfrm>
                <a:off x="6915505" y="1193063"/>
                <a:ext cx="284947" cy="597387"/>
                <a:chOff x="6915505" y="1193063"/>
                <a:chExt cx="284947" cy="597387"/>
              </a:xfrm>
            </p:grpSpPr>
            <p:sp>
              <p:nvSpPr>
                <p:cNvPr id="10894" name="Google Shape;10894;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95" name="Google Shape;10895;p8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0896" name="Google Shape;10896;p81"/>
              <p:cNvGrpSpPr/>
              <p:nvPr/>
            </p:nvGrpSpPr>
            <p:grpSpPr>
              <a:xfrm>
                <a:off x="6738300" y="1684725"/>
                <a:ext cx="230066" cy="215971"/>
                <a:chOff x="6738300" y="1684725"/>
                <a:chExt cx="230066" cy="215971"/>
              </a:xfrm>
            </p:grpSpPr>
            <p:sp>
              <p:nvSpPr>
                <p:cNvPr id="10897" name="Google Shape;10897;p8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902"/>
        <p:cNvGrpSpPr/>
        <p:nvPr/>
      </p:nvGrpSpPr>
      <p:grpSpPr>
        <a:xfrm>
          <a:off x="0" y="0"/>
          <a:ext cx="0" cy="0"/>
          <a:chOff x="0" y="0"/>
          <a:chExt cx="0" cy="0"/>
        </a:xfrm>
      </p:grpSpPr>
      <p:grpSp>
        <p:nvGrpSpPr>
          <p:cNvPr id="10903" name="Google Shape;10903;p82"/>
          <p:cNvGrpSpPr/>
          <p:nvPr/>
        </p:nvGrpSpPr>
        <p:grpSpPr>
          <a:xfrm>
            <a:off x="826133" y="2318098"/>
            <a:ext cx="387992" cy="329326"/>
            <a:chOff x="839307" y="2318098"/>
            <a:chExt cx="387992" cy="329326"/>
          </a:xfrm>
        </p:grpSpPr>
        <p:sp>
          <p:nvSpPr>
            <p:cNvPr id="10904" name="Google Shape;10904;p8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2"/>
          <p:cNvGrpSpPr/>
          <p:nvPr/>
        </p:nvGrpSpPr>
        <p:grpSpPr>
          <a:xfrm>
            <a:off x="1401816" y="2289671"/>
            <a:ext cx="387073" cy="385996"/>
            <a:chOff x="1414990" y="2289671"/>
            <a:chExt cx="387073" cy="385996"/>
          </a:xfrm>
        </p:grpSpPr>
        <p:sp>
          <p:nvSpPr>
            <p:cNvPr id="10915" name="Google Shape;10915;p8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82"/>
          <p:cNvGrpSpPr/>
          <p:nvPr/>
        </p:nvGrpSpPr>
        <p:grpSpPr>
          <a:xfrm>
            <a:off x="1976737" y="2306065"/>
            <a:ext cx="387099" cy="353207"/>
            <a:chOff x="1989911" y="2306065"/>
            <a:chExt cx="387099" cy="353207"/>
          </a:xfrm>
        </p:grpSpPr>
        <p:sp>
          <p:nvSpPr>
            <p:cNvPr id="10934" name="Google Shape;10934;p8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2"/>
          <p:cNvGrpSpPr/>
          <p:nvPr/>
        </p:nvGrpSpPr>
        <p:grpSpPr>
          <a:xfrm>
            <a:off x="2579927" y="2288778"/>
            <a:ext cx="204663" cy="363007"/>
            <a:chOff x="2593102" y="2288778"/>
            <a:chExt cx="204663" cy="363007"/>
          </a:xfrm>
        </p:grpSpPr>
        <p:sp>
          <p:nvSpPr>
            <p:cNvPr id="10942" name="Google Shape;10942;p8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82"/>
          <p:cNvGrpSpPr/>
          <p:nvPr/>
        </p:nvGrpSpPr>
        <p:grpSpPr>
          <a:xfrm>
            <a:off x="2957699" y="2329763"/>
            <a:ext cx="403651" cy="305996"/>
            <a:chOff x="2970874" y="2329763"/>
            <a:chExt cx="403651" cy="305996"/>
          </a:xfrm>
        </p:grpSpPr>
        <p:sp>
          <p:nvSpPr>
            <p:cNvPr id="10952" name="Google Shape;10952;p8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2"/>
          <p:cNvGrpSpPr/>
          <p:nvPr/>
        </p:nvGrpSpPr>
        <p:grpSpPr>
          <a:xfrm>
            <a:off x="3532620" y="2318755"/>
            <a:ext cx="387835" cy="327933"/>
            <a:chOff x="3545795" y="2318755"/>
            <a:chExt cx="387835" cy="327933"/>
          </a:xfrm>
        </p:grpSpPr>
        <p:sp>
          <p:nvSpPr>
            <p:cNvPr id="10962" name="Google Shape;10962;p8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5" name="Google Shape;10965;p82"/>
            <p:cNvGrpSpPr/>
            <p:nvPr/>
          </p:nvGrpSpPr>
          <p:grpSpPr>
            <a:xfrm>
              <a:off x="3545795" y="2322301"/>
              <a:ext cx="387835" cy="324387"/>
              <a:chOff x="3545795" y="2322301"/>
              <a:chExt cx="387835" cy="324387"/>
            </a:xfrm>
          </p:grpSpPr>
          <p:sp>
            <p:nvSpPr>
              <p:cNvPr id="10966" name="Google Shape;10966;p8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3" name="Google Shape;10973;p82"/>
          <p:cNvGrpSpPr/>
          <p:nvPr/>
        </p:nvGrpSpPr>
        <p:grpSpPr>
          <a:xfrm>
            <a:off x="4705294" y="2306984"/>
            <a:ext cx="364294" cy="351552"/>
            <a:chOff x="4718468" y="2306984"/>
            <a:chExt cx="364294" cy="351552"/>
          </a:xfrm>
        </p:grpSpPr>
        <p:sp>
          <p:nvSpPr>
            <p:cNvPr id="10974" name="Google Shape;10974;p8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2"/>
          <p:cNvGrpSpPr/>
          <p:nvPr/>
        </p:nvGrpSpPr>
        <p:grpSpPr>
          <a:xfrm>
            <a:off x="4134734" y="2303017"/>
            <a:ext cx="361194" cy="359355"/>
            <a:chOff x="4147908" y="2303017"/>
            <a:chExt cx="361194" cy="359355"/>
          </a:xfrm>
        </p:grpSpPr>
        <p:sp>
          <p:nvSpPr>
            <p:cNvPr id="10985" name="Google Shape;10985;p8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82"/>
          <p:cNvGrpSpPr/>
          <p:nvPr/>
        </p:nvGrpSpPr>
        <p:grpSpPr>
          <a:xfrm>
            <a:off x="5278954" y="2299891"/>
            <a:ext cx="367027" cy="365214"/>
            <a:chOff x="5292128" y="2299891"/>
            <a:chExt cx="367027" cy="365214"/>
          </a:xfrm>
        </p:grpSpPr>
        <p:sp>
          <p:nvSpPr>
            <p:cNvPr id="11000" name="Google Shape;11000;p8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2"/>
          <p:cNvGrpSpPr/>
          <p:nvPr/>
        </p:nvGrpSpPr>
        <p:grpSpPr>
          <a:xfrm>
            <a:off x="5860443" y="2309901"/>
            <a:ext cx="345720" cy="345720"/>
            <a:chOff x="5873617" y="2309901"/>
            <a:chExt cx="345720" cy="345720"/>
          </a:xfrm>
        </p:grpSpPr>
        <p:sp>
          <p:nvSpPr>
            <p:cNvPr id="11007" name="Google Shape;11007;p8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2"/>
          <p:cNvGrpSpPr/>
          <p:nvPr/>
        </p:nvGrpSpPr>
        <p:grpSpPr>
          <a:xfrm>
            <a:off x="6850154" y="2297710"/>
            <a:ext cx="391460" cy="370127"/>
            <a:chOff x="6863329" y="2297710"/>
            <a:chExt cx="391460" cy="370127"/>
          </a:xfrm>
        </p:grpSpPr>
        <p:sp>
          <p:nvSpPr>
            <p:cNvPr id="11027" name="Google Shape;11027;p8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2"/>
          <p:cNvGrpSpPr/>
          <p:nvPr/>
        </p:nvGrpSpPr>
        <p:grpSpPr>
          <a:xfrm>
            <a:off x="7408313" y="2318518"/>
            <a:ext cx="342620" cy="328459"/>
            <a:chOff x="7421488" y="2318518"/>
            <a:chExt cx="342620" cy="328459"/>
          </a:xfrm>
        </p:grpSpPr>
        <p:sp>
          <p:nvSpPr>
            <p:cNvPr id="11037" name="Google Shape;11037;p8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2"/>
          <p:cNvGrpSpPr/>
          <p:nvPr/>
        </p:nvGrpSpPr>
        <p:grpSpPr>
          <a:xfrm>
            <a:off x="2495198" y="2779889"/>
            <a:ext cx="337523" cy="337680"/>
            <a:chOff x="2508373" y="2779889"/>
            <a:chExt cx="337523" cy="337680"/>
          </a:xfrm>
        </p:grpSpPr>
        <p:sp>
          <p:nvSpPr>
            <p:cNvPr id="11045" name="Google Shape;11045;p8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82"/>
          <p:cNvGrpSpPr/>
          <p:nvPr/>
        </p:nvGrpSpPr>
        <p:grpSpPr>
          <a:xfrm>
            <a:off x="2137900" y="4141593"/>
            <a:ext cx="410613" cy="372229"/>
            <a:chOff x="1884401" y="4141593"/>
            <a:chExt cx="410613" cy="372229"/>
          </a:xfrm>
        </p:grpSpPr>
        <p:sp>
          <p:nvSpPr>
            <p:cNvPr id="11052" name="Google Shape;11052;p8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82"/>
          <p:cNvGrpSpPr/>
          <p:nvPr/>
        </p:nvGrpSpPr>
        <p:grpSpPr>
          <a:xfrm>
            <a:off x="1417658" y="2773689"/>
            <a:ext cx="294515" cy="349897"/>
            <a:chOff x="1430832" y="2773689"/>
            <a:chExt cx="294515" cy="349897"/>
          </a:xfrm>
        </p:grpSpPr>
        <p:sp>
          <p:nvSpPr>
            <p:cNvPr id="11060" name="Google Shape;11060;p8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82"/>
          <p:cNvGrpSpPr/>
          <p:nvPr/>
        </p:nvGrpSpPr>
        <p:grpSpPr>
          <a:xfrm>
            <a:off x="3069042" y="2788586"/>
            <a:ext cx="288866" cy="320236"/>
            <a:chOff x="3082217" y="2788586"/>
            <a:chExt cx="288866" cy="320236"/>
          </a:xfrm>
        </p:grpSpPr>
        <p:sp>
          <p:nvSpPr>
            <p:cNvPr id="11074" name="Google Shape;11074;p8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82"/>
          <p:cNvGrpSpPr/>
          <p:nvPr/>
        </p:nvGrpSpPr>
        <p:grpSpPr>
          <a:xfrm>
            <a:off x="3597382" y="2780704"/>
            <a:ext cx="325017" cy="336052"/>
            <a:chOff x="3610557" y="2780704"/>
            <a:chExt cx="325017" cy="336052"/>
          </a:xfrm>
        </p:grpSpPr>
        <p:sp>
          <p:nvSpPr>
            <p:cNvPr id="11082" name="Google Shape;11082;p8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82"/>
          <p:cNvGrpSpPr/>
          <p:nvPr/>
        </p:nvGrpSpPr>
        <p:grpSpPr>
          <a:xfrm>
            <a:off x="4165893" y="2811495"/>
            <a:ext cx="286475" cy="274390"/>
            <a:chOff x="4179067" y="2811495"/>
            <a:chExt cx="286475" cy="274390"/>
          </a:xfrm>
        </p:grpSpPr>
        <p:sp>
          <p:nvSpPr>
            <p:cNvPr id="11086" name="Google Shape;11086;p8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82"/>
          <p:cNvGrpSpPr/>
          <p:nvPr/>
        </p:nvGrpSpPr>
        <p:grpSpPr>
          <a:xfrm>
            <a:off x="4673583" y="2762156"/>
            <a:ext cx="371047" cy="374199"/>
            <a:chOff x="4686757" y="2762156"/>
            <a:chExt cx="371047" cy="374199"/>
          </a:xfrm>
        </p:grpSpPr>
        <p:sp>
          <p:nvSpPr>
            <p:cNvPr id="11096" name="Google Shape;11096;p8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82"/>
          <p:cNvGrpSpPr/>
          <p:nvPr/>
        </p:nvGrpSpPr>
        <p:grpSpPr>
          <a:xfrm>
            <a:off x="5208438" y="2784802"/>
            <a:ext cx="406567" cy="327855"/>
            <a:chOff x="5221613" y="2784802"/>
            <a:chExt cx="406567" cy="327855"/>
          </a:xfrm>
        </p:grpSpPr>
        <p:sp>
          <p:nvSpPr>
            <p:cNvPr id="11104" name="Google Shape;11104;p8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82"/>
          <p:cNvGrpSpPr/>
          <p:nvPr/>
        </p:nvGrpSpPr>
        <p:grpSpPr>
          <a:xfrm>
            <a:off x="5799412" y="2760921"/>
            <a:ext cx="303605" cy="375434"/>
            <a:chOff x="5812586" y="2760921"/>
            <a:chExt cx="303605" cy="375434"/>
          </a:xfrm>
        </p:grpSpPr>
        <p:sp>
          <p:nvSpPr>
            <p:cNvPr id="11135" name="Google Shape;11135;p8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82"/>
          <p:cNvGrpSpPr/>
          <p:nvPr/>
        </p:nvGrpSpPr>
        <p:grpSpPr>
          <a:xfrm>
            <a:off x="6321499" y="2759633"/>
            <a:ext cx="378508" cy="378166"/>
            <a:chOff x="6334673" y="2759633"/>
            <a:chExt cx="378508" cy="378166"/>
          </a:xfrm>
        </p:grpSpPr>
        <p:sp>
          <p:nvSpPr>
            <p:cNvPr id="11147" name="Google Shape;11147;p8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82"/>
          <p:cNvGrpSpPr/>
          <p:nvPr/>
        </p:nvGrpSpPr>
        <p:grpSpPr>
          <a:xfrm>
            <a:off x="7999471" y="2806477"/>
            <a:ext cx="319763" cy="284505"/>
            <a:chOff x="8012645" y="2806477"/>
            <a:chExt cx="319763" cy="284505"/>
          </a:xfrm>
        </p:grpSpPr>
        <p:sp>
          <p:nvSpPr>
            <p:cNvPr id="11152" name="Google Shape;11152;p8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82"/>
          <p:cNvGrpSpPr/>
          <p:nvPr/>
        </p:nvGrpSpPr>
        <p:grpSpPr>
          <a:xfrm>
            <a:off x="2707935" y="4162138"/>
            <a:ext cx="385339" cy="388071"/>
            <a:chOff x="2454435" y="4162138"/>
            <a:chExt cx="385339" cy="388071"/>
          </a:xfrm>
        </p:grpSpPr>
        <p:sp>
          <p:nvSpPr>
            <p:cNvPr id="11163" name="Google Shape;11163;p8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82"/>
          <p:cNvGrpSpPr/>
          <p:nvPr/>
        </p:nvGrpSpPr>
        <p:grpSpPr>
          <a:xfrm>
            <a:off x="3855439" y="4161192"/>
            <a:ext cx="275178" cy="388912"/>
            <a:chOff x="3601939" y="4161192"/>
            <a:chExt cx="275178" cy="388912"/>
          </a:xfrm>
        </p:grpSpPr>
        <p:sp>
          <p:nvSpPr>
            <p:cNvPr id="11175" name="Google Shape;11175;p8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82"/>
          <p:cNvGrpSpPr/>
          <p:nvPr/>
        </p:nvGrpSpPr>
        <p:grpSpPr>
          <a:xfrm>
            <a:off x="822849" y="3215146"/>
            <a:ext cx="375802" cy="371677"/>
            <a:chOff x="836023" y="3215146"/>
            <a:chExt cx="375802" cy="371677"/>
          </a:xfrm>
        </p:grpSpPr>
        <p:sp>
          <p:nvSpPr>
            <p:cNvPr id="11186" name="Google Shape;11186;p8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82"/>
          <p:cNvGrpSpPr/>
          <p:nvPr/>
        </p:nvGrpSpPr>
        <p:grpSpPr>
          <a:xfrm>
            <a:off x="1343123" y="3210890"/>
            <a:ext cx="431368" cy="380189"/>
            <a:chOff x="1356297" y="3210890"/>
            <a:chExt cx="431368" cy="380189"/>
          </a:xfrm>
        </p:grpSpPr>
        <p:sp>
          <p:nvSpPr>
            <p:cNvPr id="11203" name="Google Shape;11203;p8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82"/>
          <p:cNvGrpSpPr/>
          <p:nvPr/>
        </p:nvGrpSpPr>
        <p:grpSpPr>
          <a:xfrm>
            <a:off x="1890563" y="3215540"/>
            <a:ext cx="411874" cy="370731"/>
            <a:chOff x="1903737" y="3215540"/>
            <a:chExt cx="411874" cy="370731"/>
          </a:xfrm>
        </p:grpSpPr>
        <p:sp>
          <p:nvSpPr>
            <p:cNvPr id="11217" name="Google Shape;11217;p8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82"/>
          <p:cNvGrpSpPr/>
          <p:nvPr/>
        </p:nvGrpSpPr>
        <p:grpSpPr>
          <a:xfrm>
            <a:off x="2455290" y="3248854"/>
            <a:ext cx="397818" cy="304078"/>
            <a:chOff x="2468465" y="3248854"/>
            <a:chExt cx="397818" cy="304078"/>
          </a:xfrm>
        </p:grpSpPr>
        <p:sp>
          <p:nvSpPr>
            <p:cNvPr id="11227" name="Google Shape;11227;p8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82"/>
          <p:cNvGrpSpPr/>
          <p:nvPr/>
        </p:nvGrpSpPr>
        <p:grpSpPr>
          <a:xfrm>
            <a:off x="3003992" y="3216013"/>
            <a:ext cx="394376" cy="369812"/>
            <a:chOff x="3017166" y="3216013"/>
            <a:chExt cx="394376" cy="369812"/>
          </a:xfrm>
        </p:grpSpPr>
        <p:sp>
          <p:nvSpPr>
            <p:cNvPr id="11234" name="Google Shape;11234;p8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82"/>
          <p:cNvGrpSpPr/>
          <p:nvPr/>
        </p:nvGrpSpPr>
        <p:grpSpPr>
          <a:xfrm>
            <a:off x="4196868" y="3213228"/>
            <a:ext cx="199014" cy="375408"/>
            <a:chOff x="4210043" y="3213228"/>
            <a:chExt cx="199014" cy="375408"/>
          </a:xfrm>
        </p:grpSpPr>
        <p:sp>
          <p:nvSpPr>
            <p:cNvPr id="11237" name="Google Shape;11237;p8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82"/>
          <p:cNvGrpSpPr/>
          <p:nvPr/>
        </p:nvGrpSpPr>
        <p:grpSpPr>
          <a:xfrm>
            <a:off x="4804971" y="3203323"/>
            <a:ext cx="77845" cy="395165"/>
            <a:chOff x="4818146" y="3203323"/>
            <a:chExt cx="77845" cy="395165"/>
          </a:xfrm>
        </p:grpSpPr>
        <p:sp>
          <p:nvSpPr>
            <p:cNvPr id="11248" name="Google Shape;11248;p8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82"/>
          <p:cNvGrpSpPr/>
          <p:nvPr/>
        </p:nvGrpSpPr>
        <p:grpSpPr>
          <a:xfrm>
            <a:off x="5215716" y="3235428"/>
            <a:ext cx="344091" cy="332767"/>
            <a:chOff x="5228890" y="3235428"/>
            <a:chExt cx="344091" cy="332767"/>
          </a:xfrm>
        </p:grpSpPr>
        <p:sp>
          <p:nvSpPr>
            <p:cNvPr id="11257" name="Google Shape;11257;p8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2"/>
          <p:cNvGrpSpPr/>
          <p:nvPr/>
        </p:nvGrpSpPr>
        <p:grpSpPr>
          <a:xfrm>
            <a:off x="5744739" y="3227047"/>
            <a:ext cx="388544" cy="347927"/>
            <a:chOff x="5757913" y="3227047"/>
            <a:chExt cx="388544" cy="347927"/>
          </a:xfrm>
        </p:grpSpPr>
        <p:sp>
          <p:nvSpPr>
            <p:cNvPr id="11263" name="Google Shape;11263;p8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5" name="Google Shape;11265;p8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6" name="Google Shape;11266;p82"/>
          <p:cNvGrpSpPr/>
          <p:nvPr/>
        </p:nvGrpSpPr>
        <p:grpSpPr>
          <a:xfrm>
            <a:off x="6881681" y="3227074"/>
            <a:ext cx="324938" cy="347717"/>
            <a:chOff x="6894856" y="3227074"/>
            <a:chExt cx="324938" cy="347717"/>
          </a:xfrm>
        </p:grpSpPr>
        <p:sp>
          <p:nvSpPr>
            <p:cNvPr id="11267" name="Google Shape;11267;p8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82"/>
          <p:cNvGrpSpPr/>
          <p:nvPr/>
        </p:nvGrpSpPr>
        <p:grpSpPr>
          <a:xfrm>
            <a:off x="7401772" y="3220873"/>
            <a:ext cx="360091" cy="360117"/>
            <a:chOff x="7414946" y="3220873"/>
            <a:chExt cx="360091" cy="360117"/>
          </a:xfrm>
        </p:grpSpPr>
        <p:sp>
          <p:nvSpPr>
            <p:cNvPr id="11283" name="Google Shape;11283;p8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82"/>
          <p:cNvGrpSpPr/>
          <p:nvPr/>
        </p:nvGrpSpPr>
        <p:grpSpPr>
          <a:xfrm>
            <a:off x="8014052" y="3215041"/>
            <a:ext cx="231829" cy="371782"/>
            <a:chOff x="8027227" y="3215041"/>
            <a:chExt cx="231829" cy="371782"/>
          </a:xfrm>
        </p:grpSpPr>
        <p:sp>
          <p:nvSpPr>
            <p:cNvPr id="11295" name="Google Shape;11295;p8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82"/>
          <p:cNvGrpSpPr/>
          <p:nvPr/>
        </p:nvGrpSpPr>
        <p:grpSpPr>
          <a:xfrm>
            <a:off x="4347102" y="4146138"/>
            <a:ext cx="395638" cy="420544"/>
            <a:chOff x="4093603" y="4146138"/>
            <a:chExt cx="395638" cy="420544"/>
          </a:xfrm>
        </p:grpSpPr>
        <p:sp>
          <p:nvSpPr>
            <p:cNvPr id="11306" name="Google Shape;11306;p8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2"/>
          <p:cNvGrpSpPr/>
          <p:nvPr/>
        </p:nvGrpSpPr>
        <p:grpSpPr>
          <a:xfrm>
            <a:off x="4897905" y="4162322"/>
            <a:ext cx="392065" cy="387887"/>
            <a:chOff x="4644406" y="4162322"/>
            <a:chExt cx="392065" cy="387887"/>
          </a:xfrm>
        </p:grpSpPr>
        <p:sp>
          <p:nvSpPr>
            <p:cNvPr id="11324" name="Google Shape;11324;p8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82"/>
          <p:cNvGrpSpPr/>
          <p:nvPr/>
        </p:nvGrpSpPr>
        <p:grpSpPr>
          <a:xfrm>
            <a:off x="5981882" y="4221698"/>
            <a:ext cx="417128" cy="269162"/>
            <a:chOff x="5728383" y="4221698"/>
            <a:chExt cx="417128" cy="269162"/>
          </a:xfrm>
        </p:grpSpPr>
        <p:sp>
          <p:nvSpPr>
            <p:cNvPr id="11331" name="Google Shape;11331;p8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82"/>
          <p:cNvGrpSpPr/>
          <p:nvPr/>
        </p:nvGrpSpPr>
        <p:grpSpPr>
          <a:xfrm>
            <a:off x="821036" y="3696905"/>
            <a:ext cx="371782" cy="342751"/>
            <a:chOff x="834210" y="3696905"/>
            <a:chExt cx="371782" cy="342751"/>
          </a:xfrm>
        </p:grpSpPr>
        <p:sp>
          <p:nvSpPr>
            <p:cNvPr id="11344" name="Google Shape;11344;p8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82"/>
          <p:cNvGrpSpPr/>
          <p:nvPr/>
        </p:nvGrpSpPr>
        <p:grpSpPr>
          <a:xfrm>
            <a:off x="1346223" y="3682271"/>
            <a:ext cx="395296" cy="371966"/>
            <a:chOff x="1359398" y="3682271"/>
            <a:chExt cx="395296" cy="371966"/>
          </a:xfrm>
        </p:grpSpPr>
        <p:sp>
          <p:nvSpPr>
            <p:cNvPr id="11357" name="Google Shape;11357;p8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2"/>
          <p:cNvGrpSpPr/>
          <p:nvPr/>
        </p:nvGrpSpPr>
        <p:grpSpPr>
          <a:xfrm>
            <a:off x="1894924" y="3682271"/>
            <a:ext cx="395296" cy="371966"/>
            <a:chOff x="1908099" y="3682271"/>
            <a:chExt cx="395296" cy="371966"/>
          </a:xfrm>
        </p:grpSpPr>
        <p:sp>
          <p:nvSpPr>
            <p:cNvPr id="11365" name="Google Shape;11365;p8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82"/>
          <p:cNvGrpSpPr/>
          <p:nvPr/>
        </p:nvGrpSpPr>
        <p:grpSpPr>
          <a:xfrm>
            <a:off x="2443625" y="3682271"/>
            <a:ext cx="395270" cy="371966"/>
            <a:chOff x="2456800" y="3682271"/>
            <a:chExt cx="395270" cy="371966"/>
          </a:xfrm>
        </p:grpSpPr>
        <p:sp>
          <p:nvSpPr>
            <p:cNvPr id="11373" name="Google Shape;11373;p8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82"/>
          <p:cNvGrpSpPr/>
          <p:nvPr/>
        </p:nvGrpSpPr>
        <p:grpSpPr>
          <a:xfrm>
            <a:off x="3001075" y="3682271"/>
            <a:ext cx="391092" cy="371940"/>
            <a:chOff x="3014250" y="3682271"/>
            <a:chExt cx="391092" cy="371940"/>
          </a:xfrm>
        </p:grpSpPr>
        <p:sp>
          <p:nvSpPr>
            <p:cNvPr id="11383" name="Google Shape;11383;p8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82"/>
          <p:cNvGrpSpPr/>
          <p:nvPr/>
        </p:nvGrpSpPr>
        <p:grpSpPr>
          <a:xfrm>
            <a:off x="3555950" y="3702947"/>
            <a:ext cx="388728" cy="330692"/>
            <a:chOff x="3569125" y="3702947"/>
            <a:chExt cx="388728" cy="330692"/>
          </a:xfrm>
        </p:grpSpPr>
        <p:sp>
          <p:nvSpPr>
            <p:cNvPr id="11387" name="Google Shape;11387;p8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2"/>
          <p:cNvGrpSpPr/>
          <p:nvPr/>
        </p:nvGrpSpPr>
        <p:grpSpPr>
          <a:xfrm>
            <a:off x="4098819" y="3682455"/>
            <a:ext cx="387992" cy="371625"/>
            <a:chOff x="4111994" y="3682455"/>
            <a:chExt cx="387992" cy="371625"/>
          </a:xfrm>
        </p:grpSpPr>
        <p:sp>
          <p:nvSpPr>
            <p:cNvPr id="11392" name="Google Shape;11392;p8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82"/>
          <p:cNvGrpSpPr/>
          <p:nvPr/>
        </p:nvGrpSpPr>
        <p:grpSpPr>
          <a:xfrm>
            <a:off x="4661734" y="3682271"/>
            <a:ext cx="371966" cy="371966"/>
            <a:chOff x="4674908" y="3682271"/>
            <a:chExt cx="371966" cy="371966"/>
          </a:xfrm>
        </p:grpSpPr>
        <p:sp>
          <p:nvSpPr>
            <p:cNvPr id="11395" name="Google Shape;11395;p8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2"/>
          <p:cNvGrpSpPr/>
          <p:nvPr/>
        </p:nvGrpSpPr>
        <p:grpSpPr>
          <a:xfrm>
            <a:off x="5210435" y="3731112"/>
            <a:ext cx="371782" cy="274285"/>
            <a:chOff x="5223609" y="3731112"/>
            <a:chExt cx="371782" cy="274285"/>
          </a:xfrm>
        </p:grpSpPr>
        <p:sp>
          <p:nvSpPr>
            <p:cNvPr id="11400" name="Google Shape;11400;p8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2" name="Google Shape;11402;p8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3" name="Google Shape;11403;p82"/>
          <p:cNvGrpSpPr/>
          <p:nvPr/>
        </p:nvGrpSpPr>
        <p:grpSpPr>
          <a:xfrm>
            <a:off x="6306734" y="3696721"/>
            <a:ext cx="373963" cy="343119"/>
            <a:chOff x="6319908" y="3696721"/>
            <a:chExt cx="373963" cy="343119"/>
          </a:xfrm>
        </p:grpSpPr>
        <p:sp>
          <p:nvSpPr>
            <p:cNvPr id="11404" name="Google Shape;11404;p8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82"/>
          <p:cNvGrpSpPr/>
          <p:nvPr/>
        </p:nvGrpSpPr>
        <p:grpSpPr>
          <a:xfrm>
            <a:off x="6858167" y="3740044"/>
            <a:ext cx="371966" cy="256420"/>
            <a:chOff x="6871342" y="3740044"/>
            <a:chExt cx="371966" cy="256420"/>
          </a:xfrm>
        </p:grpSpPr>
        <p:sp>
          <p:nvSpPr>
            <p:cNvPr id="11414" name="Google Shape;11414;p8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82"/>
          <p:cNvGrpSpPr/>
          <p:nvPr/>
        </p:nvGrpSpPr>
        <p:grpSpPr>
          <a:xfrm>
            <a:off x="7389187" y="3681535"/>
            <a:ext cx="402757" cy="372728"/>
            <a:chOff x="7402362" y="3681535"/>
            <a:chExt cx="402757" cy="372728"/>
          </a:xfrm>
        </p:grpSpPr>
        <p:sp>
          <p:nvSpPr>
            <p:cNvPr id="11427" name="Google Shape;11427;p8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2"/>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82"/>
          <p:cNvGrpSpPr/>
          <p:nvPr/>
        </p:nvGrpSpPr>
        <p:grpSpPr>
          <a:xfrm>
            <a:off x="7947530" y="3736235"/>
            <a:ext cx="378902" cy="264065"/>
            <a:chOff x="7960705" y="3736235"/>
            <a:chExt cx="378902" cy="264065"/>
          </a:xfrm>
        </p:grpSpPr>
        <p:sp>
          <p:nvSpPr>
            <p:cNvPr id="11444" name="Google Shape;11444;p8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82"/>
          <p:cNvGrpSpPr/>
          <p:nvPr/>
        </p:nvGrpSpPr>
        <p:grpSpPr>
          <a:xfrm>
            <a:off x="6654327" y="4162270"/>
            <a:ext cx="166200" cy="388019"/>
            <a:chOff x="6400828" y="4162270"/>
            <a:chExt cx="166200" cy="388019"/>
          </a:xfrm>
        </p:grpSpPr>
        <p:sp>
          <p:nvSpPr>
            <p:cNvPr id="11459" name="Google Shape;11459;p8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82"/>
          <p:cNvGrpSpPr/>
          <p:nvPr/>
        </p:nvGrpSpPr>
        <p:grpSpPr>
          <a:xfrm>
            <a:off x="7173314" y="4162270"/>
            <a:ext cx="225260" cy="388019"/>
            <a:chOff x="6919815" y="4162270"/>
            <a:chExt cx="225260" cy="388019"/>
          </a:xfrm>
        </p:grpSpPr>
        <p:sp>
          <p:nvSpPr>
            <p:cNvPr id="11467" name="Google Shape;11467;p8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82"/>
          <p:cNvGrpSpPr/>
          <p:nvPr/>
        </p:nvGrpSpPr>
        <p:grpSpPr>
          <a:xfrm>
            <a:off x="7639099" y="4177035"/>
            <a:ext cx="388728" cy="358383"/>
            <a:chOff x="7385600" y="4177035"/>
            <a:chExt cx="388728" cy="358383"/>
          </a:xfrm>
        </p:grpSpPr>
        <p:sp>
          <p:nvSpPr>
            <p:cNvPr id="11476" name="Google Shape;11476;p8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82"/>
          <p:cNvGrpSpPr/>
          <p:nvPr/>
        </p:nvGrpSpPr>
        <p:grpSpPr>
          <a:xfrm>
            <a:off x="3611911" y="3259862"/>
            <a:ext cx="369207" cy="258259"/>
            <a:chOff x="3625085" y="3259862"/>
            <a:chExt cx="369207" cy="258259"/>
          </a:xfrm>
        </p:grpSpPr>
        <p:sp>
          <p:nvSpPr>
            <p:cNvPr id="11484" name="Google Shape;11484;p8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82"/>
          <p:cNvGrpSpPr/>
          <p:nvPr/>
        </p:nvGrpSpPr>
        <p:grpSpPr>
          <a:xfrm>
            <a:off x="6304185" y="3276808"/>
            <a:ext cx="363217" cy="248590"/>
            <a:chOff x="6317360" y="3276808"/>
            <a:chExt cx="363217" cy="248590"/>
          </a:xfrm>
        </p:grpSpPr>
        <p:sp>
          <p:nvSpPr>
            <p:cNvPr id="11498" name="Google Shape;11498;p8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82"/>
          <p:cNvGrpSpPr/>
          <p:nvPr/>
        </p:nvGrpSpPr>
        <p:grpSpPr>
          <a:xfrm>
            <a:off x="5337891" y="4183682"/>
            <a:ext cx="504064" cy="325595"/>
            <a:chOff x="5084391" y="4183682"/>
            <a:chExt cx="504064" cy="325595"/>
          </a:xfrm>
        </p:grpSpPr>
        <p:sp>
          <p:nvSpPr>
            <p:cNvPr id="11526" name="Google Shape;11526;p8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82"/>
          <p:cNvGrpSpPr/>
          <p:nvPr/>
        </p:nvGrpSpPr>
        <p:grpSpPr>
          <a:xfrm>
            <a:off x="7934420" y="2347996"/>
            <a:ext cx="379795" cy="267165"/>
            <a:chOff x="7947595" y="2347996"/>
            <a:chExt cx="379795" cy="267165"/>
          </a:xfrm>
        </p:grpSpPr>
        <p:sp>
          <p:nvSpPr>
            <p:cNvPr id="11543" name="Google Shape;11543;p8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82"/>
          <p:cNvGrpSpPr/>
          <p:nvPr/>
        </p:nvGrpSpPr>
        <p:grpSpPr>
          <a:xfrm>
            <a:off x="6387469" y="2310269"/>
            <a:ext cx="275362" cy="338784"/>
            <a:chOff x="6400644" y="2310269"/>
            <a:chExt cx="275362" cy="338784"/>
          </a:xfrm>
        </p:grpSpPr>
        <p:sp>
          <p:nvSpPr>
            <p:cNvPr id="11553" name="Google Shape;11553;p8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82"/>
          <p:cNvGrpSpPr/>
          <p:nvPr/>
        </p:nvGrpSpPr>
        <p:grpSpPr>
          <a:xfrm>
            <a:off x="1595767" y="4161009"/>
            <a:ext cx="359565" cy="358094"/>
            <a:chOff x="1342268" y="4161009"/>
            <a:chExt cx="359565" cy="358094"/>
          </a:xfrm>
        </p:grpSpPr>
        <p:sp>
          <p:nvSpPr>
            <p:cNvPr id="11567" name="Google Shape;11567;p8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82"/>
          <p:cNvGrpSpPr/>
          <p:nvPr/>
        </p:nvGrpSpPr>
        <p:grpSpPr>
          <a:xfrm>
            <a:off x="1899837" y="2764940"/>
            <a:ext cx="417523" cy="374252"/>
            <a:chOff x="1913012" y="2764940"/>
            <a:chExt cx="417523" cy="374252"/>
          </a:xfrm>
        </p:grpSpPr>
        <p:sp>
          <p:nvSpPr>
            <p:cNvPr id="11577" name="Google Shape;11577;p8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82"/>
          <p:cNvGrpSpPr/>
          <p:nvPr/>
        </p:nvGrpSpPr>
        <p:grpSpPr>
          <a:xfrm>
            <a:off x="817568" y="2763601"/>
            <a:ext cx="384734" cy="381556"/>
            <a:chOff x="830742" y="2763601"/>
            <a:chExt cx="384734" cy="381556"/>
          </a:xfrm>
        </p:grpSpPr>
        <p:sp>
          <p:nvSpPr>
            <p:cNvPr id="11590" name="Google Shape;11590;p8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82"/>
          <p:cNvGrpSpPr/>
          <p:nvPr/>
        </p:nvGrpSpPr>
        <p:grpSpPr>
          <a:xfrm>
            <a:off x="3260997" y="4183419"/>
            <a:ext cx="375434" cy="329667"/>
            <a:chOff x="3007498" y="4183419"/>
            <a:chExt cx="375434" cy="329667"/>
          </a:xfrm>
        </p:grpSpPr>
        <p:sp>
          <p:nvSpPr>
            <p:cNvPr id="11612" name="Google Shape;11612;p8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2"/>
          <p:cNvGrpSpPr/>
          <p:nvPr/>
        </p:nvGrpSpPr>
        <p:grpSpPr>
          <a:xfrm>
            <a:off x="6906101" y="2766990"/>
            <a:ext cx="274550" cy="354728"/>
            <a:chOff x="7606826" y="2419290"/>
            <a:chExt cx="274550" cy="354728"/>
          </a:xfrm>
        </p:grpSpPr>
        <p:sp>
          <p:nvSpPr>
            <p:cNvPr id="11633" name="Google Shape;11633;p8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82"/>
          <p:cNvGrpSpPr/>
          <p:nvPr/>
        </p:nvGrpSpPr>
        <p:grpSpPr>
          <a:xfrm>
            <a:off x="7536994" y="2777003"/>
            <a:ext cx="263316" cy="354728"/>
            <a:chOff x="8062968" y="2419290"/>
            <a:chExt cx="263316" cy="354728"/>
          </a:xfrm>
        </p:grpSpPr>
        <p:sp>
          <p:nvSpPr>
            <p:cNvPr id="11649" name="Google Shape;11649;p8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6" name="Google Shape;11666;p8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11667" name="Google Shape;11667;p8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668" name="Google Shape;11668;p82"/>
          <p:cNvGrpSpPr/>
          <p:nvPr/>
        </p:nvGrpSpPr>
        <p:grpSpPr>
          <a:xfrm>
            <a:off x="1089824" y="4149725"/>
            <a:ext cx="364280" cy="363684"/>
            <a:chOff x="836325" y="4149725"/>
            <a:chExt cx="364280" cy="363684"/>
          </a:xfrm>
        </p:grpSpPr>
        <p:sp>
          <p:nvSpPr>
            <p:cNvPr id="11669" name="Google Shape;11669;p8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Shape 11679"/>
        <p:cNvGrpSpPr/>
        <p:nvPr/>
      </p:nvGrpSpPr>
      <p:grpSpPr>
        <a:xfrm>
          <a:off x="0" y="0"/>
          <a:ext cx="0" cy="0"/>
          <a:chOff x="0" y="0"/>
          <a:chExt cx="0" cy="0"/>
        </a:xfrm>
      </p:grpSpPr>
      <p:grpSp>
        <p:nvGrpSpPr>
          <p:cNvPr id="11680" name="Google Shape;11680;p83"/>
          <p:cNvGrpSpPr/>
          <p:nvPr/>
        </p:nvGrpSpPr>
        <p:grpSpPr>
          <a:xfrm>
            <a:off x="7071588" y="2263554"/>
            <a:ext cx="362163" cy="347098"/>
            <a:chOff x="7075663" y="2444129"/>
            <a:chExt cx="362163" cy="347098"/>
          </a:xfrm>
        </p:grpSpPr>
        <p:sp>
          <p:nvSpPr>
            <p:cNvPr id="11681" name="Google Shape;11681;p8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83"/>
          <p:cNvGrpSpPr/>
          <p:nvPr/>
        </p:nvGrpSpPr>
        <p:grpSpPr>
          <a:xfrm>
            <a:off x="6634100" y="2256009"/>
            <a:ext cx="372197" cy="362163"/>
            <a:chOff x="6638175" y="2436584"/>
            <a:chExt cx="372197" cy="362163"/>
          </a:xfrm>
        </p:grpSpPr>
        <p:sp>
          <p:nvSpPr>
            <p:cNvPr id="11690" name="Google Shape;11690;p8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83"/>
          <p:cNvGrpSpPr/>
          <p:nvPr/>
        </p:nvGrpSpPr>
        <p:grpSpPr>
          <a:xfrm>
            <a:off x="6188831" y="2258865"/>
            <a:ext cx="371699" cy="356084"/>
            <a:chOff x="6192906" y="2439440"/>
            <a:chExt cx="371699" cy="356084"/>
          </a:xfrm>
        </p:grpSpPr>
        <p:sp>
          <p:nvSpPr>
            <p:cNvPr id="11704" name="Google Shape;11704;p8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83"/>
          <p:cNvGrpSpPr/>
          <p:nvPr/>
        </p:nvGrpSpPr>
        <p:grpSpPr>
          <a:xfrm>
            <a:off x="5758392" y="2256009"/>
            <a:ext cx="362163" cy="362163"/>
            <a:chOff x="5762467" y="2436584"/>
            <a:chExt cx="362163" cy="362163"/>
          </a:xfrm>
        </p:grpSpPr>
        <p:sp>
          <p:nvSpPr>
            <p:cNvPr id="11718" name="Google Shape;11718;p8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3" name="Google Shape;11743;p83"/>
          <p:cNvGrpSpPr/>
          <p:nvPr/>
        </p:nvGrpSpPr>
        <p:grpSpPr>
          <a:xfrm>
            <a:off x="5319646" y="2256454"/>
            <a:ext cx="362922" cy="361219"/>
            <a:chOff x="5323721" y="2437029"/>
            <a:chExt cx="362922" cy="361219"/>
          </a:xfrm>
        </p:grpSpPr>
        <p:sp>
          <p:nvSpPr>
            <p:cNvPr id="11744" name="Google Shape;11744;p8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83"/>
          <p:cNvGrpSpPr/>
          <p:nvPr/>
        </p:nvGrpSpPr>
        <p:grpSpPr>
          <a:xfrm>
            <a:off x="4871862" y="2288156"/>
            <a:ext cx="407122" cy="315448"/>
            <a:chOff x="4875937" y="2468731"/>
            <a:chExt cx="407122" cy="315448"/>
          </a:xfrm>
        </p:grpSpPr>
        <p:sp>
          <p:nvSpPr>
            <p:cNvPr id="11762" name="Google Shape;11762;p8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83"/>
          <p:cNvGrpSpPr/>
          <p:nvPr/>
        </p:nvGrpSpPr>
        <p:grpSpPr>
          <a:xfrm>
            <a:off x="4889207" y="3624199"/>
            <a:ext cx="242114" cy="362163"/>
            <a:chOff x="4893282" y="3804774"/>
            <a:chExt cx="242114" cy="362163"/>
          </a:xfrm>
        </p:grpSpPr>
        <p:sp>
          <p:nvSpPr>
            <p:cNvPr id="11782" name="Google Shape;11782;p8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3"/>
          <p:cNvGrpSpPr/>
          <p:nvPr/>
        </p:nvGrpSpPr>
        <p:grpSpPr>
          <a:xfrm>
            <a:off x="6244087" y="3624199"/>
            <a:ext cx="231058" cy="362425"/>
            <a:chOff x="6248162" y="3804774"/>
            <a:chExt cx="231058" cy="362425"/>
          </a:xfrm>
        </p:grpSpPr>
        <p:sp>
          <p:nvSpPr>
            <p:cNvPr id="11809" name="Google Shape;11809;p8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83"/>
          <p:cNvGrpSpPr/>
          <p:nvPr/>
        </p:nvGrpSpPr>
        <p:grpSpPr>
          <a:xfrm>
            <a:off x="5342493" y="3624199"/>
            <a:ext cx="233337" cy="362163"/>
            <a:chOff x="5346568" y="3804774"/>
            <a:chExt cx="233337" cy="362163"/>
          </a:xfrm>
        </p:grpSpPr>
        <p:sp>
          <p:nvSpPr>
            <p:cNvPr id="11814" name="Google Shape;11814;p8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3"/>
          <p:cNvGrpSpPr/>
          <p:nvPr/>
        </p:nvGrpSpPr>
        <p:grpSpPr>
          <a:xfrm>
            <a:off x="6700910" y="3624566"/>
            <a:ext cx="209967" cy="361639"/>
            <a:chOff x="6704985" y="3805141"/>
            <a:chExt cx="209967" cy="361639"/>
          </a:xfrm>
        </p:grpSpPr>
        <p:sp>
          <p:nvSpPr>
            <p:cNvPr id="11834" name="Google Shape;11834;p8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83"/>
          <p:cNvGrpSpPr/>
          <p:nvPr/>
        </p:nvGrpSpPr>
        <p:grpSpPr>
          <a:xfrm>
            <a:off x="7509809" y="2267694"/>
            <a:ext cx="363184" cy="338792"/>
            <a:chOff x="7513884" y="2448269"/>
            <a:chExt cx="363184" cy="338792"/>
          </a:xfrm>
        </p:grpSpPr>
        <p:sp>
          <p:nvSpPr>
            <p:cNvPr id="11847" name="Google Shape;11847;p8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3"/>
          <p:cNvGrpSpPr/>
          <p:nvPr/>
        </p:nvGrpSpPr>
        <p:grpSpPr>
          <a:xfrm>
            <a:off x="5773692" y="3624251"/>
            <a:ext cx="258699" cy="362136"/>
            <a:chOff x="5777767" y="3804826"/>
            <a:chExt cx="258699" cy="362136"/>
          </a:xfrm>
        </p:grpSpPr>
        <p:sp>
          <p:nvSpPr>
            <p:cNvPr id="11854" name="Google Shape;11854;p8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83"/>
          <p:cNvGrpSpPr/>
          <p:nvPr/>
        </p:nvGrpSpPr>
        <p:grpSpPr>
          <a:xfrm>
            <a:off x="7949026" y="2256009"/>
            <a:ext cx="361691" cy="362163"/>
            <a:chOff x="7953101" y="2436584"/>
            <a:chExt cx="361691" cy="362163"/>
          </a:xfrm>
        </p:grpSpPr>
        <p:sp>
          <p:nvSpPr>
            <p:cNvPr id="11858" name="Google Shape;11858;p8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83"/>
          <p:cNvGrpSpPr/>
          <p:nvPr/>
        </p:nvGrpSpPr>
        <p:grpSpPr>
          <a:xfrm>
            <a:off x="4855278" y="3174555"/>
            <a:ext cx="373481" cy="362267"/>
            <a:chOff x="4859353" y="3355130"/>
            <a:chExt cx="373481" cy="362267"/>
          </a:xfrm>
        </p:grpSpPr>
        <p:sp>
          <p:nvSpPr>
            <p:cNvPr id="11868" name="Google Shape;11868;p8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83"/>
          <p:cNvGrpSpPr/>
          <p:nvPr/>
        </p:nvGrpSpPr>
        <p:grpSpPr>
          <a:xfrm>
            <a:off x="6633603" y="1320407"/>
            <a:ext cx="378721" cy="362005"/>
            <a:chOff x="6637678" y="1500982"/>
            <a:chExt cx="378721" cy="362005"/>
          </a:xfrm>
        </p:grpSpPr>
        <p:sp>
          <p:nvSpPr>
            <p:cNvPr id="11883" name="Google Shape;11883;p8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3"/>
          <p:cNvGrpSpPr/>
          <p:nvPr/>
        </p:nvGrpSpPr>
        <p:grpSpPr>
          <a:xfrm>
            <a:off x="5823918" y="3174921"/>
            <a:ext cx="223041" cy="362163"/>
            <a:chOff x="5827993" y="3355496"/>
            <a:chExt cx="223041" cy="362163"/>
          </a:xfrm>
        </p:grpSpPr>
        <p:sp>
          <p:nvSpPr>
            <p:cNvPr id="11900" name="Google Shape;11900;p8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83"/>
          <p:cNvGrpSpPr/>
          <p:nvPr/>
        </p:nvGrpSpPr>
        <p:grpSpPr>
          <a:xfrm>
            <a:off x="7524638" y="1320066"/>
            <a:ext cx="370520" cy="361586"/>
            <a:chOff x="7528713" y="1500641"/>
            <a:chExt cx="370520" cy="361586"/>
          </a:xfrm>
        </p:grpSpPr>
        <p:sp>
          <p:nvSpPr>
            <p:cNvPr id="11916" name="Google Shape;11916;p8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3"/>
          <p:cNvGrpSpPr/>
          <p:nvPr/>
        </p:nvGrpSpPr>
        <p:grpSpPr>
          <a:xfrm>
            <a:off x="5313123" y="3174921"/>
            <a:ext cx="367429" cy="362163"/>
            <a:chOff x="5317198" y="3355496"/>
            <a:chExt cx="367429" cy="362163"/>
          </a:xfrm>
        </p:grpSpPr>
        <p:sp>
          <p:nvSpPr>
            <p:cNvPr id="11924" name="Google Shape;11924;p8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3"/>
          <p:cNvGrpSpPr/>
          <p:nvPr/>
        </p:nvGrpSpPr>
        <p:grpSpPr>
          <a:xfrm>
            <a:off x="5298896" y="1319988"/>
            <a:ext cx="383175" cy="362241"/>
            <a:chOff x="5302971" y="1500563"/>
            <a:chExt cx="383175" cy="362241"/>
          </a:xfrm>
        </p:grpSpPr>
        <p:sp>
          <p:nvSpPr>
            <p:cNvPr id="11941" name="Google Shape;11941;p8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83"/>
          <p:cNvGrpSpPr/>
          <p:nvPr/>
        </p:nvGrpSpPr>
        <p:grpSpPr>
          <a:xfrm>
            <a:off x="6198630" y="1344878"/>
            <a:ext cx="364180" cy="312461"/>
            <a:chOff x="6202705" y="1525453"/>
            <a:chExt cx="364180" cy="312461"/>
          </a:xfrm>
        </p:grpSpPr>
        <p:sp>
          <p:nvSpPr>
            <p:cNvPr id="11944" name="Google Shape;11944;p8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83"/>
          <p:cNvGrpSpPr/>
          <p:nvPr/>
        </p:nvGrpSpPr>
        <p:grpSpPr>
          <a:xfrm>
            <a:off x="7083142" y="1323027"/>
            <a:ext cx="362398" cy="356163"/>
            <a:chOff x="7087217" y="1503602"/>
            <a:chExt cx="362398" cy="356163"/>
          </a:xfrm>
        </p:grpSpPr>
        <p:sp>
          <p:nvSpPr>
            <p:cNvPr id="11952" name="Google Shape;11952;p8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3"/>
          <p:cNvGrpSpPr/>
          <p:nvPr/>
        </p:nvGrpSpPr>
        <p:grpSpPr>
          <a:xfrm>
            <a:off x="7964877" y="1320302"/>
            <a:ext cx="378747" cy="361455"/>
            <a:chOff x="7968952" y="1500877"/>
            <a:chExt cx="378747" cy="361455"/>
          </a:xfrm>
        </p:grpSpPr>
        <p:sp>
          <p:nvSpPr>
            <p:cNvPr id="11974" name="Google Shape;11974;p8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83"/>
          <p:cNvGrpSpPr/>
          <p:nvPr/>
        </p:nvGrpSpPr>
        <p:grpSpPr>
          <a:xfrm>
            <a:off x="5757370" y="1361148"/>
            <a:ext cx="362163" cy="279737"/>
            <a:chOff x="5761445" y="1541723"/>
            <a:chExt cx="362163" cy="279737"/>
          </a:xfrm>
        </p:grpSpPr>
        <p:sp>
          <p:nvSpPr>
            <p:cNvPr id="11990" name="Google Shape;11990;p8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83"/>
          <p:cNvGrpSpPr/>
          <p:nvPr/>
        </p:nvGrpSpPr>
        <p:grpSpPr>
          <a:xfrm>
            <a:off x="6200883" y="3175000"/>
            <a:ext cx="358390" cy="362320"/>
            <a:chOff x="6204958" y="3355575"/>
            <a:chExt cx="358390" cy="362320"/>
          </a:xfrm>
        </p:grpSpPr>
        <p:sp>
          <p:nvSpPr>
            <p:cNvPr id="11997" name="Google Shape;11997;p8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3"/>
          <p:cNvGrpSpPr/>
          <p:nvPr/>
        </p:nvGrpSpPr>
        <p:grpSpPr>
          <a:xfrm>
            <a:off x="4935895" y="1319280"/>
            <a:ext cx="242979" cy="362660"/>
            <a:chOff x="4939970" y="1499855"/>
            <a:chExt cx="242979" cy="362660"/>
          </a:xfrm>
        </p:grpSpPr>
        <p:sp>
          <p:nvSpPr>
            <p:cNvPr id="12014" name="Google Shape;12014;p8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83"/>
          <p:cNvGrpSpPr/>
          <p:nvPr/>
        </p:nvGrpSpPr>
        <p:grpSpPr>
          <a:xfrm>
            <a:off x="8019373" y="3174921"/>
            <a:ext cx="284322" cy="362163"/>
            <a:chOff x="8023448" y="3355496"/>
            <a:chExt cx="284322" cy="362163"/>
          </a:xfrm>
        </p:grpSpPr>
        <p:sp>
          <p:nvSpPr>
            <p:cNvPr id="12021" name="Google Shape;12021;p8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83"/>
          <p:cNvGrpSpPr/>
          <p:nvPr/>
        </p:nvGrpSpPr>
        <p:grpSpPr>
          <a:xfrm>
            <a:off x="6640126" y="3174921"/>
            <a:ext cx="366695" cy="361979"/>
            <a:chOff x="6644201" y="3355496"/>
            <a:chExt cx="366695" cy="361979"/>
          </a:xfrm>
        </p:grpSpPr>
        <p:sp>
          <p:nvSpPr>
            <p:cNvPr id="12031" name="Google Shape;12031;p8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83"/>
          <p:cNvGrpSpPr/>
          <p:nvPr/>
        </p:nvGrpSpPr>
        <p:grpSpPr>
          <a:xfrm>
            <a:off x="7951070" y="1838617"/>
            <a:ext cx="365176" cy="271013"/>
            <a:chOff x="7955145" y="2019192"/>
            <a:chExt cx="365176" cy="271013"/>
          </a:xfrm>
        </p:grpSpPr>
        <p:sp>
          <p:nvSpPr>
            <p:cNvPr id="12054" name="Google Shape;12054;p8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83"/>
          <p:cNvGrpSpPr/>
          <p:nvPr/>
        </p:nvGrpSpPr>
        <p:grpSpPr>
          <a:xfrm>
            <a:off x="7514080" y="1828896"/>
            <a:ext cx="361927" cy="290270"/>
            <a:chOff x="7518155" y="2009471"/>
            <a:chExt cx="361927" cy="290270"/>
          </a:xfrm>
        </p:grpSpPr>
        <p:sp>
          <p:nvSpPr>
            <p:cNvPr id="12061" name="Google Shape;12061;p8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3"/>
          <p:cNvGrpSpPr/>
          <p:nvPr/>
        </p:nvGrpSpPr>
        <p:grpSpPr>
          <a:xfrm>
            <a:off x="7075597" y="1810478"/>
            <a:ext cx="362163" cy="327264"/>
            <a:chOff x="7079672" y="1991053"/>
            <a:chExt cx="362163" cy="327264"/>
          </a:xfrm>
        </p:grpSpPr>
        <p:sp>
          <p:nvSpPr>
            <p:cNvPr id="12075" name="Google Shape;12075;p8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83"/>
          <p:cNvGrpSpPr/>
          <p:nvPr/>
        </p:nvGrpSpPr>
        <p:grpSpPr>
          <a:xfrm>
            <a:off x="6637113" y="1854939"/>
            <a:ext cx="361901" cy="238132"/>
            <a:chOff x="6641188" y="2035514"/>
            <a:chExt cx="361901" cy="238132"/>
          </a:xfrm>
        </p:grpSpPr>
        <p:sp>
          <p:nvSpPr>
            <p:cNvPr id="12092" name="Google Shape;12092;p8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83"/>
          <p:cNvGrpSpPr/>
          <p:nvPr/>
        </p:nvGrpSpPr>
        <p:grpSpPr>
          <a:xfrm>
            <a:off x="6198368" y="1806102"/>
            <a:ext cx="362425" cy="335884"/>
            <a:chOff x="6202443" y="1986677"/>
            <a:chExt cx="362425" cy="335884"/>
          </a:xfrm>
        </p:grpSpPr>
        <p:sp>
          <p:nvSpPr>
            <p:cNvPr id="12112" name="Google Shape;12112;p8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83"/>
          <p:cNvGrpSpPr/>
          <p:nvPr/>
        </p:nvGrpSpPr>
        <p:grpSpPr>
          <a:xfrm>
            <a:off x="5760147" y="1836023"/>
            <a:ext cx="374293" cy="276069"/>
            <a:chOff x="5764222" y="2016598"/>
            <a:chExt cx="374293" cy="276069"/>
          </a:xfrm>
        </p:grpSpPr>
        <p:sp>
          <p:nvSpPr>
            <p:cNvPr id="12133" name="Google Shape;12133;p8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83"/>
          <p:cNvGrpSpPr/>
          <p:nvPr/>
        </p:nvGrpSpPr>
        <p:grpSpPr>
          <a:xfrm>
            <a:off x="5321402" y="1835866"/>
            <a:ext cx="361927" cy="276515"/>
            <a:chOff x="5325477" y="2016441"/>
            <a:chExt cx="361927" cy="276515"/>
          </a:xfrm>
        </p:grpSpPr>
        <p:sp>
          <p:nvSpPr>
            <p:cNvPr id="12145" name="Google Shape;12145;p8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83"/>
          <p:cNvGrpSpPr/>
          <p:nvPr/>
        </p:nvGrpSpPr>
        <p:grpSpPr>
          <a:xfrm>
            <a:off x="4866596" y="1836625"/>
            <a:ext cx="364180" cy="274812"/>
            <a:chOff x="4870671" y="2017200"/>
            <a:chExt cx="364180" cy="274812"/>
          </a:xfrm>
        </p:grpSpPr>
        <p:sp>
          <p:nvSpPr>
            <p:cNvPr id="12166" name="Google Shape;12166;p8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83"/>
          <p:cNvGrpSpPr/>
          <p:nvPr/>
        </p:nvGrpSpPr>
        <p:grpSpPr>
          <a:xfrm>
            <a:off x="7140651" y="3174921"/>
            <a:ext cx="260690" cy="362032"/>
            <a:chOff x="7144726" y="3355496"/>
            <a:chExt cx="260690" cy="362032"/>
          </a:xfrm>
        </p:grpSpPr>
        <p:sp>
          <p:nvSpPr>
            <p:cNvPr id="12180" name="Google Shape;12180;p8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83"/>
          <p:cNvGrpSpPr/>
          <p:nvPr/>
        </p:nvGrpSpPr>
        <p:grpSpPr>
          <a:xfrm>
            <a:off x="6701644" y="4097476"/>
            <a:ext cx="261712" cy="361770"/>
            <a:chOff x="6705719" y="4278051"/>
            <a:chExt cx="261712" cy="361770"/>
          </a:xfrm>
        </p:grpSpPr>
        <p:sp>
          <p:nvSpPr>
            <p:cNvPr id="12187" name="Google Shape;12187;p8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83"/>
          <p:cNvGrpSpPr/>
          <p:nvPr/>
        </p:nvGrpSpPr>
        <p:grpSpPr>
          <a:xfrm>
            <a:off x="5746575" y="2711077"/>
            <a:ext cx="320216" cy="361403"/>
            <a:chOff x="5750650" y="2891652"/>
            <a:chExt cx="320216" cy="361403"/>
          </a:xfrm>
        </p:grpSpPr>
        <p:sp>
          <p:nvSpPr>
            <p:cNvPr id="12203" name="Google Shape;12203;p8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83"/>
          <p:cNvGrpSpPr/>
          <p:nvPr/>
        </p:nvGrpSpPr>
        <p:grpSpPr>
          <a:xfrm>
            <a:off x="6653934" y="2710815"/>
            <a:ext cx="315972" cy="361927"/>
            <a:chOff x="6658009" y="2891390"/>
            <a:chExt cx="315972" cy="361927"/>
          </a:xfrm>
        </p:grpSpPr>
        <p:sp>
          <p:nvSpPr>
            <p:cNvPr id="12219" name="Google Shape;12219;p8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83"/>
          <p:cNvGrpSpPr/>
          <p:nvPr/>
        </p:nvGrpSpPr>
        <p:grpSpPr>
          <a:xfrm>
            <a:off x="6199390" y="2710631"/>
            <a:ext cx="320478" cy="362110"/>
            <a:chOff x="6203465" y="2891206"/>
            <a:chExt cx="320478" cy="362110"/>
          </a:xfrm>
        </p:grpSpPr>
        <p:sp>
          <p:nvSpPr>
            <p:cNvPr id="12227" name="Google Shape;12227;p8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83"/>
          <p:cNvGrpSpPr/>
          <p:nvPr/>
        </p:nvGrpSpPr>
        <p:grpSpPr>
          <a:xfrm>
            <a:off x="7563205" y="2710684"/>
            <a:ext cx="307116" cy="362294"/>
            <a:chOff x="7567280" y="2891259"/>
            <a:chExt cx="307116" cy="362294"/>
          </a:xfrm>
        </p:grpSpPr>
        <p:sp>
          <p:nvSpPr>
            <p:cNvPr id="12233" name="Google Shape;12233;p8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83"/>
          <p:cNvGrpSpPr/>
          <p:nvPr/>
        </p:nvGrpSpPr>
        <p:grpSpPr>
          <a:xfrm>
            <a:off x="7108504" y="2710946"/>
            <a:ext cx="338556" cy="361534"/>
            <a:chOff x="7112579" y="2891521"/>
            <a:chExt cx="338556" cy="361534"/>
          </a:xfrm>
        </p:grpSpPr>
        <p:sp>
          <p:nvSpPr>
            <p:cNvPr id="12246" name="Google Shape;12246;p8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83"/>
          <p:cNvGrpSpPr/>
          <p:nvPr/>
        </p:nvGrpSpPr>
        <p:grpSpPr>
          <a:xfrm>
            <a:off x="7151184" y="3624461"/>
            <a:ext cx="207478" cy="361272"/>
            <a:chOff x="7155259" y="3805036"/>
            <a:chExt cx="207478" cy="361272"/>
          </a:xfrm>
        </p:grpSpPr>
        <p:sp>
          <p:nvSpPr>
            <p:cNvPr id="12249" name="Google Shape;12249;p8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3"/>
          <p:cNvGrpSpPr/>
          <p:nvPr/>
        </p:nvGrpSpPr>
        <p:grpSpPr>
          <a:xfrm>
            <a:off x="4911293" y="2710815"/>
            <a:ext cx="182850" cy="361927"/>
            <a:chOff x="4915368" y="2891390"/>
            <a:chExt cx="182850" cy="361927"/>
          </a:xfrm>
        </p:grpSpPr>
        <p:sp>
          <p:nvSpPr>
            <p:cNvPr id="12262" name="Google Shape;12262;p8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83"/>
          <p:cNvGrpSpPr/>
          <p:nvPr/>
        </p:nvGrpSpPr>
        <p:grpSpPr>
          <a:xfrm>
            <a:off x="8024639" y="2711077"/>
            <a:ext cx="289589" cy="361403"/>
            <a:chOff x="8028714" y="2891652"/>
            <a:chExt cx="289589" cy="361403"/>
          </a:xfrm>
        </p:grpSpPr>
        <p:sp>
          <p:nvSpPr>
            <p:cNvPr id="12274" name="Google Shape;12274;p8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83"/>
          <p:cNvGrpSpPr/>
          <p:nvPr/>
        </p:nvGrpSpPr>
        <p:grpSpPr>
          <a:xfrm>
            <a:off x="7547747" y="3624199"/>
            <a:ext cx="293335" cy="361927"/>
            <a:chOff x="7551822" y="3804774"/>
            <a:chExt cx="293335" cy="361927"/>
          </a:xfrm>
        </p:grpSpPr>
        <p:sp>
          <p:nvSpPr>
            <p:cNvPr id="12295" name="Google Shape;12295;p8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83"/>
          <p:cNvGrpSpPr/>
          <p:nvPr/>
        </p:nvGrpSpPr>
        <p:grpSpPr>
          <a:xfrm>
            <a:off x="6259650" y="4097083"/>
            <a:ext cx="210491" cy="362163"/>
            <a:chOff x="6263725" y="4277658"/>
            <a:chExt cx="210491" cy="362163"/>
          </a:xfrm>
        </p:grpSpPr>
        <p:sp>
          <p:nvSpPr>
            <p:cNvPr id="12307" name="Google Shape;12307;p8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3"/>
          <p:cNvGrpSpPr/>
          <p:nvPr/>
        </p:nvGrpSpPr>
        <p:grpSpPr>
          <a:xfrm>
            <a:off x="7983715" y="3624120"/>
            <a:ext cx="336303" cy="362005"/>
            <a:chOff x="7987790" y="3804695"/>
            <a:chExt cx="336303" cy="362005"/>
          </a:xfrm>
        </p:grpSpPr>
        <p:sp>
          <p:nvSpPr>
            <p:cNvPr id="12323" name="Google Shape;12323;p8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83"/>
          <p:cNvGrpSpPr/>
          <p:nvPr/>
        </p:nvGrpSpPr>
        <p:grpSpPr>
          <a:xfrm>
            <a:off x="5269369" y="2710710"/>
            <a:ext cx="371123" cy="362267"/>
            <a:chOff x="5273444" y="2891285"/>
            <a:chExt cx="371123" cy="362267"/>
          </a:xfrm>
        </p:grpSpPr>
        <p:sp>
          <p:nvSpPr>
            <p:cNvPr id="12334" name="Google Shape;12334;p8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3"/>
          <p:cNvGrpSpPr/>
          <p:nvPr/>
        </p:nvGrpSpPr>
        <p:grpSpPr>
          <a:xfrm>
            <a:off x="7626322" y="3177824"/>
            <a:ext cx="214759" cy="357030"/>
            <a:chOff x="2235125" y="238075"/>
            <a:chExt cx="3144350" cy="5227375"/>
          </a:xfrm>
        </p:grpSpPr>
        <p:sp>
          <p:nvSpPr>
            <p:cNvPr id="12349" name="Google Shape;12349;p8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83"/>
          <p:cNvGrpSpPr/>
          <p:nvPr/>
        </p:nvGrpSpPr>
        <p:grpSpPr>
          <a:xfrm>
            <a:off x="2818791" y="4097368"/>
            <a:ext cx="342496" cy="351944"/>
            <a:chOff x="2810729" y="4267107"/>
            <a:chExt cx="342496" cy="351944"/>
          </a:xfrm>
        </p:grpSpPr>
        <p:sp>
          <p:nvSpPr>
            <p:cNvPr id="12359" name="Google Shape;12359;p8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83"/>
          <p:cNvGrpSpPr/>
          <p:nvPr/>
        </p:nvGrpSpPr>
        <p:grpSpPr>
          <a:xfrm>
            <a:off x="1787231" y="3635885"/>
            <a:ext cx="282381" cy="343454"/>
            <a:chOff x="1779168" y="3805625"/>
            <a:chExt cx="282381" cy="343454"/>
          </a:xfrm>
        </p:grpSpPr>
        <p:sp>
          <p:nvSpPr>
            <p:cNvPr id="12390" name="Google Shape;12390;p8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83"/>
          <p:cNvGrpSpPr/>
          <p:nvPr/>
        </p:nvGrpSpPr>
        <p:grpSpPr>
          <a:xfrm>
            <a:off x="2601585" y="2237289"/>
            <a:ext cx="391606" cy="364535"/>
            <a:chOff x="2593522" y="2407029"/>
            <a:chExt cx="391606" cy="364535"/>
          </a:xfrm>
        </p:grpSpPr>
        <p:sp>
          <p:nvSpPr>
            <p:cNvPr id="12419" name="Google Shape;12419;p8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3"/>
          <p:cNvGrpSpPr/>
          <p:nvPr/>
        </p:nvGrpSpPr>
        <p:grpSpPr>
          <a:xfrm>
            <a:off x="3963109" y="2262503"/>
            <a:ext cx="322912" cy="334396"/>
            <a:chOff x="3955047" y="2432242"/>
            <a:chExt cx="322912" cy="334396"/>
          </a:xfrm>
        </p:grpSpPr>
        <p:sp>
          <p:nvSpPr>
            <p:cNvPr id="12459" name="Google Shape;12459;p8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83"/>
          <p:cNvGrpSpPr/>
          <p:nvPr/>
        </p:nvGrpSpPr>
        <p:grpSpPr>
          <a:xfrm>
            <a:off x="1810528" y="1793115"/>
            <a:ext cx="265373" cy="351944"/>
            <a:chOff x="1802465" y="1962854"/>
            <a:chExt cx="265373" cy="351944"/>
          </a:xfrm>
        </p:grpSpPr>
        <p:sp>
          <p:nvSpPr>
            <p:cNvPr id="12463" name="Google Shape;12463;p8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83"/>
          <p:cNvGrpSpPr/>
          <p:nvPr/>
        </p:nvGrpSpPr>
        <p:grpSpPr>
          <a:xfrm>
            <a:off x="3520133" y="1786482"/>
            <a:ext cx="373983" cy="363622"/>
            <a:chOff x="3512070" y="1956222"/>
            <a:chExt cx="373983" cy="363622"/>
          </a:xfrm>
        </p:grpSpPr>
        <p:sp>
          <p:nvSpPr>
            <p:cNvPr id="12471" name="Google Shape;12471;p8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83"/>
          <p:cNvGrpSpPr/>
          <p:nvPr/>
        </p:nvGrpSpPr>
        <p:grpSpPr>
          <a:xfrm>
            <a:off x="850746" y="2225012"/>
            <a:ext cx="345640" cy="356660"/>
            <a:chOff x="842683" y="2394751"/>
            <a:chExt cx="345640" cy="356660"/>
          </a:xfrm>
        </p:grpSpPr>
        <p:sp>
          <p:nvSpPr>
            <p:cNvPr id="12489" name="Google Shape;12489;p8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3"/>
          <p:cNvGrpSpPr/>
          <p:nvPr/>
        </p:nvGrpSpPr>
        <p:grpSpPr>
          <a:xfrm>
            <a:off x="1298678" y="2229728"/>
            <a:ext cx="336836" cy="342511"/>
            <a:chOff x="1290615" y="2399467"/>
            <a:chExt cx="336836" cy="342511"/>
          </a:xfrm>
        </p:grpSpPr>
        <p:sp>
          <p:nvSpPr>
            <p:cNvPr id="12506" name="Google Shape;12506;p8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83"/>
          <p:cNvGrpSpPr/>
          <p:nvPr/>
        </p:nvGrpSpPr>
        <p:grpSpPr>
          <a:xfrm>
            <a:off x="1756372" y="2238861"/>
            <a:ext cx="308508" cy="333378"/>
            <a:chOff x="1748310" y="2408601"/>
            <a:chExt cx="308508" cy="333378"/>
          </a:xfrm>
        </p:grpSpPr>
        <p:sp>
          <p:nvSpPr>
            <p:cNvPr id="12526" name="Google Shape;12526;p8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83"/>
          <p:cNvGrpSpPr/>
          <p:nvPr/>
        </p:nvGrpSpPr>
        <p:grpSpPr>
          <a:xfrm>
            <a:off x="3052676" y="2248294"/>
            <a:ext cx="376184" cy="315141"/>
            <a:chOff x="3044614" y="2418033"/>
            <a:chExt cx="376184" cy="315141"/>
          </a:xfrm>
        </p:grpSpPr>
        <p:sp>
          <p:nvSpPr>
            <p:cNvPr id="12535" name="Google Shape;12535;p8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83"/>
          <p:cNvGrpSpPr/>
          <p:nvPr/>
        </p:nvGrpSpPr>
        <p:grpSpPr>
          <a:xfrm>
            <a:off x="3951700" y="3645333"/>
            <a:ext cx="357933" cy="342676"/>
            <a:chOff x="3943638" y="3815072"/>
            <a:chExt cx="357933" cy="342676"/>
          </a:xfrm>
        </p:grpSpPr>
        <p:sp>
          <p:nvSpPr>
            <p:cNvPr id="12545" name="Google Shape;12545;p8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3"/>
          <p:cNvGrpSpPr/>
          <p:nvPr/>
        </p:nvGrpSpPr>
        <p:grpSpPr>
          <a:xfrm>
            <a:off x="3516345" y="3640602"/>
            <a:ext cx="351644" cy="351959"/>
            <a:chOff x="3508282" y="3810341"/>
            <a:chExt cx="351644" cy="351959"/>
          </a:xfrm>
        </p:grpSpPr>
        <p:sp>
          <p:nvSpPr>
            <p:cNvPr id="12555" name="Google Shape;12555;p8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83"/>
          <p:cNvGrpSpPr/>
          <p:nvPr/>
        </p:nvGrpSpPr>
        <p:grpSpPr>
          <a:xfrm>
            <a:off x="2232648" y="1793115"/>
            <a:ext cx="303163" cy="351809"/>
            <a:chOff x="2224585" y="1962854"/>
            <a:chExt cx="303163" cy="351809"/>
          </a:xfrm>
        </p:grpSpPr>
        <p:sp>
          <p:nvSpPr>
            <p:cNvPr id="12569" name="Google Shape;12569;p8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83"/>
          <p:cNvGrpSpPr/>
          <p:nvPr/>
        </p:nvGrpSpPr>
        <p:grpSpPr>
          <a:xfrm>
            <a:off x="2630856" y="1821128"/>
            <a:ext cx="389090" cy="296231"/>
            <a:chOff x="2622794" y="1990868"/>
            <a:chExt cx="389090" cy="296231"/>
          </a:xfrm>
        </p:grpSpPr>
        <p:sp>
          <p:nvSpPr>
            <p:cNvPr id="12578" name="Google Shape;12578;p8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3"/>
          <p:cNvGrpSpPr/>
          <p:nvPr/>
        </p:nvGrpSpPr>
        <p:grpSpPr>
          <a:xfrm>
            <a:off x="3985388" y="1782409"/>
            <a:ext cx="327074" cy="375241"/>
            <a:chOff x="3977326" y="1952149"/>
            <a:chExt cx="327074" cy="375241"/>
          </a:xfrm>
        </p:grpSpPr>
        <p:sp>
          <p:nvSpPr>
            <p:cNvPr id="12588" name="Google Shape;12588;p8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5" name="Google Shape;12605;p83"/>
          <p:cNvGrpSpPr/>
          <p:nvPr/>
        </p:nvGrpSpPr>
        <p:grpSpPr>
          <a:xfrm>
            <a:off x="1349674" y="3170315"/>
            <a:ext cx="259399" cy="370524"/>
            <a:chOff x="1341612" y="3340055"/>
            <a:chExt cx="259399" cy="370524"/>
          </a:xfrm>
        </p:grpSpPr>
        <p:sp>
          <p:nvSpPr>
            <p:cNvPr id="12606" name="Google Shape;12606;p8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83"/>
          <p:cNvGrpSpPr/>
          <p:nvPr/>
        </p:nvGrpSpPr>
        <p:grpSpPr>
          <a:xfrm>
            <a:off x="2187955" y="3675233"/>
            <a:ext cx="351629" cy="282381"/>
            <a:chOff x="2179892" y="3844972"/>
            <a:chExt cx="351629" cy="282381"/>
          </a:xfrm>
        </p:grpSpPr>
        <p:sp>
          <p:nvSpPr>
            <p:cNvPr id="12625" name="Google Shape;12625;p8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83"/>
          <p:cNvGrpSpPr/>
          <p:nvPr/>
        </p:nvGrpSpPr>
        <p:grpSpPr>
          <a:xfrm>
            <a:off x="3139232" y="3647145"/>
            <a:ext cx="220051" cy="338169"/>
            <a:chOff x="3131170" y="3816884"/>
            <a:chExt cx="220051" cy="338169"/>
          </a:xfrm>
        </p:grpSpPr>
        <p:sp>
          <p:nvSpPr>
            <p:cNvPr id="12646" name="Google Shape;12646;p8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83"/>
          <p:cNvGrpSpPr/>
          <p:nvPr/>
        </p:nvGrpSpPr>
        <p:grpSpPr>
          <a:xfrm>
            <a:off x="911564" y="3189824"/>
            <a:ext cx="247990" cy="333393"/>
            <a:chOff x="903502" y="3359564"/>
            <a:chExt cx="247990" cy="333393"/>
          </a:xfrm>
        </p:grpSpPr>
        <p:sp>
          <p:nvSpPr>
            <p:cNvPr id="12656" name="Google Shape;12656;p8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8" name="Google Shape;12678;p83"/>
          <p:cNvGrpSpPr/>
          <p:nvPr/>
        </p:nvGrpSpPr>
        <p:grpSpPr>
          <a:xfrm>
            <a:off x="2624253" y="2720721"/>
            <a:ext cx="365793" cy="361152"/>
            <a:chOff x="2616191" y="2890461"/>
            <a:chExt cx="365793" cy="361152"/>
          </a:xfrm>
        </p:grpSpPr>
        <p:sp>
          <p:nvSpPr>
            <p:cNvPr id="12679" name="Google Shape;12679;p8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3"/>
          <p:cNvGrpSpPr/>
          <p:nvPr/>
        </p:nvGrpSpPr>
        <p:grpSpPr>
          <a:xfrm>
            <a:off x="3058022" y="1776121"/>
            <a:ext cx="402940" cy="388536"/>
            <a:chOff x="3049959" y="1945861"/>
            <a:chExt cx="402940" cy="388536"/>
          </a:xfrm>
        </p:grpSpPr>
        <p:sp>
          <p:nvSpPr>
            <p:cNvPr id="12691" name="Google Shape;12691;p8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3"/>
          <p:cNvGrpSpPr/>
          <p:nvPr/>
        </p:nvGrpSpPr>
        <p:grpSpPr>
          <a:xfrm>
            <a:off x="2491088" y="4098940"/>
            <a:ext cx="202428" cy="349114"/>
            <a:chOff x="2483025" y="4268679"/>
            <a:chExt cx="202428" cy="349114"/>
          </a:xfrm>
        </p:grpSpPr>
        <p:sp>
          <p:nvSpPr>
            <p:cNvPr id="12698" name="Google Shape;12698;p8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83"/>
          <p:cNvGrpSpPr/>
          <p:nvPr/>
        </p:nvGrpSpPr>
        <p:grpSpPr>
          <a:xfrm>
            <a:off x="870569" y="2716244"/>
            <a:ext cx="329590" cy="365000"/>
            <a:chOff x="862507" y="2885984"/>
            <a:chExt cx="329590" cy="365000"/>
          </a:xfrm>
        </p:grpSpPr>
        <p:sp>
          <p:nvSpPr>
            <p:cNvPr id="12705" name="Google Shape;12705;p8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83"/>
          <p:cNvGrpSpPr/>
          <p:nvPr/>
        </p:nvGrpSpPr>
        <p:grpSpPr>
          <a:xfrm>
            <a:off x="3090138" y="2702065"/>
            <a:ext cx="318884" cy="379807"/>
            <a:chOff x="3082075" y="2871805"/>
            <a:chExt cx="318884" cy="379807"/>
          </a:xfrm>
        </p:grpSpPr>
        <p:sp>
          <p:nvSpPr>
            <p:cNvPr id="12713" name="Google Shape;12713;p8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83"/>
          <p:cNvGrpSpPr/>
          <p:nvPr/>
        </p:nvGrpSpPr>
        <p:grpSpPr>
          <a:xfrm>
            <a:off x="2602843" y="1346755"/>
            <a:ext cx="410187" cy="324244"/>
            <a:chOff x="2594780" y="1516494"/>
            <a:chExt cx="410187" cy="324244"/>
          </a:xfrm>
        </p:grpSpPr>
        <p:sp>
          <p:nvSpPr>
            <p:cNvPr id="12734" name="Google Shape;12734;p8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3"/>
          <p:cNvGrpSpPr/>
          <p:nvPr/>
        </p:nvGrpSpPr>
        <p:grpSpPr>
          <a:xfrm>
            <a:off x="1751027" y="1333220"/>
            <a:ext cx="333692" cy="333363"/>
            <a:chOff x="1742965" y="1502959"/>
            <a:chExt cx="333692" cy="333363"/>
          </a:xfrm>
        </p:grpSpPr>
        <p:sp>
          <p:nvSpPr>
            <p:cNvPr id="12743" name="Google Shape;12743;p8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83"/>
          <p:cNvGrpSpPr/>
          <p:nvPr/>
        </p:nvGrpSpPr>
        <p:grpSpPr>
          <a:xfrm>
            <a:off x="3059594" y="1347069"/>
            <a:ext cx="390034" cy="296545"/>
            <a:chOff x="3051531" y="1516809"/>
            <a:chExt cx="390034" cy="296545"/>
          </a:xfrm>
        </p:grpSpPr>
        <p:sp>
          <p:nvSpPr>
            <p:cNvPr id="12748" name="Google Shape;12748;p8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83"/>
          <p:cNvGrpSpPr/>
          <p:nvPr/>
        </p:nvGrpSpPr>
        <p:grpSpPr>
          <a:xfrm>
            <a:off x="3522963" y="1319280"/>
            <a:ext cx="354145" cy="351869"/>
            <a:chOff x="3514900" y="1489020"/>
            <a:chExt cx="354145" cy="351869"/>
          </a:xfrm>
        </p:grpSpPr>
        <p:sp>
          <p:nvSpPr>
            <p:cNvPr id="12764" name="Google Shape;12764;p8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83"/>
          <p:cNvGrpSpPr/>
          <p:nvPr/>
        </p:nvGrpSpPr>
        <p:grpSpPr>
          <a:xfrm>
            <a:off x="3074387" y="3180706"/>
            <a:ext cx="346598" cy="333183"/>
            <a:chOff x="3066324" y="3350446"/>
            <a:chExt cx="346598" cy="333183"/>
          </a:xfrm>
        </p:grpSpPr>
        <p:sp>
          <p:nvSpPr>
            <p:cNvPr id="12787" name="Google Shape;12787;p8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3"/>
          <p:cNvGrpSpPr/>
          <p:nvPr/>
        </p:nvGrpSpPr>
        <p:grpSpPr>
          <a:xfrm>
            <a:off x="1290817" y="1782350"/>
            <a:ext cx="363278" cy="363338"/>
            <a:chOff x="1282755" y="1952089"/>
            <a:chExt cx="363278" cy="363338"/>
          </a:xfrm>
        </p:grpSpPr>
        <p:sp>
          <p:nvSpPr>
            <p:cNvPr id="12798" name="Google Shape;12798;p8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83"/>
          <p:cNvGrpSpPr/>
          <p:nvPr/>
        </p:nvGrpSpPr>
        <p:grpSpPr>
          <a:xfrm>
            <a:off x="3518156" y="2739542"/>
            <a:ext cx="355133" cy="343574"/>
            <a:chOff x="3510094" y="2909281"/>
            <a:chExt cx="355133" cy="343574"/>
          </a:xfrm>
        </p:grpSpPr>
        <p:sp>
          <p:nvSpPr>
            <p:cNvPr id="12806" name="Google Shape;12806;p8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9" name="Google Shape;12819;p8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0" name="Google Shape;12820;p83"/>
          <p:cNvGrpSpPr/>
          <p:nvPr/>
        </p:nvGrpSpPr>
        <p:grpSpPr>
          <a:xfrm>
            <a:off x="2171904" y="1337232"/>
            <a:ext cx="382787" cy="331566"/>
            <a:chOff x="2163842" y="1506972"/>
            <a:chExt cx="382787" cy="331566"/>
          </a:xfrm>
        </p:grpSpPr>
        <p:sp>
          <p:nvSpPr>
            <p:cNvPr id="12821" name="Google Shape;12821;p8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83"/>
          <p:cNvGrpSpPr/>
          <p:nvPr/>
        </p:nvGrpSpPr>
        <p:grpSpPr>
          <a:xfrm>
            <a:off x="1746940" y="3179913"/>
            <a:ext cx="357918" cy="350536"/>
            <a:chOff x="1738877" y="3349652"/>
            <a:chExt cx="357918" cy="350536"/>
          </a:xfrm>
        </p:grpSpPr>
        <p:sp>
          <p:nvSpPr>
            <p:cNvPr id="12830" name="Google Shape;12830;p8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83"/>
          <p:cNvGrpSpPr/>
          <p:nvPr/>
        </p:nvGrpSpPr>
        <p:grpSpPr>
          <a:xfrm>
            <a:off x="1979882" y="4107115"/>
            <a:ext cx="383281" cy="333947"/>
            <a:chOff x="1971819" y="4276854"/>
            <a:chExt cx="383281" cy="333947"/>
          </a:xfrm>
        </p:grpSpPr>
        <p:sp>
          <p:nvSpPr>
            <p:cNvPr id="12849" name="Google Shape;12849;p8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3"/>
          <p:cNvGrpSpPr/>
          <p:nvPr/>
        </p:nvGrpSpPr>
        <p:grpSpPr>
          <a:xfrm>
            <a:off x="1833181" y="2716080"/>
            <a:ext cx="175987" cy="361391"/>
            <a:chOff x="1825119" y="2885819"/>
            <a:chExt cx="175987" cy="361391"/>
          </a:xfrm>
        </p:grpSpPr>
        <p:sp>
          <p:nvSpPr>
            <p:cNvPr id="12860" name="Google Shape;12860;p8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83"/>
          <p:cNvGrpSpPr/>
          <p:nvPr/>
        </p:nvGrpSpPr>
        <p:grpSpPr>
          <a:xfrm>
            <a:off x="3512886" y="3236104"/>
            <a:ext cx="369896" cy="226339"/>
            <a:chOff x="3504824" y="3405844"/>
            <a:chExt cx="369896" cy="226339"/>
          </a:xfrm>
        </p:grpSpPr>
        <p:sp>
          <p:nvSpPr>
            <p:cNvPr id="12871" name="Google Shape;12871;p8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3"/>
          <p:cNvGrpSpPr/>
          <p:nvPr/>
        </p:nvGrpSpPr>
        <p:grpSpPr>
          <a:xfrm>
            <a:off x="1303724" y="3649855"/>
            <a:ext cx="345640" cy="342900"/>
            <a:chOff x="1295661" y="3819594"/>
            <a:chExt cx="345640" cy="342900"/>
          </a:xfrm>
        </p:grpSpPr>
        <p:sp>
          <p:nvSpPr>
            <p:cNvPr id="12888" name="Google Shape;12888;p8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83"/>
          <p:cNvGrpSpPr/>
          <p:nvPr/>
        </p:nvGrpSpPr>
        <p:grpSpPr>
          <a:xfrm>
            <a:off x="3494635" y="2263730"/>
            <a:ext cx="379328" cy="281738"/>
            <a:chOff x="3486572" y="2433470"/>
            <a:chExt cx="379328" cy="281738"/>
          </a:xfrm>
        </p:grpSpPr>
        <p:sp>
          <p:nvSpPr>
            <p:cNvPr id="12906" name="Google Shape;12906;p8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3" name="Google Shape;12913;p8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4" name="Google Shape;12914;p83"/>
          <p:cNvGrpSpPr/>
          <p:nvPr/>
        </p:nvGrpSpPr>
        <p:grpSpPr>
          <a:xfrm>
            <a:off x="4005212" y="3159894"/>
            <a:ext cx="270733" cy="355762"/>
            <a:chOff x="3997149" y="3329634"/>
            <a:chExt cx="270733" cy="355762"/>
          </a:xfrm>
        </p:grpSpPr>
        <p:sp>
          <p:nvSpPr>
            <p:cNvPr id="12915" name="Google Shape;12915;p8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83"/>
          <p:cNvGrpSpPr/>
          <p:nvPr/>
        </p:nvGrpSpPr>
        <p:grpSpPr>
          <a:xfrm>
            <a:off x="3962406" y="2729615"/>
            <a:ext cx="345655" cy="343529"/>
            <a:chOff x="3954343" y="2899354"/>
            <a:chExt cx="345655" cy="343529"/>
          </a:xfrm>
        </p:grpSpPr>
        <p:sp>
          <p:nvSpPr>
            <p:cNvPr id="12937" name="Google Shape;12937;p8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83"/>
          <p:cNvGrpSpPr/>
          <p:nvPr/>
        </p:nvGrpSpPr>
        <p:grpSpPr>
          <a:xfrm>
            <a:off x="2174105" y="3181605"/>
            <a:ext cx="369566" cy="349803"/>
            <a:chOff x="2166043" y="3351344"/>
            <a:chExt cx="369566" cy="349803"/>
          </a:xfrm>
        </p:grpSpPr>
        <p:sp>
          <p:nvSpPr>
            <p:cNvPr id="12950" name="Google Shape;12950;p8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83"/>
          <p:cNvGrpSpPr/>
          <p:nvPr/>
        </p:nvGrpSpPr>
        <p:grpSpPr>
          <a:xfrm>
            <a:off x="2627712" y="3182593"/>
            <a:ext cx="365793" cy="329275"/>
            <a:chOff x="2619649" y="3352332"/>
            <a:chExt cx="365793" cy="329275"/>
          </a:xfrm>
        </p:grpSpPr>
        <p:sp>
          <p:nvSpPr>
            <p:cNvPr id="12960" name="Google Shape;12960;p8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83"/>
          <p:cNvGrpSpPr/>
          <p:nvPr/>
        </p:nvGrpSpPr>
        <p:grpSpPr>
          <a:xfrm>
            <a:off x="1304197" y="1345501"/>
            <a:ext cx="340624" cy="351944"/>
            <a:chOff x="1293760" y="1498228"/>
            <a:chExt cx="340624" cy="351944"/>
          </a:xfrm>
        </p:grpSpPr>
        <p:sp>
          <p:nvSpPr>
            <p:cNvPr id="12971" name="Google Shape;12971;p8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83"/>
          <p:cNvGrpSpPr/>
          <p:nvPr/>
        </p:nvGrpSpPr>
        <p:grpSpPr>
          <a:xfrm>
            <a:off x="857663" y="1782335"/>
            <a:ext cx="406713" cy="383745"/>
            <a:chOff x="849601" y="1952074"/>
            <a:chExt cx="406713" cy="383745"/>
          </a:xfrm>
        </p:grpSpPr>
        <p:sp>
          <p:nvSpPr>
            <p:cNvPr id="12986" name="Google Shape;12986;p8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3" name="Google Shape;12993;p83"/>
          <p:cNvGrpSpPr/>
          <p:nvPr/>
        </p:nvGrpSpPr>
        <p:grpSpPr>
          <a:xfrm>
            <a:off x="2261934" y="2723626"/>
            <a:ext cx="203985" cy="355417"/>
            <a:chOff x="2253871" y="2893365"/>
            <a:chExt cx="203985" cy="355417"/>
          </a:xfrm>
        </p:grpSpPr>
        <p:sp>
          <p:nvSpPr>
            <p:cNvPr id="12994" name="Google Shape;12994;p8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83"/>
          <p:cNvGrpSpPr/>
          <p:nvPr/>
        </p:nvGrpSpPr>
        <p:grpSpPr>
          <a:xfrm>
            <a:off x="2199603" y="2238861"/>
            <a:ext cx="308823" cy="342571"/>
            <a:chOff x="2191541" y="2408601"/>
            <a:chExt cx="308823" cy="342571"/>
          </a:xfrm>
        </p:grpSpPr>
        <p:sp>
          <p:nvSpPr>
            <p:cNvPr id="13006" name="Google Shape;13006;p8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83"/>
          <p:cNvGrpSpPr/>
          <p:nvPr/>
        </p:nvGrpSpPr>
        <p:grpSpPr>
          <a:xfrm>
            <a:off x="855462" y="1333848"/>
            <a:ext cx="342496" cy="341553"/>
            <a:chOff x="847400" y="1503588"/>
            <a:chExt cx="342496" cy="341553"/>
          </a:xfrm>
        </p:grpSpPr>
        <p:sp>
          <p:nvSpPr>
            <p:cNvPr id="13020" name="Google Shape;13020;p8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3"/>
          <p:cNvGrpSpPr/>
          <p:nvPr/>
        </p:nvGrpSpPr>
        <p:grpSpPr>
          <a:xfrm>
            <a:off x="1338026" y="2729929"/>
            <a:ext cx="280495" cy="361077"/>
            <a:chOff x="1329963" y="2899669"/>
            <a:chExt cx="280495" cy="361077"/>
          </a:xfrm>
        </p:grpSpPr>
        <p:sp>
          <p:nvSpPr>
            <p:cNvPr id="13041" name="Google Shape;13041;p8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83"/>
          <p:cNvGrpSpPr/>
          <p:nvPr/>
        </p:nvGrpSpPr>
        <p:grpSpPr>
          <a:xfrm>
            <a:off x="945492" y="3631169"/>
            <a:ext cx="195496" cy="343439"/>
            <a:chOff x="937429" y="3800908"/>
            <a:chExt cx="195496" cy="343439"/>
          </a:xfrm>
        </p:grpSpPr>
        <p:sp>
          <p:nvSpPr>
            <p:cNvPr id="13049" name="Google Shape;13049;p8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2" name="Google Shape;13062;p83"/>
          <p:cNvGrpSpPr/>
          <p:nvPr/>
        </p:nvGrpSpPr>
        <p:grpSpPr>
          <a:xfrm>
            <a:off x="2695722" y="3640916"/>
            <a:ext cx="365164" cy="342511"/>
            <a:chOff x="2611459" y="3810655"/>
            <a:chExt cx="365164" cy="342511"/>
          </a:xfrm>
        </p:grpSpPr>
        <p:sp>
          <p:nvSpPr>
            <p:cNvPr id="13063" name="Google Shape;13063;p8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3"/>
          <p:cNvGrpSpPr/>
          <p:nvPr/>
        </p:nvGrpSpPr>
        <p:grpSpPr>
          <a:xfrm>
            <a:off x="3960519" y="1354540"/>
            <a:ext cx="370195" cy="300154"/>
            <a:chOff x="3952456" y="1524280"/>
            <a:chExt cx="370195" cy="300154"/>
          </a:xfrm>
        </p:grpSpPr>
        <p:sp>
          <p:nvSpPr>
            <p:cNvPr id="13075" name="Google Shape;13075;p8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1" name="Google Shape;13081;p8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3082" name="Google Shape;13082;p8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086"/>
        <p:cNvGrpSpPr/>
        <p:nvPr/>
      </p:nvGrpSpPr>
      <p:grpSpPr>
        <a:xfrm>
          <a:off x="0" y="0"/>
          <a:ext cx="0" cy="0"/>
          <a:chOff x="0" y="0"/>
          <a:chExt cx="0" cy="0"/>
        </a:xfrm>
      </p:grpSpPr>
      <p:grpSp>
        <p:nvGrpSpPr>
          <p:cNvPr id="13087" name="Google Shape;13087;p84"/>
          <p:cNvGrpSpPr/>
          <p:nvPr/>
        </p:nvGrpSpPr>
        <p:grpSpPr>
          <a:xfrm>
            <a:off x="894207" y="1345785"/>
            <a:ext cx="257112" cy="362808"/>
            <a:chOff x="908482" y="1502585"/>
            <a:chExt cx="257112" cy="362808"/>
          </a:xfrm>
        </p:grpSpPr>
        <p:sp>
          <p:nvSpPr>
            <p:cNvPr id="13088" name="Google Shape;13088;p8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84"/>
          <p:cNvGrpSpPr/>
          <p:nvPr/>
        </p:nvGrpSpPr>
        <p:grpSpPr>
          <a:xfrm>
            <a:off x="1289262" y="1345916"/>
            <a:ext cx="362939" cy="362677"/>
            <a:chOff x="1303537" y="1502716"/>
            <a:chExt cx="362939" cy="362677"/>
          </a:xfrm>
        </p:grpSpPr>
        <p:sp>
          <p:nvSpPr>
            <p:cNvPr id="13109" name="Google Shape;13109;p8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84"/>
          <p:cNvGrpSpPr/>
          <p:nvPr/>
        </p:nvGrpSpPr>
        <p:grpSpPr>
          <a:xfrm>
            <a:off x="1737626" y="1345916"/>
            <a:ext cx="362677" cy="362677"/>
            <a:chOff x="1751901" y="1502716"/>
            <a:chExt cx="362677" cy="362677"/>
          </a:xfrm>
        </p:grpSpPr>
        <p:sp>
          <p:nvSpPr>
            <p:cNvPr id="13121" name="Google Shape;13121;p8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84"/>
          <p:cNvGrpSpPr/>
          <p:nvPr/>
        </p:nvGrpSpPr>
        <p:grpSpPr>
          <a:xfrm>
            <a:off x="3080903" y="1345916"/>
            <a:ext cx="334290" cy="362677"/>
            <a:chOff x="3095178" y="1502716"/>
            <a:chExt cx="334290" cy="362677"/>
          </a:xfrm>
        </p:grpSpPr>
        <p:sp>
          <p:nvSpPr>
            <p:cNvPr id="13141" name="Google Shape;13141;p8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84"/>
          <p:cNvGrpSpPr/>
          <p:nvPr/>
        </p:nvGrpSpPr>
        <p:grpSpPr>
          <a:xfrm>
            <a:off x="3528006" y="1348805"/>
            <a:ext cx="366196" cy="357005"/>
            <a:chOff x="3542281" y="1505605"/>
            <a:chExt cx="366196" cy="357005"/>
          </a:xfrm>
        </p:grpSpPr>
        <p:sp>
          <p:nvSpPr>
            <p:cNvPr id="13159" name="Google Shape;13159;p8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84"/>
          <p:cNvGrpSpPr/>
          <p:nvPr/>
        </p:nvGrpSpPr>
        <p:grpSpPr>
          <a:xfrm>
            <a:off x="1734107" y="3227997"/>
            <a:ext cx="364673" cy="340067"/>
            <a:chOff x="1748382" y="3384797"/>
            <a:chExt cx="364673" cy="340067"/>
          </a:xfrm>
        </p:grpSpPr>
        <p:sp>
          <p:nvSpPr>
            <p:cNvPr id="13185" name="Google Shape;13185;p8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84"/>
          <p:cNvGrpSpPr/>
          <p:nvPr/>
        </p:nvGrpSpPr>
        <p:grpSpPr>
          <a:xfrm>
            <a:off x="2168368" y="3229520"/>
            <a:ext cx="382030" cy="320451"/>
            <a:chOff x="2182643" y="3386320"/>
            <a:chExt cx="382030" cy="320451"/>
          </a:xfrm>
        </p:grpSpPr>
        <p:sp>
          <p:nvSpPr>
            <p:cNvPr id="13201" name="Google Shape;13201;p8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84"/>
          <p:cNvGrpSpPr/>
          <p:nvPr/>
        </p:nvGrpSpPr>
        <p:grpSpPr>
          <a:xfrm>
            <a:off x="3070111" y="3232540"/>
            <a:ext cx="353880" cy="330745"/>
            <a:chOff x="3084386" y="3389340"/>
            <a:chExt cx="353880" cy="330745"/>
          </a:xfrm>
        </p:grpSpPr>
        <p:sp>
          <p:nvSpPr>
            <p:cNvPr id="13217" name="Google Shape;13217;p8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84"/>
          <p:cNvGrpSpPr/>
          <p:nvPr/>
        </p:nvGrpSpPr>
        <p:grpSpPr>
          <a:xfrm>
            <a:off x="849224" y="1814106"/>
            <a:ext cx="347078" cy="364016"/>
            <a:chOff x="863499" y="1970906"/>
            <a:chExt cx="347078" cy="364016"/>
          </a:xfrm>
        </p:grpSpPr>
        <p:sp>
          <p:nvSpPr>
            <p:cNvPr id="13230" name="Google Shape;13230;p8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84"/>
          <p:cNvGrpSpPr/>
          <p:nvPr/>
        </p:nvGrpSpPr>
        <p:grpSpPr>
          <a:xfrm>
            <a:off x="1735604" y="1814106"/>
            <a:ext cx="364436" cy="364174"/>
            <a:chOff x="1749879" y="1970906"/>
            <a:chExt cx="364436" cy="364174"/>
          </a:xfrm>
        </p:grpSpPr>
        <p:sp>
          <p:nvSpPr>
            <p:cNvPr id="13245" name="Google Shape;13245;p8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4"/>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84"/>
          <p:cNvGrpSpPr/>
          <p:nvPr/>
        </p:nvGrpSpPr>
        <p:grpSpPr>
          <a:xfrm>
            <a:off x="2172150" y="1819358"/>
            <a:ext cx="396106" cy="353985"/>
            <a:chOff x="2186425" y="1976158"/>
            <a:chExt cx="396106" cy="353985"/>
          </a:xfrm>
        </p:grpSpPr>
        <p:sp>
          <p:nvSpPr>
            <p:cNvPr id="13260" name="Google Shape;13260;p8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84"/>
          <p:cNvGrpSpPr/>
          <p:nvPr/>
        </p:nvGrpSpPr>
        <p:grpSpPr>
          <a:xfrm>
            <a:off x="2644882" y="1860612"/>
            <a:ext cx="319190" cy="271240"/>
            <a:chOff x="2659157" y="2017412"/>
            <a:chExt cx="319190" cy="271240"/>
          </a:xfrm>
        </p:grpSpPr>
        <p:sp>
          <p:nvSpPr>
            <p:cNvPr id="13268" name="Google Shape;13268;p8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84"/>
          <p:cNvGrpSpPr/>
          <p:nvPr/>
        </p:nvGrpSpPr>
        <p:grpSpPr>
          <a:xfrm>
            <a:off x="3097500" y="1836716"/>
            <a:ext cx="318928" cy="319217"/>
            <a:chOff x="3111775" y="1993516"/>
            <a:chExt cx="318928" cy="319217"/>
          </a:xfrm>
        </p:grpSpPr>
        <p:sp>
          <p:nvSpPr>
            <p:cNvPr id="13295" name="Google Shape;13295;p8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84"/>
          <p:cNvGrpSpPr/>
          <p:nvPr/>
        </p:nvGrpSpPr>
        <p:grpSpPr>
          <a:xfrm>
            <a:off x="4009510" y="1813607"/>
            <a:ext cx="288807" cy="355377"/>
            <a:chOff x="4023785" y="1970407"/>
            <a:chExt cx="288807" cy="355377"/>
          </a:xfrm>
        </p:grpSpPr>
        <p:sp>
          <p:nvSpPr>
            <p:cNvPr id="13326" name="Google Shape;13326;p8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84"/>
          <p:cNvGrpSpPr/>
          <p:nvPr/>
        </p:nvGrpSpPr>
        <p:grpSpPr>
          <a:xfrm>
            <a:off x="3530265" y="3224163"/>
            <a:ext cx="320188" cy="319269"/>
            <a:chOff x="3544540" y="3380963"/>
            <a:chExt cx="320188" cy="319269"/>
          </a:xfrm>
        </p:grpSpPr>
        <p:sp>
          <p:nvSpPr>
            <p:cNvPr id="13347" name="Google Shape;13347;p8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84"/>
          <p:cNvGrpSpPr/>
          <p:nvPr/>
        </p:nvGrpSpPr>
        <p:grpSpPr>
          <a:xfrm>
            <a:off x="3930362" y="3198034"/>
            <a:ext cx="415696" cy="371605"/>
            <a:chOff x="3944637" y="3354834"/>
            <a:chExt cx="415696" cy="371605"/>
          </a:xfrm>
        </p:grpSpPr>
        <p:sp>
          <p:nvSpPr>
            <p:cNvPr id="13364" name="Google Shape;13364;p8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4"/>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84"/>
          <p:cNvGrpSpPr/>
          <p:nvPr/>
        </p:nvGrpSpPr>
        <p:grpSpPr>
          <a:xfrm>
            <a:off x="1300344" y="3664727"/>
            <a:ext cx="346317" cy="332136"/>
            <a:chOff x="1314619" y="3821527"/>
            <a:chExt cx="346317" cy="332136"/>
          </a:xfrm>
        </p:grpSpPr>
        <p:sp>
          <p:nvSpPr>
            <p:cNvPr id="13382" name="Google Shape;13382;p8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84"/>
          <p:cNvGrpSpPr/>
          <p:nvPr/>
        </p:nvGrpSpPr>
        <p:grpSpPr>
          <a:xfrm>
            <a:off x="1736864" y="3634134"/>
            <a:ext cx="386258" cy="380507"/>
            <a:chOff x="1751139" y="3790934"/>
            <a:chExt cx="386258" cy="380507"/>
          </a:xfrm>
        </p:grpSpPr>
        <p:sp>
          <p:nvSpPr>
            <p:cNvPr id="13391" name="Google Shape;13391;p8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84"/>
          <p:cNvGrpSpPr/>
          <p:nvPr/>
        </p:nvGrpSpPr>
        <p:grpSpPr>
          <a:xfrm>
            <a:off x="2175406" y="3664806"/>
            <a:ext cx="395607" cy="318928"/>
            <a:chOff x="2189681" y="3821606"/>
            <a:chExt cx="395607" cy="318928"/>
          </a:xfrm>
        </p:grpSpPr>
        <p:sp>
          <p:nvSpPr>
            <p:cNvPr id="13410" name="Google Shape;13410;p8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0" name="Google Shape;13440;p8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1" name="Google Shape;13441;p84"/>
          <p:cNvGrpSpPr/>
          <p:nvPr/>
        </p:nvGrpSpPr>
        <p:grpSpPr>
          <a:xfrm>
            <a:off x="1263134" y="1804547"/>
            <a:ext cx="420475" cy="383055"/>
            <a:chOff x="1277409" y="1961347"/>
            <a:chExt cx="420475" cy="383055"/>
          </a:xfrm>
        </p:grpSpPr>
        <p:sp>
          <p:nvSpPr>
            <p:cNvPr id="13442" name="Google Shape;13442;p8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84"/>
          <p:cNvGrpSpPr/>
          <p:nvPr/>
        </p:nvGrpSpPr>
        <p:grpSpPr>
          <a:xfrm>
            <a:off x="2200800" y="2276019"/>
            <a:ext cx="380008" cy="351648"/>
            <a:chOff x="2215075" y="2432819"/>
            <a:chExt cx="380008" cy="351648"/>
          </a:xfrm>
        </p:grpSpPr>
        <p:sp>
          <p:nvSpPr>
            <p:cNvPr id="13470" name="Google Shape;13470;p8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4"/>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4"/>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84"/>
          <p:cNvGrpSpPr/>
          <p:nvPr/>
        </p:nvGrpSpPr>
        <p:grpSpPr>
          <a:xfrm>
            <a:off x="2647141" y="2265542"/>
            <a:ext cx="344059" cy="340671"/>
            <a:chOff x="2661416" y="2422342"/>
            <a:chExt cx="344059" cy="340671"/>
          </a:xfrm>
        </p:grpSpPr>
        <p:sp>
          <p:nvSpPr>
            <p:cNvPr id="13502" name="Google Shape;13502;p8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84"/>
          <p:cNvGrpSpPr/>
          <p:nvPr/>
        </p:nvGrpSpPr>
        <p:grpSpPr>
          <a:xfrm>
            <a:off x="4052235" y="2265542"/>
            <a:ext cx="206876" cy="348470"/>
            <a:chOff x="4066510" y="2422342"/>
            <a:chExt cx="206876" cy="348470"/>
          </a:xfrm>
        </p:grpSpPr>
        <p:sp>
          <p:nvSpPr>
            <p:cNvPr id="13516" name="Google Shape;13516;p8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8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9" name="Google Shape;13529;p84"/>
          <p:cNvGrpSpPr/>
          <p:nvPr/>
        </p:nvGrpSpPr>
        <p:grpSpPr>
          <a:xfrm>
            <a:off x="2603418" y="3660525"/>
            <a:ext cx="420475" cy="326491"/>
            <a:chOff x="2617693" y="3817325"/>
            <a:chExt cx="420475" cy="326491"/>
          </a:xfrm>
        </p:grpSpPr>
        <p:sp>
          <p:nvSpPr>
            <p:cNvPr id="13530" name="Google Shape;13530;p8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84"/>
          <p:cNvGrpSpPr/>
          <p:nvPr/>
        </p:nvGrpSpPr>
        <p:grpSpPr>
          <a:xfrm>
            <a:off x="3531026" y="2266723"/>
            <a:ext cx="358134" cy="356637"/>
            <a:chOff x="3545301" y="2423523"/>
            <a:chExt cx="358134" cy="356637"/>
          </a:xfrm>
        </p:grpSpPr>
        <p:sp>
          <p:nvSpPr>
            <p:cNvPr id="13548" name="Google Shape;13548;p8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84"/>
          <p:cNvGrpSpPr/>
          <p:nvPr/>
        </p:nvGrpSpPr>
        <p:grpSpPr>
          <a:xfrm>
            <a:off x="3517187" y="3667799"/>
            <a:ext cx="377251" cy="324232"/>
            <a:chOff x="3531462" y="3824599"/>
            <a:chExt cx="377251" cy="324232"/>
          </a:xfrm>
        </p:grpSpPr>
        <p:sp>
          <p:nvSpPr>
            <p:cNvPr id="13558" name="Google Shape;13558;p8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84"/>
          <p:cNvGrpSpPr/>
          <p:nvPr/>
        </p:nvGrpSpPr>
        <p:grpSpPr>
          <a:xfrm>
            <a:off x="4016311" y="3648446"/>
            <a:ext cx="286523" cy="340566"/>
            <a:chOff x="4030586" y="3805246"/>
            <a:chExt cx="286523" cy="340566"/>
          </a:xfrm>
        </p:grpSpPr>
        <p:sp>
          <p:nvSpPr>
            <p:cNvPr id="13570" name="Google Shape;13570;p8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3" name="Google Shape;13583;p84"/>
          <p:cNvGrpSpPr/>
          <p:nvPr/>
        </p:nvGrpSpPr>
        <p:grpSpPr>
          <a:xfrm>
            <a:off x="2166609" y="2731919"/>
            <a:ext cx="376752" cy="374468"/>
            <a:chOff x="2180884" y="2888719"/>
            <a:chExt cx="376752" cy="374468"/>
          </a:xfrm>
        </p:grpSpPr>
        <p:sp>
          <p:nvSpPr>
            <p:cNvPr id="13584" name="Google Shape;13584;p8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84"/>
          <p:cNvGrpSpPr/>
          <p:nvPr/>
        </p:nvGrpSpPr>
        <p:grpSpPr>
          <a:xfrm>
            <a:off x="3940157" y="2786199"/>
            <a:ext cx="378249" cy="265909"/>
            <a:chOff x="3954432" y="2942999"/>
            <a:chExt cx="378249" cy="265909"/>
          </a:xfrm>
        </p:grpSpPr>
        <p:sp>
          <p:nvSpPr>
            <p:cNvPr id="13599" name="Google Shape;13599;p8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84"/>
          <p:cNvGrpSpPr/>
          <p:nvPr/>
        </p:nvGrpSpPr>
        <p:grpSpPr>
          <a:xfrm>
            <a:off x="1737862" y="4109808"/>
            <a:ext cx="378512" cy="374756"/>
            <a:chOff x="1752137" y="4266608"/>
            <a:chExt cx="378512" cy="374756"/>
          </a:xfrm>
        </p:grpSpPr>
        <p:sp>
          <p:nvSpPr>
            <p:cNvPr id="13609" name="Google Shape;13609;p8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84"/>
          <p:cNvGrpSpPr/>
          <p:nvPr/>
        </p:nvGrpSpPr>
        <p:grpSpPr>
          <a:xfrm>
            <a:off x="3103513" y="3655746"/>
            <a:ext cx="341065" cy="341065"/>
            <a:chOff x="3117788" y="3812546"/>
            <a:chExt cx="341065" cy="341065"/>
          </a:xfrm>
        </p:grpSpPr>
        <p:sp>
          <p:nvSpPr>
            <p:cNvPr id="13631" name="Google Shape;13631;p8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84"/>
          <p:cNvGrpSpPr/>
          <p:nvPr/>
        </p:nvGrpSpPr>
        <p:grpSpPr>
          <a:xfrm>
            <a:off x="3980125" y="4143132"/>
            <a:ext cx="338281" cy="322657"/>
            <a:chOff x="3994400" y="4299932"/>
            <a:chExt cx="338281" cy="322657"/>
          </a:xfrm>
        </p:grpSpPr>
        <p:sp>
          <p:nvSpPr>
            <p:cNvPr id="13638" name="Google Shape;13638;p8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6" name="Google Shape;13646;p8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8" name="Google Shape;13648;p84"/>
          <p:cNvGrpSpPr/>
          <p:nvPr/>
        </p:nvGrpSpPr>
        <p:grpSpPr>
          <a:xfrm>
            <a:off x="3559151" y="1808828"/>
            <a:ext cx="302358" cy="374993"/>
            <a:chOff x="3573426" y="1965628"/>
            <a:chExt cx="302358" cy="374993"/>
          </a:xfrm>
        </p:grpSpPr>
        <p:sp>
          <p:nvSpPr>
            <p:cNvPr id="13649" name="Google Shape;13649;p8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4"/>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4"/>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4"/>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4"/>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84"/>
          <p:cNvGrpSpPr/>
          <p:nvPr/>
        </p:nvGrpSpPr>
        <p:grpSpPr>
          <a:xfrm>
            <a:off x="3499357" y="2751772"/>
            <a:ext cx="355876" cy="331007"/>
            <a:chOff x="3513632" y="2908572"/>
            <a:chExt cx="355876" cy="331007"/>
          </a:xfrm>
        </p:grpSpPr>
        <p:sp>
          <p:nvSpPr>
            <p:cNvPr id="13697" name="Google Shape;13697;p8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84"/>
          <p:cNvGrpSpPr/>
          <p:nvPr/>
        </p:nvGrpSpPr>
        <p:grpSpPr>
          <a:xfrm>
            <a:off x="2679808" y="2731630"/>
            <a:ext cx="235762" cy="374756"/>
            <a:chOff x="2694083" y="2888430"/>
            <a:chExt cx="235762" cy="374756"/>
          </a:xfrm>
        </p:grpSpPr>
        <p:sp>
          <p:nvSpPr>
            <p:cNvPr id="13714" name="Google Shape;13714;p8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3" name="Google Shape;13723;p84"/>
          <p:cNvGrpSpPr/>
          <p:nvPr/>
        </p:nvGrpSpPr>
        <p:grpSpPr>
          <a:xfrm>
            <a:off x="857259" y="4143788"/>
            <a:ext cx="357661" cy="311155"/>
            <a:chOff x="871534" y="4300588"/>
            <a:chExt cx="357661" cy="311155"/>
          </a:xfrm>
        </p:grpSpPr>
        <p:sp>
          <p:nvSpPr>
            <p:cNvPr id="13724" name="Google Shape;13724;p8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5" name="Google Shape;13745;p84"/>
          <p:cNvGrpSpPr/>
          <p:nvPr/>
        </p:nvGrpSpPr>
        <p:grpSpPr>
          <a:xfrm>
            <a:off x="901744" y="3664806"/>
            <a:ext cx="250100" cy="336785"/>
            <a:chOff x="916019" y="3821606"/>
            <a:chExt cx="250100" cy="336785"/>
          </a:xfrm>
        </p:grpSpPr>
        <p:sp>
          <p:nvSpPr>
            <p:cNvPr id="13746" name="Google Shape;13746;p8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84"/>
          <p:cNvGrpSpPr/>
          <p:nvPr/>
        </p:nvGrpSpPr>
        <p:grpSpPr>
          <a:xfrm>
            <a:off x="835411" y="2752770"/>
            <a:ext cx="374730" cy="332504"/>
            <a:chOff x="849686" y="2909570"/>
            <a:chExt cx="374730" cy="332504"/>
          </a:xfrm>
        </p:grpSpPr>
        <p:sp>
          <p:nvSpPr>
            <p:cNvPr id="13760" name="Google Shape;13760;p8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84"/>
          <p:cNvGrpSpPr/>
          <p:nvPr/>
        </p:nvGrpSpPr>
        <p:grpSpPr>
          <a:xfrm>
            <a:off x="1721292" y="2263441"/>
            <a:ext cx="417718" cy="372866"/>
            <a:chOff x="1735567" y="2420241"/>
            <a:chExt cx="417718" cy="372866"/>
          </a:xfrm>
        </p:grpSpPr>
        <p:sp>
          <p:nvSpPr>
            <p:cNvPr id="13772" name="Google Shape;13772;p8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84"/>
          <p:cNvGrpSpPr/>
          <p:nvPr/>
        </p:nvGrpSpPr>
        <p:grpSpPr>
          <a:xfrm>
            <a:off x="3585043" y="4142790"/>
            <a:ext cx="251098" cy="309028"/>
            <a:chOff x="3599318" y="4299590"/>
            <a:chExt cx="251098" cy="309028"/>
          </a:xfrm>
        </p:grpSpPr>
        <p:sp>
          <p:nvSpPr>
            <p:cNvPr id="13785" name="Google Shape;13785;p8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84"/>
          <p:cNvGrpSpPr/>
          <p:nvPr/>
        </p:nvGrpSpPr>
        <p:grpSpPr>
          <a:xfrm>
            <a:off x="3091723" y="2276440"/>
            <a:ext cx="345818" cy="345056"/>
            <a:chOff x="3105998" y="2433240"/>
            <a:chExt cx="345818" cy="345056"/>
          </a:xfrm>
        </p:grpSpPr>
        <p:sp>
          <p:nvSpPr>
            <p:cNvPr id="13792" name="Google Shape;13792;p8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3" name="Google Shape;13803;p84"/>
          <p:cNvGrpSpPr/>
          <p:nvPr/>
        </p:nvGrpSpPr>
        <p:grpSpPr>
          <a:xfrm>
            <a:off x="1723051" y="2743973"/>
            <a:ext cx="374730" cy="350361"/>
            <a:chOff x="1737326" y="2900773"/>
            <a:chExt cx="374730" cy="350361"/>
          </a:xfrm>
        </p:grpSpPr>
        <p:sp>
          <p:nvSpPr>
            <p:cNvPr id="13804" name="Google Shape;13804;p8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1" name="Google Shape;13821;p84"/>
          <p:cNvGrpSpPr/>
          <p:nvPr/>
        </p:nvGrpSpPr>
        <p:grpSpPr>
          <a:xfrm>
            <a:off x="3986401" y="1422596"/>
            <a:ext cx="327226" cy="211603"/>
            <a:chOff x="4000676" y="1579396"/>
            <a:chExt cx="327226" cy="211603"/>
          </a:xfrm>
        </p:grpSpPr>
        <p:sp>
          <p:nvSpPr>
            <p:cNvPr id="13822" name="Google Shape;13822;p8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84"/>
          <p:cNvGrpSpPr/>
          <p:nvPr/>
        </p:nvGrpSpPr>
        <p:grpSpPr>
          <a:xfrm>
            <a:off x="2621248" y="1358784"/>
            <a:ext cx="371054" cy="336469"/>
            <a:chOff x="2635523" y="1515584"/>
            <a:chExt cx="371054" cy="336469"/>
          </a:xfrm>
        </p:grpSpPr>
        <p:sp>
          <p:nvSpPr>
            <p:cNvPr id="13839" name="Google Shape;13839;p8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84"/>
          <p:cNvGrpSpPr/>
          <p:nvPr/>
        </p:nvGrpSpPr>
        <p:grpSpPr>
          <a:xfrm>
            <a:off x="2217632" y="1363931"/>
            <a:ext cx="311627" cy="326569"/>
            <a:chOff x="2231907" y="1520731"/>
            <a:chExt cx="311627" cy="326569"/>
          </a:xfrm>
        </p:grpSpPr>
        <p:sp>
          <p:nvSpPr>
            <p:cNvPr id="13847" name="Google Shape;13847;p8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84"/>
          <p:cNvGrpSpPr/>
          <p:nvPr/>
        </p:nvGrpSpPr>
        <p:grpSpPr>
          <a:xfrm>
            <a:off x="1325974" y="4144733"/>
            <a:ext cx="311890" cy="304695"/>
            <a:chOff x="1340249" y="4301533"/>
            <a:chExt cx="311890" cy="304695"/>
          </a:xfrm>
        </p:grpSpPr>
        <p:sp>
          <p:nvSpPr>
            <p:cNvPr id="13858" name="Google Shape;13858;p8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84"/>
          <p:cNvGrpSpPr/>
          <p:nvPr/>
        </p:nvGrpSpPr>
        <p:grpSpPr>
          <a:xfrm>
            <a:off x="1316415" y="3220224"/>
            <a:ext cx="306874" cy="332268"/>
            <a:chOff x="1330690" y="3377024"/>
            <a:chExt cx="306874" cy="332268"/>
          </a:xfrm>
        </p:grpSpPr>
        <p:sp>
          <p:nvSpPr>
            <p:cNvPr id="13873" name="Google Shape;13873;p8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84"/>
          <p:cNvGrpSpPr/>
          <p:nvPr/>
        </p:nvGrpSpPr>
        <p:grpSpPr>
          <a:xfrm>
            <a:off x="2636322" y="3224977"/>
            <a:ext cx="341511" cy="324994"/>
            <a:chOff x="2650597" y="3381777"/>
            <a:chExt cx="341511" cy="324994"/>
          </a:xfrm>
        </p:grpSpPr>
        <p:sp>
          <p:nvSpPr>
            <p:cNvPr id="13893" name="Google Shape;13893;p8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4"/>
          <p:cNvGrpSpPr/>
          <p:nvPr/>
        </p:nvGrpSpPr>
        <p:grpSpPr>
          <a:xfrm>
            <a:off x="1281227" y="2280562"/>
            <a:ext cx="402645" cy="323917"/>
            <a:chOff x="1295502" y="2437362"/>
            <a:chExt cx="402645" cy="323917"/>
          </a:xfrm>
        </p:grpSpPr>
        <p:sp>
          <p:nvSpPr>
            <p:cNvPr id="13929" name="Google Shape;13929;p8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84"/>
          <p:cNvGrpSpPr/>
          <p:nvPr/>
        </p:nvGrpSpPr>
        <p:grpSpPr>
          <a:xfrm>
            <a:off x="868315" y="2281560"/>
            <a:ext cx="337310" cy="337047"/>
            <a:chOff x="882590" y="2438360"/>
            <a:chExt cx="337310" cy="337047"/>
          </a:xfrm>
        </p:grpSpPr>
        <p:sp>
          <p:nvSpPr>
            <p:cNvPr id="13946" name="Google Shape;13946;p8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84"/>
          <p:cNvGrpSpPr/>
          <p:nvPr/>
        </p:nvGrpSpPr>
        <p:grpSpPr>
          <a:xfrm>
            <a:off x="856498" y="3201185"/>
            <a:ext cx="342824" cy="351228"/>
            <a:chOff x="870773" y="3357985"/>
            <a:chExt cx="342824" cy="351228"/>
          </a:xfrm>
        </p:grpSpPr>
        <p:sp>
          <p:nvSpPr>
            <p:cNvPr id="13971" name="Google Shape;13971;p8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84"/>
          <p:cNvGrpSpPr/>
          <p:nvPr/>
        </p:nvGrpSpPr>
        <p:grpSpPr>
          <a:xfrm>
            <a:off x="2728809" y="4142790"/>
            <a:ext cx="159372" cy="308896"/>
            <a:chOff x="2743084" y="4299590"/>
            <a:chExt cx="159372" cy="308896"/>
          </a:xfrm>
        </p:grpSpPr>
        <p:sp>
          <p:nvSpPr>
            <p:cNvPr id="13980" name="Google Shape;13980;p8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84"/>
          <p:cNvGrpSpPr/>
          <p:nvPr/>
        </p:nvGrpSpPr>
        <p:grpSpPr>
          <a:xfrm>
            <a:off x="1279231" y="2782916"/>
            <a:ext cx="374730" cy="272211"/>
            <a:chOff x="1293506" y="2939716"/>
            <a:chExt cx="374730" cy="272211"/>
          </a:xfrm>
        </p:grpSpPr>
        <p:sp>
          <p:nvSpPr>
            <p:cNvPr id="13996" name="Google Shape;13996;p8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84"/>
          <p:cNvGrpSpPr/>
          <p:nvPr/>
        </p:nvGrpSpPr>
        <p:grpSpPr>
          <a:xfrm>
            <a:off x="2185963" y="4132365"/>
            <a:ext cx="374756" cy="329300"/>
            <a:chOff x="2200238" y="4289165"/>
            <a:chExt cx="374756" cy="329300"/>
          </a:xfrm>
        </p:grpSpPr>
        <p:sp>
          <p:nvSpPr>
            <p:cNvPr id="14027" name="Google Shape;14027;p8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84"/>
          <p:cNvGrpSpPr/>
          <p:nvPr/>
        </p:nvGrpSpPr>
        <p:grpSpPr>
          <a:xfrm>
            <a:off x="3116092" y="4167685"/>
            <a:ext cx="297342" cy="258871"/>
            <a:chOff x="3130367" y="4324485"/>
            <a:chExt cx="297342" cy="258871"/>
          </a:xfrm>
        </p:grpSpPr>
        <p:sp>
          <p:nvSpPr>
            <p:cNvPr id="14050" name="Google Shape;14050;p8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84"/>
          <p:cNvGrpSpPr/>
          <p:nvPr/>
        </p:nvGrpSpPr>
        <p:grpSpPr>
          <a:xfrm>
            <a:off x="3046477" y="2746809"/>
            <a:ext cx="390565" cy="359578"/>
            <a:chOff x="3060752" y="2903609"/>
            <a:chExt cx="390565" cy="359578"/>
          </a:xfrm>
        </p:grpSpPr>
        <p:sp>
          <p:nvSpPr>
            <p:cNvPr id="14074" name="Google Shape;14074;p8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84"/>
          <p:cNvGrpSpPr/>
          <p:nvPr/>
        </p:nvGrpSpPr>
        <p:grpSpPr>
          <a:xfrm>
            <a:off x="6216451" y="3658649"/>
            <a:ext cx="364673" cy="339804"/>
            <a:chOff x="6221064" y="3811049"/>
            <a:chExt cx="364673" cy="339804"/>
          </a:xfrm>
        </p:grpSpPr>
        <p:sp>
          <p:nvSpPr>
            <p:cNvPr id="14109" name="Google Shape;14109;p8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4" name="Google Shape;14124;p84"/>
          <p:cNvGrpSpPr/>
          <p:nvPr/>
        </p:nvGrpSpPr>
        <p:grpSpPr>
          <a:xfrm>
            <a:off x="5761812" y="4122795"/>
            <a:ext cx="358160" cy="356926"/>
            <a:chOff x="5766424" y="4275195"/>
            <a:chExt cx="358160" cy="356926"/>
          </a:xfrm>
        </p:grpSpPr>
        <p:sp>
          <p:nvSpPr>
            <p:cNvPr id="14125" name="Google Shape;14125;p8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4" name="Google Shape;14134;p84"/>
          <p:cNvGrpSpPr/>
          <p:nvPr/>
        </p:nvGrpSpPr>
        <p:grpSpPr>
          <a:xfrm>
            <a:off x="4880448" y="1366388"/>
            <a:ext cx="385786" cy="342588"/>
            <a:chOff x="4885060" y="1518788"/>
            <a:chExt cx="385786" cy="342588"/>
          </a:xfrm>
        </p:grpSpPr>
        <p:sp>
          <p:nvSpPr>
            <p:cNvPr id="14135" name="Google Shape;14135;p8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84"/>
          <p:cNvGrpSpPr/>
          <p:nvPr/>
        </p:nvGrpSpPr>
        <p:grpSpPr>
          <a:xfrm>
            <a:off x="5389865" y="1362133"/>
            <a:ext cx="249076" cy="351096"/>
            <a:chOff x="5394478" y="1514533"/>
            <a:chExt cx="249076" cy="351096"/>
          </a:xfrm>
        </p:grpSpPr>
        <p:sp>
          <p:nvSpPr>
            <p:cNvPr id="14155" name="Google Shape;14155;p8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5" name="Google Shape;14175;p84"/>
          <p:cNvGrpSpPr/>
          <p:nvPr/>
        </p:nvGrpSpPr>
        <p:grpSpPr>
          <a:xfrm>
            <a:off x="5777647" y="1359612"/>
            <a:ext cx="356138" cy="356138"/>
            <a:chOff x="5782259" y="1512012"/>
            <a:chExt cx="356138" cy="356138"/>
          </a:xfrm>
        </p:grpSpPr>
        <p:sp>
          <p:nvSpPr>
            <p:cNvPr id="14176" name="Google Shape;14176;p8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84"/>
          <p:cNvGrpSpPr/>
          <p:nvPr/>
        </p:nvGrpSpPr>
        <p:grpSpPr>
          <a:xfrm>
            <a:off x="6224986" y="1365652"/>
            <a:ext cx="343560" cy="343822"/>
            <a:chOff x="6229598" y="1518052"/>
            <a:chExt cx="343560" cy="343822"/>
          </a:xfrm>
        </p:grpSpPr>
        <p:sp>
          <p:nvSpPr>
            <p:cNvPr id="14188" name="Google Shape;14188;p8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84"/>
          <p:cNvGrpSpPr/>
          <p:nvPr/>
        </p:nvGrpSpPr>
        <p:grpSpPr>
          <a:xfrm>
            <a:off x="6665287" y="1353074"/>
            <a:ext cx="345083" cy="369216"/>
            <a:chOff x="6669900" y="1505474"/>
            <a:chExt cx="345083" cy="369216"/>
          </a:xfrm>
        </p:grpSpPr>
        <p:sp>
          <p:nvSpPr>
            <p:cNvPr id="14208" name="Google Shape;14208;p8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84"/>
          <p:cNvGrpSpPr/>
          <p:nvPr/>
        </p:nvGrpSpPr>
        <p:grpSpPr>
          <a:xfrm>
            <a:off x="7112390" y="1365600"/>
            <a:ext cx="333003" cy="344085"/>
            <a:chOff x="7117003" y="1518000"/>
            <a:chExt cx="333003" cy="344085"/>
          </a:xfrm>
        </p:grpSpPr>
        <p:sp>
          <p:nvSpPr>
            <p:cNvPr id="14231" name="Google Shape;14231;p8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9" name="Google Shape;14269;p84"/>
          <p:cNvGrpSpPr/>
          <p:nvPr/>
        </p:nvGrpSpPr>
        <p:grpSpPr>
          <a:xfrm>
            <a:off x="7551431" y="1347559"/>
            <a:ext cx="337283" cy="380192"/>
            <a:chOff x="7556043" y="1499959"/>
            <a:chExt cx="337283" cy="380192"/>
          </a:xfrm>
        </p:grpSpPr>
        <p:sp>
          <p:nvSpPr>
            <p:cNvPr id="14270" name="Google Shape;14270;p8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4" name="Google Shape;14284;p84"/>
          <p:cNvGrpSpPr/>
          <p:nvPr/>
        </p:nvGrpSpPr>
        <p:grpSpPr>
          <a:xfrm>
            <a:off x="4859833" y="3187807"/>
            <a:ext cx="395607" cy="387414"/>
            <a:chOff x="4864446" y="3340207"/>
            <a:chExt cx="395607" cy="387414"/>
          </a:xfrm>
        </p:grpSpPr>
        <p:sp>
          <p:nvSpPr>
            <p:cNvPr id="14285" name="Google Shape;14285;p8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0" name="Google Shape;14310;p84"/>
          <p:cNvGrpSpPr/>
          <p:nvPr/>
        </p:nvGrpSpPr>
        <p:grpSpPr>
          <a:xfrm>
            <a:off x="5298375" y="3237439"/>
            <a:ext cx="394609" cy="286523"/>
            <a:chOff x="5302988" y="3389839"/>
            <a:chExt cx="394609" cy="286523"/>
          </a:xfrm>
        </p:grpSpPr>
        <p:sp>
          <p:nvSpPr>
            <p:cNvPr id="14311" name="Google Shape;14311;p8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4" name="Google Shape;14344;p8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45" name="Google Shape;14345;p84"/>
          <p:cNvGrpSpPr/>
          <p:nvPr/>
        </p:nvGrpSpPr>
        <p:grpSpPr>
          <a:xfrm>
            <a:off x="5736419" y="3233657"/>
            <a:ext cx="394609" cy="294585"/>
            <a:chOff x="5741031" y="3386057"/>
            <a:chExt cx="394609" cy="294585"/>
          </a:xfrm>
        </p:grpSpPr>
        <p:sp>
          <p:nvSpPr>
            <p:cNvPr id="14346" name="Google Shape;14346;p8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4"/>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6" name="Google Shape;14376;p8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7" name="Google Shape;14377;p84"/>
          <p:cNvGrpSpPr/>
          <p:nvPr/>
        </p:nvGrpSpPr>
        <p:grpSpPr>
          <a:xfrm>
            <a:off x="6174462" y="3216326"/>
            <a:ext cx="394609" cy="328749"/>
            <a:chOff x="6179074" y="3368726"/>
            <a:chExt cx="394609" cy="328749"/>
          </a:xfrm>
        </p:grpSpPr>
        <p:sp>
          <p:nvSpPr>
            <p:cNvPr id="14378" name="Google Shape;14378;p8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84"/>
          <p:cNvGrpSpPr/>
          <p:nvPr/>
        </p:nvGrpSpPr>
        <p:grpSpPr>
          <a:xfrm>
            <a:off x="7050311" y="3215328"/>
            <a:ext cx="394583" cy="331007"/>
            <a:chOff x="7054924" y="3367728"/>
            <a:chExt cx="394583" cy="331007"/>
          </a:xfrm>
        </p:grpSpPr>
        <p:sp>
          <p:nvSpPr>
            <p:cNvPr id="14462" name="Google Shape;14462;p8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84"/>
          <p:cNvGrpSpPr/>
          <p:nvPr/>
        </p:nvGrpSpPr>
        <p:grpSpPr>
          <a:xfrm>
            <a:off x="7488354" y="3209025"/>
            <a:ext cx="394583" cy="343586"/>
            <a:chOff x="7492967" y="3361425"/>
            <a:chExt cx="394583" cy="343586"/>
          </a:xfrm>
        </p:grpSpPr>
        <p:sp>
          <p:nvSpPr>
            <p:cNvPr id="14478" name="Google Shape;14478;p8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1" name="Google Shape;14501;p84"/>
          <p:cNvGrpSpPr/>
          <p:nvPr/>
        </p:nvGrpSpPr>
        <p:grpSpPr>
          <a:xfrm>
            <a:off x="7930914" y="3200754"/>
            <a:ext cx="385287" cy="360156"/>
            <a:chOff x="7935527" y="3353154"/>
            <a:chExt cx="385287" cy="360156"/>
          </a:xfrm>
        </p:grpSpPr>
        <p:sp>
          <p:nvSpPr>
            <p:cNvPr id="14502" name="Google Shape;14502;p8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84"/>
          <p:cNvGrpSpPr/>
          <p:nvPr/>
        </p:nvGrpSpPr>
        <p:grpSpPr>
          <a:xfrm>
            <a:off x="5315208" y="1833842"/>
            <a:ext cx="348103" cy="348103"/>
            <a:chOff x="5319821" y="1986242"/>
            <a:chExt cx="348103" cy="348103"/>
          </a:xfrm>
        </p:grpSpPr>
        <p:sp>
          <p:nvSpPr>
            <p:cNvPr id="14515" name="Google Shape;14515;p8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84"/>
          <p:cNvGrpSpPr/>
          <p:nvPr/>
        </p:nvGrpSpPr>
        <p:grpSpPr>
          <a:xfrm>
            <a:off x="5761313" y="1824283"/>
            <a:ext cx="348339" cy="348103"/>
            <a:chOff x="5765926" y="1976683"/>
            <a:chExt cx="348339" cy="348103"/>
          </a:xfrm>
        </p:grpSpPr>
        <p:sp>
          <p:nvSpPr>
            <p:cNvPr id="14553" name="Google Shape;14553;p8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84"/>
          <p:cNvGrpSpPr/>
          <p:nvPr/>
        </p:nvGrpSpPr>
        <p:grpSpPr>
          <a:xfrm>
            <a:off x="6186778" y="1829089"/>
            <a:ext cx="389068" cy="347787"/>
            <a:chOff x="6191390" y="1981489"/>
            <a:chExt cx="389068" cy="347787"/>
          </a:xfrm>
        </p:grpSpPr>
        <p:sp>
          <p:nvSpPr>
            <p:cNvPr id="14568" name="Google Shape;14568;p8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5" name="Google Shape;14575;p84"/>
          <p:cNvGrpSpPr/>
          <p:nvPr/>
        </p:nvGrpSpPr>
        <p:grpSpPr>
          <a:xfrm>
            <a:off x="6653234" y="1855191"/>
            <a:ext cx="348103" cy="295714"/>
            <a:chOff x="6657846" y="2007591"/>
            <a:chExt cx="348103" cy="295714"/>
          </a:xfrm>
        </p:grpSpPr>
        <p:sp>
          <p:nvSpPr>
            <p:cNvPr id="14576" name="Google Shape;14576;p8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84"/>
          <p:cNvGrpSpPr/>
          <p:nvPr/>
        </p:nvGrpSpPr>
        <p:grpSpPr>
          <a:xfrm>
            <a:off x="7099575" y="1819504"/>
            <a:ext cx="347341" cy="348103"/>
            <a:chOff x="7104188" y="1971904"/>
            <a:chExt cx="347341" cy="348103"/>
          </a:xfrm>
        </p:grpSpPr>
        <p:sp>
          <p:nvSpPr>
            <p:cNvPr id="14603" name="Google Shape;14603;p8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3" name="Google Shape;14633;p84"/>
          <p:cNvGrpSpPr/>
          <p:nvPr/>
        </p:nvGrpSpPr>
        <p:grpSpPr>
          <a:xfrm>
            <a:off x="7546652" y="1819504"/>
            <a:ext cx="344321" cy="348155"/>
            <a:chOff x="7551264" y="1971904"/>
            <a:chExt cx="344321" cy="348155"/>
          </a:xfrm>
        </p:grpSpPr>
        <p:sp>
          <p:nvSpPr>
            <p:cNvPr id="14634" name="Google Shape;14634;p8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84"/>
          <p:cNvGrpSpPr/>
          <p:nvPr/>
        </p:nvGrpSpPr>
        <p:grpSpPr>
          <a:xfrm>
            <a:off x="7988214" y="1365390"/>
            <a:ext cx="317431" cy="344584"/>
            <a:chOff x="7992826" y="1517790"/>
            <a:chExt cx="317431" cy="344584"/>
          </a:xfrm>
        </p:grpSpPr>
        <p:sp>
          <p:nvSpPr>
            <p:cNvPr id="14654" name="Google Shape;14654;p8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84"/>
          <p:cNvGrpSpPr/>
          <p:nvPr/>
        </p:nvGrpSpPr>
        <p:grpSpPr>
          <a:xfrm>
            <a:off x="7987452" y="1819504"/>
            <a:ext cx="351621" cy="348103"/>
            <a:chOff x="7992065" y="1971904"/>
            <a:chExt cx="351621" cy="348103"/>
          </a:xfrm>
        </p:grpSpPr>
        <p:sp>
          <p:nvSpPr>
            <p:cNvPr id="14672" name="Google Shape;14672;p8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84"/>
          <p:cNvGrpSpPr/>
          <p:nvPr/>
        </p:nvGrpSpPr>
        <p:grpSpPr>
          <a:xfrm>
            <a:off x="4906576" y="3641055"/>
            <a:ext cx="296580" cy="364935"/>
            <a:chOff x="4911189" y="3793455"/>
            <a:chExt cx="296580" cy="364935"/>
          </a:xfrm>
        </p:grpSpPr>
        <p:sp>
          <p:nvSpPr>
            <p:cNvPr id="14688" name="Google Shape;14688;p8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8" name="Google Shape;14708;p84"/>
          <p:cNvGrpSpPr/>
          <p:nvPr/>
        </p:nvGrpSpPr>
        <p:grpSpPr>
          <a:xfrm>
            <a:off x="5336820" y="3640871"/>
            <a:ext cx="330272" cy="329117"/>
            <a:chOff x="5341433" y="3793271"/>
            <a:chExt cx="330272" cy="329117"/>
          </a:xfrm>
        </p:grpSpPr>
        <p:sp>
          <p:nvSpPr>
            <p:cNvPr id="14709" name="Google Shape;14709;p8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84"/>
          <p:cNvGrpSpPr/>
          <p:nvPr/>
        </p:nvGrpSpPr>
        <p:grpSpPr>
          <a:xfrm>
            <a:off x="5739438" y="3613850"/>
            <a:ext cx="428511" cy="383186"/>
            <a:chOff x="5744051" y="3766250"/>
            <a:chExt cx="428511" cy="383186"/>
          </a:xfrm>
        </p:grpSpPr>
        <p:sp>
          <p:nvSpPr>
            <p:cNvPr id="14726" name="Google Shape;14726;p8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84"/>
          <p:cNvGrpSpPr/>
          <p:nvPr/>
        </p:nvGrpSpPr>
        <p:grpSpPr>
          <a:xfrm>
            <a:off x="6674084" y="3640924"/>
            <a:ext cx="342824" cy="328985"/>
            <a:chOff x="6678697" y="3793324"/>
            <a:chExt cx="342824" cy="328985"/>
          </a:xfrm>
        </p:grpSpPr>
        <p:sp>
          <p:nvSpPr>
            <p:cNvPr id="14744" name="Google Shape;14744;p8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2" name="Google Shape;14752;p84"/>
          <p:cNvGrpSpPr/>
          <p:nvPr/>
        </p:nvGrpSpPr>
        <p:grpSpPr>
          <a:xfrm>
            <a:off x="7097291" y="3609622"/>
            <a:ext cx="398627" cy="392088"/>
            <a:chOff x="7101903" y="3762022"/>
            <a:chExt cx="398627" cy="392088"/>
          </a:xfrm>
        </p:grpSpPr>
        <p:sp>
          <p:nvSpPr>
            <p:cNvPr id="14753" name="Google Shape;14753;p8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84"/>
          <p:cNvGrpSpPr/>
          <p:nvPr/>
        </p:nvGrpSpPr>
        <p:grpSpPr>
          <a:xfrm>
            <a:off x="7536857" y="3641055"/>
            <a:ext cx="407897" cy="328985"/>
            <a:chOff x="7541469" y="3793455"/>
            <a:chExt cx="407897" cy="328985"/>
          </a:xfrm>
        </p:grpSpPr>
        <p:sp>
          <p:nvSpPr>
            <p:cNvPr id="14772" name="Google Shape;14772;p8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84"/>
          <p:cNvGrpSpPr/>
          <p:nvPr/>
        </p:nvGrpSpPr>
        <p:grpSpPr>
          <a:xfrm>
            <a:off x="5305676" y="2803912"/>
            <a:ext cx="432292" cy="264412"/>
            <a:chOff x="5310288" y="2956312"/>
            <a:chExt cx="432292" cy="264412"/>
          </a:xfrm>
        </p:grpSpPr>
        <p:sp>
          <p:nvSpPr>
            <p:cNvPr id="14803" name="Google Shape;14803;p8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0" name="Google Shape;14830;p84"/>
          <p:cNvGrpSpPr/>
          <p:nvPr/>
        </p:nvGrpSpPr>
        <p:grpSpPr>
          <a:xfrm>
            <a:off x="4874434" y="2279920"/>
            <a:ext cx="398075" cy="340303"/>
            <a:chOff x="4879047" y="2432320"/>
            <a:chExt cx="398075" cy="340303"/>
          </a:xfrm>
        </p:grpSpPr>
        <p:sp>
          <p:nvSpPr>
            <p:cNvPr id="14831" name="Google Shape;14831;p8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7" name="Google Shape;14857;p84"/>
          <p:cNvGrpSpPr/>
          <p:nvPr/>
        </p:nvGrpSpPr>
        <p:grpSpPr>
          <a:xfrm>
            <a:off x="5384088" y="2241423"/>
            <a:ext cx="280982" cy="395896"/>
            <a:chOff x="5388701" y="2393823"/>
            <a:chExt cx="280982" cy="395896"/>
          </a:xfrm>
        </p:grpSpPr>
        <p:sp>
          <p:nvSpPr>
            <p:cNvPr id="14858" name="Google Shape;14858;p8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8" name="Google Shape;14888;p84"/>
          <p:cNvGrpSpPr/>
          <p:nvPr/>
        </p:nvGrpSpPr>
        <p:grpSpPr>
          <a:xfrm>
            <a:off x="5738677" y="2286722"/>
            <a:ext cx="444871" cy="316407"/>
            <a:chOff x="5743289" y="2439122"/>
            <a:chExt cx="444871" cy="316407"/>
          </a:xfrm>
        </p:grpSpPr>
        <p:sp>
          <p:nvSpPr>
            <p:cNvPr id="14889" name="Google Shape;14889;p8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8" name="Google Shape;14918;p84"/>
          <p:cNvGrpSpPr/>
          <p:nvPr/>
        </p:nvGrpSpPr>
        <p:grpSpPr>
          <a:xfrm>
            <a:off x="6225747" y="2280183"/>
            <a:ext cx="351359" cy="363412"/>
            <a:chOff x="6230360" y="2432583"/>
            <a:chExt cx="351359" cy="363412"/>
          </a:xfrm>
        </p:grpSpPr>
        <p:sp>
          <p:nvSpPr>
            <p:cNvPr id="14919" name="Google Shape;14919;p8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0" name="Google Shape;14940;p84"/>
          <p:cNvGrpSpPr/>
          <p:nvPr/>
        </p:nvGrpSpPr>
        <p:grpSpPr>
          <a:xfrm>
            <a:off x="6629364" y="2307152"/>
            <a:ext cx="387781" cy="286680"/>
            <a:chOff x="6633976" y="2459552"/>
            <a:chExt cx="387781" cy="286680"/>
          </a:xfrm>
        </p:grpSpPr>
        <p:sp>
          <p:nvSpPr>
            <p:cNvPr id="14941" name="Google Shape;14941;p8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84"/>
          <p:cNvGrpSpPr/>
          <p:nvPr/>
        </p:nvGrpSpPr>
        <p:grpSpPr>
          <a:xfrm>
            <a:off x="7086498" y="2276165"/>
            <a:ext cx="376989" cy="348864"/>
            <a:chOff x="7091110" y="2428565"/>
            <a:chExt cx="376989" cy="348864"/>
          </a:xfrm>
        </p:grpSpPr>
        <p:sp>
          <p:nvSpPr>
            <p:cNvPr id="14949" name="Google Shape;14949;p8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84"/>
          <p:cNvGrpSpPr/>
          <p:nvPr/>
        </p:nvGrpSpPr>
        <p:grpSpPr>
          <a:xfrm>
            <a:off x="7531815" y="2262825"/>
            <a:ext cx="369715" cy="375492"/>
            <a:chOff x="7536427" y="2415225"/>
            <a:chExt cx="369715" cy="375492"/>
          </a:xfrm>
        </p:grpSpPr>
        <p:sp>
          <p:nvSpPr>
            <p:cNvPr id="14981" name="Google Shape;14981;p8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9" name="Google Shape;15019;p84"/>
          <p:cNvGrpSpPr/>
          <p:nvPr/>
        </p:nvGrpSpPr>
        <p:grpSpPr>
          <a:xfrm>
            <a:off x="7976160" y="2276402"/>
            <a:ext cx="353381" cy="358160"/>
            <a:chOff x="7980773" y="2428802"/>
            <a:chExt cx="353381" cy="358160"/>
          </a:xfrm>
        </p:grpSpPr>
        <p:sp>
          <p:nvSpPr>
            <p:cNvPr id="15020" name="Google Shape;15020;p8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4"/>
          <p:cNvGrpSpPr/>
          <p:nvPr/>
        </p:nvGrpSpPr>
        <p:grpSpPr>
          <a:xfrm>
            <a:off x="4881445" y="4138840"/>
            <a:ext cx="346343" cy="343953"/>
            <a:chOff x="4886058" y="4291240"/>
            <a:chExt cx="346343" cy="343953"/>
          </a:xfrm>
        </p:grpSpPr>
        <p:sp>
          <p:nvSpPr>
            <p:cNvPr id="15051" name="Google Shape;15051;p8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84"/>
          <p:cNvGrpSpPr/>
          <p:nvPr/>
        </p:nvGrpSpPr>
        <p:grpSpPr>
          <a:xfrm>
            <a:off x="5339604" y="4138656"/>
            <a:ext cx="304616" cy="343560"/>
            <a:chOff x="5344216" y="4291056"/>
            <a:chExt cx="304616" cy="343560"/>
          </a:xfrm>
        </p:grpSpPr>
        <p:sp>
          <p:nvSpPr>
            <p:cNvPr id="15065" name="Google Shape;15065;p8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6" name="Google Shape;15076;p84"/>
          <p:cNvGrpSpPr/>
          <p:nvPr/>
        </p:nvGrpSpPr>
        <p:grpSpPr>
          <a:xfrm>
            <a:off x="6275387" y="4112022"/>
            <a:ext cx="204093" cy="343743"/>
            <a:chOff x="6271562" y="4290872"/>
            <a:chExt cx="204093" cy="343743"/>
          </a:xfrm>
        </p:grpSpPr>
        <p:sp>
          <p:nvSpPr>
            <p:cNvPr id="15077" name="Google Shape;15077;p8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9" name="Google Shape;15089;p84"/>
          <p:cNvGrpSpPr/>
          <p:nvPr/>
        </p:nvGrpSpPr>
        <p:grpSpPr>
          <a:xfrm>
            <a:off x="6634878" y="4176838"/>
            <a:ext cx="344085" cy="267195"/>
            <a:chOff x="6639491" y="4329238"/>
            <a:chExt cx="344085" cy="267195"/>
          </a:xfrm>
        </p:grpSpPr>
        <p:sp>
          <p:nvSpPr>
            <p:cNvPr id="15090" name="Google Shape;15090;p8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84"/>
          <p:cNvGrpSpPr/>
          <p:nvPr/>
        </p:nvGrpSpPr>
        <p:grpSpPr>
          <a:xfrm>
            <a:off x="7128724" y="4138656"/>
            <a:ext cx="232979" cy="343560"/>
            <a:chOff x="7133336" y="4291056"/>
            <a:chExt cx="232979" cy="343560"/>
          </a:xfrm>
        </p:grpSpPr>
        <p:sp>
          <p:nvSpPr>
            <p:cNvPr id="15109" name="Google Shape;15109;p8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6" name="Google Shape;15126;p84"/>
          <p:cNvGrpSpPr/>
          <p:nvPr/>
        </p:nvGrpSpPr>
        <p:grpSpPr>
          <a:xfrm>
            <a:off x="7566767" y="4138656"/>
            <a:ext cx="232979" cy="343560"/>
            <a:chOff x="7571379" y="4291056"/>
            <a:chExt cx="232979" cy="343560"/>
          </a:xfrm>
        </p:grpSpPr>
        <p:sp>
          <p:nvSpPr>
            <p:cNvPr id="15127" name="Google Shape;15127;p8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84"/>
          <p:cNvGrpSpPr/>
          <p:nvPr/>
        </p:nvGrpSpPr>
        <p:grpSpPr>
          <a:xfrm>
            <a:off x="6661768" y="3195475"/>
            <a:ext cx="295819" cy="370712"/>
            <a:chOff x="6666381" y="3347875"/>
            <a:chExt cx="295819" cy="370712"/>
          </a:xfrm>
        </p:grpSpPr>
        <p:sp>
          <p:nvSpPr>
            <p:cNvPr id="15144" name="Google Shape;15144;p8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84"/>
          <p:cNvGrpSpPr/>
          <p:nvPr/>
        </p:nvGrpSpPr>
        <p:grpSpPr>
          <a:xfrm>
            <a:off x="4873147" y="2735059"/>
            <a:ext cx="389567" cy="390329"/>
            <a:chOff x="4877760" y="2887459"/>
            <a:chExt cx="389567" cy="390329"/>
          </a:xfrm>
        </p:grpSpPr>
        <p:sp>
          <p:nvSpPr>
            <p:cNvPr id="15185" name="Google Shape;15185;p8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9" name="Google Shape;15229;p8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4" name="Google Shape;15234;p84"/>
          <p:cNvGrpSpPr/>
          <p:nvPr/>
        </p:nvGrpSpPr>
        <p:grpSpPr>
          <a:xfrm>
            <a:off x="5774627" y="2735295"/>
            <a:ext cx="314411" cy="389830"/>
            <a:chOff x="5779239" y="2887695"/>
            <a:chExt cx="314411" cy="389830"/>
          </a:xfrm>
        </p:grpSpPr>
        <p:sp>
          <p:nvSpPr>
            <p:cNvPr id="15235" name="Google Shape;15235;p8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9" name="Google Shape;15279;p84"/>
          <p:cNvGrpSpPr/>
          <p:nvPr/>
        </p:nvGrpSpPr>
        <p:grpSpPr>
          <a:xfrm>
            <a:off x="6185517" y="2788577"/>
            <a:ext cx="389830" cy="283004"/>
            <a:chOff x="6190130" y="2940977"/>
            <a:chExt cx="389830" cy="283004"/>
          </a:xfrm>
        </p:grpSpPr>
        <p:sp>
          <p:nvSpPr>
            <p:cNvPr id="15280" name="Google Shape;15280;p8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4"/>
          <p:cNvGrpSpPr/>
          <p:nvPr/>
        </p:nvGrpSpPr>
        <p:grpSpPr>
          <a:xfrm>
            <a:off x="6629364" y="2747874"/>
            <a:ext cx="389803" cy="364673"/>
            <a:chOff x="6633976" y="2900274"/>
            <a:chExt cx="389803" cy="364673"/>
          </a:xfrm>
        </p:grpSpPr>
        <p:sp>
          <p:nvSpPr>
            <p:cNvPr id="15311" name="Google Shape;15311;p8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8" name="Google Shape;15328;p84"/>
          <p:cNvGrpSpPr/>
          <p:nvPr/>
        </p:nvGrpSpPr>
        <p:grpSpPr>
          <a:xfrm>
            <a:off x="7513223" y="2733037"/>
            <a:ext cx="364935" cy="382529"/>
            <a:chOff x="7517835" y="2885437"/>
            <a:chExt cx="364935" cy="382529"/>
          </a:xfrm>
        </p:grpSpPr>
        <p:sp>
          <p:nvSpPr>
            <p:cNvPr id="15329" name="Google Shape;15329;p8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6" name="Google Shape;15366;p84"/>
          <p:cNvGrpSpPr/>
          <p:nvPr/>
        </p:nvGrpSpPr>
        <p:grpSpPr>
          <a:xfrm>
            <a:off x="7082979" y="2734744"/>
            <a:ext cx="358160" cy="385602"/>
            <a:chOff x="7087591" y="2887144"/>
            <a:chExt cx="358160" cy="385602"/>
          </a:xfrm>
        </p:grpSpPr>
        <p:sp>
          <p:nvSpPr>
            <p:cNvPr id="15367" name="Google Shape;15367;p8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6" name="Google Shape;15386;p84"/>
          <p:cNvGrpSpPr/>
          <p:nvPr/>
        </p:nvGrpSpPr>
        <p:grpSpPr>
          <a:xfrm>
            <a:off x="7946749" y="2733037"/>
            <a:ext cx="382529" cy="382529"/>
            <a:chOff x="7951362" y="2885437"/>
            <a:chExt cx="382529" cy="382529"/>
          </a:xfrm>
        </p:grpSpPr>
        <p:sp>
          <p:nvSpPr>
            <p:cNvPr id="15387" name="Google Shape;15387;p8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6" name="Google Shape;15436;p84"/>
          <p:cNvGrpSpPr/>
          <p:nvPr/>
        </p:nvGrpSpPr>
        <p:grpSpPr>
          <a:xfrm>
            <a:off x="8049793" y="3662089"/>
            <a:ext cx="276964" cy="336601"/>
            <a:chOff x="8054406" y="3814489"/>
            <a:chExt cx="276964" cy="336601"/>
          </a:xfrm>
        </p:grpSpPr>
        <p:sp>
          <p:nvSpPr>
            <p:cNvPr id="15437" name="Google Shape;15437;p8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6" name="Google Shape;15446;p84"/>
          <p:cNvGrpSpPr/>
          <p:nvPr/>
        </p:nvGrpSpPr>
        <p:grpSpPr>
          <a:xfrm>
            <a:off x="7932175" y="4142674"/>
            <a:ext cx="378249" cy="335524"/>
            <a:chOff x="7936787" y="4295074"/>
            <a:chExt cx="378249" cy="335524"/>
          </a:xfrm>
        </p:grpSpPr>
        <p:sp>
          <p:nvSpPr>
            <p:cNvPr id="15447" name="Google Shape;15447;p8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3" name="Google Shape;15463;p84"/>
          <p:cNvGrpSpPr/>
          <p:nvPr/>
        </p:nvGrpSpPr>
        <p:grpSpPr>
          <a:xfrm>
            <a:off x="4881445" y="1813490"/>
            <a:ext cx="388569" cy="388307"/>
            <a:chOff x="4886058" y="1965890"/>
            <a:chExt cx="388569" cy="388307"/>
          </a:xfrm>
        </p:grpSpPr>
        <p:sp>
          <p:nvSpPr>
            <p:cNvPr id="15464" name="Google Shape;15464;p8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75" name="Google Shape;15475;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5476" name="Google Shape;15476;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480"/>
        <p:cNvGrpSpPr/>
        <p:nvPr/>
      </p:nvGrpSpPr>
      <p:grpSpPr>
        <a:xfrm>
          <a:off x="0" y="0"/>
          <a:ext cx="0" cy="0"/>
          <a:chOff x="0" y="0"/>
          <a:chExt cx="0" cy="0"/>
        </a:xfrm>
      </p:grpSpPr>
      <p:grpSp>
        <p:nvGrpSpPr>
          <p:cNvPr id="15481" name="Google Shape;15481;p85"/>
          <p:cNvGrpSpPr/>
          <p:nvPr/>
        </p:nvGrpSpPr>
        <p:grpSpPr>
          <a:xfrm>
            <a:off x="1738624" y="3196252"/>
            <a:ext cx="292801" cy="359258"/>
            <a:chOff x="1765162" y="3346789"/>
            <a:chExt cx="292801" cy="359258"/>
          </a:xfrm>
        </p:grpSpPr>
        <p:sp>
          <p:nvSpPr>
            <p:cNvPr id="15482" name="Google Shape;15482;p8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85"/>
          <p:cNvGrpSpPr/>
          <p:nvPr/>
        </p:nvGrpSpPr>
        <p:grpSpPr>
          <a:xfrm>
            <a:off x="3051095" y="2294466"/>
            <a:ext cx="358996" cy="296309"/>
            <a:chOff x="3077632" y="2445004"/>
            <a:chExt cx="358996" cy="296309"/>
          </a:xfrm>
        </p:grpSpPr>
        <p:sp>
          <p:nvSpPr>
            <p:cNvPr id="15498" name="Google Shape;15498;p8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85"/>
          <p:cNvGrpSpPr/>
          <p:nvPr/>
        </p:nvGrpSpPr>
        <p:grpSpPr>
          <a:xfrm>
            <a:off x="2608699" y="2281243"/>
            <a:ext cx="359232" cy="323018"/>
            <a:chOff x="2635237" y="2431780"/>
            <a:chExt cx="359232" cy="323018"/>
          </a:xfrm>
        </p:grpSpPr>
        <p:sp>
          <p:nvSpPr>
            <p:cNvPr id="15525" name="Google Shape;15525;p8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85"/>
          <p:cNvGrpSpPr/>
          <p:nvPr/>
        </p:nvGrpSpPr>
        <p:grpSpPr>
          <a:xfrm>
            <a:off x="3985114" y="3617594"/>
            <a:ext cx="373189" cy="358944"/>
            <a:chOff x="4011651" y="3768132"/>
            <a:chExt cx="373189" cy="358944"/>
          </a:xfrm>
        </p:grpSpPr>
        <p:sp>
          <p:nvSpPr>
            <p:cNvPr id="15541" name="Google Shape;15541;p8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85"/>
          <p:cNvGrpSpPr/>
          <p:nvPr/>
        </p:nvGrpSpPr>
        <p:grpSpPr>
          <a:xfrm>
            <a:off x="2163031" y="1811065"/>
            <a:ext cx="364993" cy="359049"/>
            <a:chOff x="2189568" y="1961603"/>
            <a:chExt cx="364993" cy="359049"/>
          </a:xfrm>
        </p:grpSpPr>
        <p:sp>
          <p:nvSpPr>
            <p:cNvPr id="15552" name="Google Shape;15552;p8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8" name="Google Shape;15568;p85"/>
          <p:cNvGrpSpPr/>
          <p:nvPr/>
        </p:nvGrpSpPr>
        <p:grpSpPr>
          <a:xfrm>
            <a:off x="2166539" y="2269434"/>
            <a:ext cx="378426" cy="346323"/>
            <a:chOff x="2193077" y="2419971"/>
            <a:chExt cx="378426" cy="346323"/>
          </a:xfrm>
        </p:grpSpPr>
        <p:sp>
          <p:nvSpPr>
            <p:cNvPr id="15569" name="Google Shape;15569;p8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0" name="Google Shape;15590;p85"/>
          <p:cNvGrpSpPr/>
          <p:nvPr/>
        </p:nvGrpSpPr>
        <p:grpSpPr>
          <a:xfrm>
            <a:off x="835084" y="2731232"/>
            <a:ext cx="276802" cy="367140"/>
            <a:chOff x="861622" y="2881770"/>
            <a:chExt cx="276802" cy="367140"/>
          </a:xfrm>
        </p:grpSpPr>
        <p:sp>
          <p:nvSpPr>
            <p:cNvPr id="15591" name="Google Shape;15591;p8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3" name="Google Shape;15613;p85"/>
          <p:cNvGrpSpPr/>
          <p:nvPr/>
        </p:nvGrpSpPr>
        <p:grpSpPr>
          <a:xfrm>
            <a:off x="3941647" y="2731154"/>
            <a:ext cx="369444" cy="367140"/>
            <a:chOff x="3968184" y="2881691"/>
            <a:chExt cx="369444" cy="367140"/>
          </a:xfrm>
        </p:grpSpPr>
        <p:sp>
          <p:nvSpPr>
            <p:cNvPr id="15614" name="Google Shape;15614;p8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85"/>
          <p:cNvGrpSpPr/>
          <p:nvPr/>
        </p:nvGrpSpPr>
        <p:grpSpPr>
          <a:xfrm>
            <a:off x="3487258" y="2731546"/>
            <a:ext cx="371487" cy="366826"/>
            <a:chOff x="3513796" y="2882084"/>
            <a:chExt cx="371487" cy="366826"/>
          </a:xfrm>
        </p:grpSpPr>
        <p:sp>
          <p:nvSpPr>
            <p:cNvPr id="15639" name="Google Shape;15639;p8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85"/>
          <p:cNvGrpSpPr/>
          <p:nvPr/>
        </p:nvGrpSpPr>
        <p:grpSpPr>
          <a:xfrm>
            <a:off x="847077" y="1349738"/>
            <a:ext cx="335011" cy="359232"/>
            <a:chOff x="873615" y="1500275"/>
            <a:chExt cx="335011" cy="359232"/>
          </a:xfrm>
        </p:grpSpPr>
        <p:sp>
          <p:nvSpPr>
            <p:cNvPr id="15689" name="Google Shape;15689;p8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0" name="Google Shape;15700;p85"/>
          <p:cNvGrpSpPr/>
          <p:nvPr/>
        </p:nvGrpSpPr>
        <p:grpSpPr>
          <a:xfrm>
            <a:off x="2175521" y="3196199"/>
            <a:ext cx="337158" cy="359311"/>
            <a:chOff x="2202058" y="3346737"/>
            <a:chExt cx="337158" cy="359311"/>
          </a:xfrm>
        </p:grpSpPr>
        <p:sp>
          <p:nvSpPr>
            <p:cNvPr id="15701" name="Google Shape;15701;p8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0" name="Google Shape;15710;p85"/>
          <p:cNvGrpSpPr/>
          <p:nvPr/>
        </p:nvGrpSpPr>
        <p:grpSpPr>
          <a:xfrm>
            <a:off x="2196521" y="3667634"/>
            <a:ext cx="359232" cy="306050"/>
            <a:chOff x="2223059" y="3818172"/>
            <a:chExt cx="359232" cy="306050"/>
          </a:xfrm>
        </p:grpSpPr>
        <p:sp>
          <p:nvSpPr>
            <p:cNvPr id="15711" name="Google Shape;15711;p8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0" name="Google Shape;15720;p85"/>
          <p:cNvGrpSpPr/>
          <p:nvPr/>
        </p:nvGrpSpPr>
        <p:grpSpPr>
          <a:xfrm>
            <a:off x="1699451" y="1841283"/>
            <a:ext cx="378426" cy="298509"/>
            <a:chOff x="1725989" y="1991820"/>
            <a:chExt cx="378426" cy="298509"/>
          </a:xfrm>
        </p:grpSpPr>
        <p:sp>
          <p:nvSpPr>
            <p:cNvPr id="15721" name="Google Shape;15721;p8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3" name="Google Shape;15733;p85"/>
          <p:cNvGrpSpPr/>
          <p:nvPr/>
        </p:nvGrpSpPr>
        <p:grpSpPr>
          <a:xfrm>
            <a:off x="1741871" y="3641213"/>
            <a:ext cx="367978" cy="359075"/>
            <a:chOff x="1768409" y="3791751"/>
            <a:chExt cx="367978" cy="359075"/>
          </a:xfrm>
        </p:grpSpPr>
        <p:sp>
          <p:nvSpPr>
            <p:cNvPr id="15734" name="Google Shape;15734;p8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85"/>
          <p:cNvGrpSpPr/>
          <p:nvPr/>
        </p:nvGrpSpPr>
        <p:grpSpPr>
          <a:xfrm>
            <a:off x="2642426" y="3640768"/>
            <a:ext cx="358735" cy="359311"/>
            <a:chOff x="2668963" y="3791306"/>
            <a:chExt cx="358735" cy="359311"/>
          </a:xfrm>
        </p:grpSpPr>
        <p:sp>
          <p:nvSpPr>
            <p:cNvPr id="15748" name="Google Shape;15748;p8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4" name="Google Shape;15764;p85"/>
          <p:cNvGrpSpPr/>
          <p:nvPr/>
        </p:nvGrpSpPr>
        <p:grpSpPr>
          <a:xfrm>
            <a:off x="823144" y="1844660"/>
            <a:ext cx="363893" cy="291727"/>
            <a:chOff x="849682" y="1995198"/>
            <a:chExt cx="363893" cy="291727"/>
          </a:xfrm>
        </p:grpSpPr>
        <p:sp>
          <p:nvSpPr>
            <p:cNvPr id="15765" name="Google Shape;15765;p8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3" name="Google Shape;15783;p85"/>
          <p:cNvGrpSpPr/>
          <p:nvPr/>
        </p:nvGrpSpPr>
        <p:grpSpPr>
          <a:xfrm>
            <a:off x="3038893" y="1839528"/>
            <a:ext cx="378190" cy="302044"/>
            <a:chOff x="3065430" y="1990066"/>
            <a:chExt cx="378190" cy="302044"/>
          </a:xfrm>
        </p:grpSpPr>
        <p:sp>
          <p:nvSpPr>
            <p:cNvPr id="15784" name="Google Shape;15784;p8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5" name="Google Shape;15795;p85"/>
          <p:cNvGrpSpPr/>
          <p:nvPr/>
        </p:nvGrpSpPr>
        <p:grpSpPr>
          <a:xfrm>
            <a:off x="3541697" y="3640873"/>
            <a:ext cx="347501" cy="359284"/>
            <a:chOff x="3568234" y="3791410"/>
            <a:chExt cx="347501" cy="359284"/>
          </a:xfrm>
        </p:grpSpPr>
        <p:sp>
          <p:nvSpPr>
            <p:cNvPr id="15796" name="Google Shape;15796;p8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7" name="Google Shape;15807;p85"/>
          <p:cNvGrpSpPr/>
          <p:nvPr/>
        </p:nvGrpSpPr>
        <p:grpSpPr>
          <a:xfrm>
            <a:off x="1733387" y="1350550"/>
            <a:ext cx="347004" cy="358420"/>
            <a:chOff x="1759925" y="1501087"/>
            <a:chExt cx="347004" cy="358420"/>
          </a:xfrm>
        </p:grpSpPr>
        <p:sp>
          <p:nvSpPr>
            <p:cNvPr id="15808" name="Google Shape;15808;p8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5" name="Google Shape;15835;p85"/>
          <p:cNvGrpSpPr/>
          <p:nvPr/>
        </p:nvGrpSpPr>
        <p:grpSpPr>
          <a:xfrm>
            <a:off x="3492757" y="2263123"/>
            <a:ext cx="360227" cy="359311"/>
            <a:chOff x="3519295" y="2413660"/>
            <a:chExt cx="360227" cy="359311"/>
          </a:xfrm>
        </p:grpSpPr>
        <p:sp>
          <p:nvSpPr>
            <p:cNvPr id="15836" name="Google Shape;15836;p8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1" name="Google Shape;15871;p85"/>
          <p:cNvGrpSpPr/>
          <p:nvPr/>
        </p:nvGrpSpPr>
        <p:grpSpPr>
          <a:xfrm>
            <a:off x="1303717" y="3695181"/>
            <a:ext cx="358996" cy="250774"/>
            <a:chOff x="1330255" y="3845718"/>
            <a:chExt cx="358996" cy="250774"/>
          </a:xfrm>
        </p:grpSpPr>
        <p:sp>
          <p:nvSpPr>
            <p:cNvPr id="15872" name="Google Shape;15872;p8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2" name="Google Shape;15882;p85"/>
          <p:cNvGrpSpPr/>
          <p:nvPr/>
        </p:nvGrpSpPr>
        <p:grpSpPr>
          <a:xfrm>
            <a:off x="3088566" y="3640847"/>
            <a:ext cx="373424" cy="359311"/>
            <a:chOff x="3115103" y="3791384"/>
            <a:chExt cx="373424" cy="359311"/>
          </a:xfrm>
        </p:grpSpPr>
        <p:sp>
          <p:nvSpPr>
            <p:cNvPr id="15883" name="Google Shape;15883;p8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7" name="Google Shape;15897;p85"/>
          <p:cNvGrpSpPr/>
          <p:nvPr/>
        </p:nvGrpSpPr>
        <p:grpSpPr>
          <a:xfrm>
            <a:off x="857316" y="3642104"/>
            <a:ext cx="378190" cy="357059"/>
            <a:chOff x="883853" y="3792641"/>
            <a:chExt cx="378190" cy="357059"/>
          </a:xfrm>
        </p:grpSpPr>
        <p:sp>
          <p:nvSpPr>
            <p:cNvPr id="15898" name="Google Shape;15898;p8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4" name="Google Shape;15924;p85"/>
          <p:cNvGrpSpPr/>
          <p:nvPr/>
        </p:nvGrpSpPr>
        <p:grpSpPr>
          <a:xfrm>
            <a:off x="3907659" y="2334268"/>
            <a:ext cx="401207" cy="214036"/>
            <a:chOff x="3934196" y="2484805"/>
            <a:chExt cx="401207" cy="214036"/>
          </a:xfrm>
        </p:grpSpPr>
        <p:sp>
          <p:nvSpPr>
            <p:cNvPr id="15925" name="Google Shape;15925;p8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85"/>
          <p:cNvGrpSpPr/>
          <p:nvPr/>
        </p:nvGrpSpPr>
        <p:grpSpPr>
          <a:xfrm>
            <a:off x="3973357" y="1349659"/>
            <a:ext cx="342474" cy="359232"/>
            <a:chOff x="3999894" y="1500197"/>
            <a:chExt cx="342474" cy="359232"/>
          </a:xfrm>
        </p:grpSpPr>
        <p:sp>
          <p:nvSpPr>
            <p:cNvPr id="15931" name="Google Shape;15931;p8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85"/>
          <p:cNvGrpSpPr/>
          <p:nvPr/>
        </p:nvGrpSpPr>
        <p:grpSpPr>
          <a:xfrm>
            <a:off x="2207257" y="2731625"/>
            <a:ext cx="232601" cy="366747"/>
            <a:chOff x="2233795" y="2882162"/>
            <a:chExt cx="232601" cy="366747"/>
          </a:xfrm>
        </p:grpSpPr>
        <p:sp>
          <p:nvSpPr>
            <p:cNvPr id="15942" name="Google Shape;15942;p8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0" name="Google Shape;15960;p85"/>
          <p:cNvGrpSpPr/>
          <p:nvPr/>
        </p:nvGrpSpPr>
        <p:grpSpPr>
          <a:xfrm>
            <a:off x="3497235" y="3253885"/>
            <a:ext cx="362008" cy="244175"/>
            <a:chOff x="3523772" y="3404422"/>
            <a:chExt cx="362008" cy="244175"/>
          </a:xfrm>
        </p:grpSpPr>
        <p:sp>
          <p:nvSpPr>
            <p:cNvPr id="15961" name="Google Shape;15961;p8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85"/>
          <p:cNvGrpSpPr/>
          <p:nvPr/>
        </p:nvGrpSpPr>
        <p:grpSpPr>
          <a:xfrm>
            <a:off x="3504488" y="1826776"/>
            <a:ext cx="359232" cy="327836"/>
            <a:chOff x="3531026" y="1977314"/>
            <a:chExt cx="359232" cy="327836"/>
          </a:xfrm>
        </p:grpSpPr>
        <p:sp>
          <p:nvSpPr>
            <p:cNvPr id="15977" name="Google Shape;15977;p8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7" name="Google Shape;15987;p85"/>
          <p:cNvGrpSpPr/>
          <p:nvPr/>
        </p:nvGrpSpPr>
        <p:grpSpPr>
          <a:xfrm>
            <a:off x="3096814" y="1349738"/>
            <a:ext cx="296781" cy="359232"/>
            <a:chOff x="3123351" y="1500275"/>
            <a:chExt cx="296781" cy="359232"/>
          </a:xfrm>
        </p:grpSpPr>
        <p:sp>
          <p:nvSpPr>
            <p:cNvPr id="15988" name="Google Shape;15988;p8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9" name="Google Shape;15999;p85"/>
          <p:cNvGrpSpPr/>
          <p:nvPr/>
        </p:nvGrpSpPr>
        <p:grpSpPr>
          <a:xfrm>
            <a:off x="2632920" y="1349738"/>
            <a:ext cx="332261" cy="359232"/>
            <a:chOff x="2659458" y="1500275"/>
            <a:chExt cx="332261" cy="359232"/>
          </a:xfrm>
        </p:grpSpPr>
        <p:sp>
          <p:nvSpPr>
            <p:cNvPr id="16000" name="Google Shape;16000;p8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0" name="Google Shape;16020;p85"/>
          <p:cNvGrpSpPr/>
          <p:nvPr/>
        </p:nvGrpSpPr>
        <p:grpSpPr>
          <a:xfrm>
            <a:off x="1723646" y="2262992"/>
            <a:ext cx="359730" cy="359441"/>
            <a:chOff x="1750184" y="2413530"/>
            <a:chExt cx="359730" cy="359441"/>
          </a:xfrm>
        </p:grpSpPr>
        <p:sp>
          <p:nvSpPr>
            <p:cNvPr id="16021" name="Google Shape;16021;p8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2" name="Google Shape;16032;p85"/>
          <p:cNvGrpSpPr/>
          <p:nvPr/>
        </p:nvGrpSpPr>
        <p:grpSpPr>
          <a:xfrm>
            <a:off x="2203513" y="1349685"/>
            <a:ext cx="316524" cy="359284"/>
            <a:chOff x="2230050" y="1500223"/>
            <a:chExt cx="316524" cy="359284"/>
          </a:xfrm>
        </p:grpSpPr>
        <p:sp>
          <p:nvSpPr>
            <p:cNvPr id="16033" name="Google Shape;16033;p8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85"/>
          <p:cNvGrpSpPr/>
          <p:nvPr/>
        </p:nvGrpSpPr>
        <p:grpSpPr>
          <a:xfrm>
            <a:off x="2663504" y="4112229"/>
            <a:ext cx="359389" cy="359232"/>
            <a:chOff x="2690042" y="4262767"/>
            <a:chExt cx="359389" cy="359232"/>
          </a:xfrm>
        </p:grpSpPr>
        <p:sp>
          <p:nvSpPr>
            <p:cNvPr id="16054" name="Google Shape;16054;p8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1" name="Google Shape;16061;p85"/>
          <p:cNvGrpSpPr/>
          <p:nvPr/>
        </p:nvGrpSpPr>
        <p:grpSpPr>
          <a:xfrm>
            <a:off x="2662902" y="2731625"/>
            <a:ext cx="222337" cy="366721"/>
            <a:chOff x="2689440" y="2882162"/>
            <a:chExt cx="222337" cy="366721"/>
          </a:xfrm>
        </p:grpSpPr>
        <p:sp>
          <p:nvSpPr>
            <p:cNvPr id="16062" name="Google Shape;16062;p8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1" name="Google Shape;16071;p8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2" name="Google Shape;16072;p85"/>
          <p:cNvGrpSpPr/>
          <p:nvPr/>
        </p:nvGrpSpPr>
        <p:grpSpPr>
          <a:xfrm>
            <a:off x="2611449" y="1829604"/>
            <a:ext cx="359232" cy="322023"/>
            <a:chOff x="2637986" y="1980142"/>
            <a:chExt cx="359232" cy="322023"/>
          </a:xfrm>
        </p:grpSpPr>
        <p:sp>
          <p:nvSpPr>
            <p:cNvPr id="16073" name="Google Shape;16073;p8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85"/>
          <p:cNvGrpSpPr/>
          <p:nvPr/>
        </p:nvGrpSpPr>
        <p:grpSpPr>
          <a:xfrm>
            <a:off x="1279994" y="3196435"/>
            <a:ext cx="323018" cy="359075"/>
            <a:chOff x="1306531" y="3346972"/>
            <a:chExt cx="323018" cy="359075"/>
          </a:xfrm>
        </p:grpSpPr>
        <p:sp>
          <p:nvSpPr>
            <p:cNvPr id="16087" name="Google Shape;16087;p8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6" name="Google Shape;16096;p85"/>
          <p:cNvGrpSpPr/>
          <p:nvPr/>
        </p:nvGrpSpPr>
        <p:grpSpPr>
          <a:xfrm>
            <a:off x="1281486" y="2263437"/>
            <a:ext cx="360253" cy="357111"/>
            <a:chOff x="1308024" y="2413975"/>
            <a:chExt cx="360253" cy="357111"/>
          </a:xfrm>
        </p:grpSpPr>
        <p:sp>
          <p:nvSpPr>
            <p:cNvPr id="16097" name="Google Shape;16097;p8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8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7" name="Google Shape;16127;p85"/>
          <p:cNvGrpSpPr/>
          <p:nvPr/>
        </p:nvGrpSpPr>
        <p:grpSpPr>
          <a:xfrm>
            <a:off x="1271981" y="1819785"/>
            <a:ext cx="378452" cy="341321"/>
            <a:chOff x="1298519" y="1970322"/>
            <a:chExt cx="378452" cy="341321"/>
          </a:xfrm>
        </p:grpSpPr>
        <p:sp>
          <p:nvSpPr>
            <p:cNvPr id="16128" name="Google Shape;16128;p8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8" name="Google Shape;16148;p85"/>
          <p:cNvGrpSpPr/>
          <p:nvPr/>
        </p:nvGrpSpPr>
        <p:grpSpPr>
          <a:xfrm>
            <a:off x="3088278" y="3196330"/>
            <a:ext cx="283217" cy="359180"/>
            <a:chOff x="3114815" y="3346868"/>
            <a:chExt cx="283217" cy="359180"/>
          </a:xfrm>
        </p:grpSpPr>
        <p:sp>
          <p:nvSpPr>
            <p:cNvPr id="16149" name="Google Shape;16149;p8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85"/>
          <p:cNvGrpSpPr/>
          <p:nvPr/>
        </p:nvGrpSpPr>
        <p:grpSpPr>
          <a:xfrm>
            <a:off x="3946648" y="3202693"/>
            <a:ext cx="378661" cy="346558"/>
            <a:chOff x="3973186" y="3353231"/>
            <a:chExt cx="378661" cy="346558"/>
          </a:xfrm>
        </p:grpSpPr>
        <p:sp>
          <p:nvSpPr>
            <p:cNvPr id="16163" name="Google Shape;16163;p8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1" name="Google Shape;16181;p85"/>
          <p:cNvGrpSpPr/>
          <p:nvPr/>
        </p:nvGrpSpPr>
        <p:grpSpPr>
          <a:xfrm>
            <a:off x="2126319" y="4112465"/>
            <a:ext cx="373241" cy="359127"/>
            <a:chOff x="2152857" y="4263002"/>
            <a:chExt cx="373241" cy="359127"/>
          </a:xfrm>
        </p:grpSpPr>
        <p:sp>
          <p:nvSpPr>
            <p:cNvPr id="16182" name="Google Shape;16182;p8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0" name="Google Shape;16190;p85"/>
          <p:cNvGrpSpPr/>
          <p:nvPr/>
        </p:nvGrpSpPr>
        <p:grpSpPr>
          <a:xfrm>
            <a:off x="833094" y="3196435"/>
            <a:ext cx="303537" cy="359127"/>
            <a:chOff x="859632" y="3346972"/>
            <a:chExt cx="303537" cy="359127"/>
          </a:xfrm>
        </p:grpSpPr>
        <p:sp>
          <p:nvSpPr>
            <p:cNvPr id="16191" name="Google Shape;16191;p8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6" name="Google Shape;16196;p85"/>
          <p:cNvGrpSpPr/>
          <p:nvPr/>
        </p:nvGrpSpPr>
        <p:grpSpPr>
          <a:xfrm>
            <a:off x="1741373" y="2731704"/>
            <a:ext cx="265306" cy="366799"/>
            <a:chOff x="1767911" y="2882241"/>
            <a:chExt cx="265306" cy="366799"/>
          </a:xfrm>
        </p:grpSpPr>
        <p:sp>
          <p:nvSpPr>
            <p:cNvPr id="16197" name="Google Shape;16197;p8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85"/>
          <p:cNvGrpSpPr/>
          <p:nvPr/>
        </p:nvGrpSpPr>
        <p:grpSpPr>
          <a:xfrm>
            <a:off x="1305472" y="1349397"/>
            <a:ext cx="331895" cy="359311"/>
            <a:chOff x="1332009" y="1499935"/>
            <a:chExt cx="331895" cy="359311"/>
          </a:xfrm>
        </p:grpSpPr>
        <p:sp>
          <p:nvSpPr>
            <p:cNvPr id="16213" name="Google Shape;16213;p8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0" name="Google Shape;16230;p85"/>
          <p:cNvGrpSpPr/>
          <p:nvPr/>
        </p:nvGrpSpPr>
        <p:grpSpPr>
          <a:xfrm>
            <a:off x="2636927" y="3196278"/>
            <a:ext cx="289528" cy="359232"/>
            <a:chOff x="2663464" y="3346815"/>
            <a:chExt cx="289528" cy="359232"/>
          </a:xfrm>
        </p:grpSpPr>
        <p:sp>
          <p:nvSpPr>
            <p:cNvPr id="16231" name="Google Shape;16231;p8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85"/>
          <p:cNvGrpSpPr/>
          <p:nvPr/>
        </p:nvGrpSpPr>
        <p:grpSpPr>
          <a:xfrm>
            <a:off x="1289237" y="2731389"/>
            <a:ext cx="269051" cy="366983"/>
            <a:chOff x="1315775" y="2881927"/>
            <a:chExt cx="269051" cy="366983"/>
          </a:xfrm>
        </p:grpSpPr>
        <p:sp>
          <p:nvSpPr>
            <p:cNvPr id="16243" name="Google Shape;16243;p8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8" name="Google Shape;16258;p85"/>
          <p:cNvGrpSpPr/>
          <p:nvPr/>
        </p:nvGrpSpPr>
        <p:grpSpPr>
          <a:xfrm>
            <a:off x="3950890" y="1829604"/>
            <a:ext cx="359232" cy="322023"/>
            <a:chOff x="3977427" y="1980142"/>
            <a:chExt cx="359232" cy="322023"/>
          </a:xfrm>
        </p:grpSpPr>
        <p:sp>
          <p:nvSpPr>
            <p:cNvPr id="16259" name="Google Shape;16259;p8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85"/>
          <p:cNvGrpSpPr/>
          <p:nvPr/>
        </p:nvGrpSpPr>
        <p:grpSpPr>
          <a:xfrm>
            <a:off x="839091" y="2263071"/>
            <a:ext cx="361720" cy="359180"/>
            <a:chOff x="865628" y="2413608"/>
            <a:chExt cx="361720" cy="359180"/>
          </a:xfrm>
        </p:grpSpPr>
        <p:sp>
          <p:nvSpPr>
            <p:cNvPr id="16270" name="Google Shape;16270;p8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3" name="Google Shape;16283;p85"/>
          <p:cNvGrpSpPr/>
          <p:nvPr/>
        </p:nvGrpSpPr>
        <p:grpSpPr>
          <a:xfrm>
            <a:off x="3090556" y="2731389"/>
            <a:ext cx="268815" cy="366983"/>
            <a:chOff x="3117093" y="2881927"/>
            <a:chExt cx="268815" cy="366983"/>
          </a:xfrm>
        </p:grpSpPr>
        <p:sp>
          <p:nvSpPr>
            <p:cNvPr id="16284" name="Google Shape;16284;p8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85"/>
          <p:cNvGrpSpPr/>
          <p:nvPr/>
        </p:nvGrpSpPr>
        <p:grpSpPr>
          <a:xfrm>
            <a:off x="3507971" y="1357462"/>
            <a:ext cx="368502" cy="343521"/>
            <a:chOff x="3534508" y="1508000"/>
            <a:chExt cx="368502" cy="343521"/>
          </a:xfrm>
        </p:grpSpPr>
        <p:sp>
          <p:nvSpPr>
            <p:cNvPr id="16300" name="Google Shape;16300;p8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5" name="Google Shape;16315;p85"/>
          <p:cNvGrpSpPr/>
          <p:nvPr/>
        </p:nvGrpSpPr>
        <p:grpSpPr>
          <a:xfrm>
            <a:off x="7131161" y="1349424"/>
            <a:ext cx="279054" cy="354754"/>
            <a:chOff x="7147436" y="1502999"/>
            <a:chExt cx="279054" cy="354754"/>
          </a:xfrm>
        </p:grpSpPr>
        <p:sp>
          <p:nvSpPr>
            <p:cNvPr id="16316" name="Google Shape;16316;p8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2" name="Google Shape;16332;p85"/>
          <p:cNvGrpSpPr/>
          <p:nvPr/>
        </p:nvGrpSpPr>
        <p:grpSpPr>
          <a:xfrm>
            <a:off x="7586806" y="1819497"/>
            <a:ext cx="276802" cy="354807"/>
            <a:chOff x="7603081" y="1973072"/>
            <a:chExt cx="276802" cy="354807"/>
          </a:xfrm>
        </p:grpSpPr>
        <p:sp>
          <p:nvSpPr>
            <p:cNvPr id="16333" name="Google Shape;16333;p8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7" name="Google Shape;16347;p85"/>
          <p:cNvGrpSpPr/>
          <p:nvPr/>
        </p:nvGrpSpPr>
        <p:grpSpPr>
          <a:xfrm>
            <a:off x="6680517" y="1349424"/>
            <a:ext cx="276802" cy="354754"/>
            <a:chOff x="6696792" y="1502999"/>
            <a:chExt cx="276802" cy="354754"/>
          </a:xfrm>
        </p:grpSpPr>
        <p:sp>
          <p:nvSpPr>
            <p:cNvPr id="16348" name="Google Shape;16348;p8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63" name="Google Shape;16363;p8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64" name="Google Shape;16364;p85"/>
          <p:cNvGrpSpPr/>
          <p:nvPr/>
        </p:nvGrpSpPr>
        <p:grpSpPr>
          <a:xfrm>
            <a:off x="6207118" y="1349424"/>
            <a:ext cx="320295" cy="354754"/>
            <a:chOff x="6223393" y="1502999"/>
            <a:chExt cx="320295" cy="354754"/>
          </a:xfrm>
        </p:grpSpPr>
        <p:sp>
          <p:nvSpPr>
            <p:cNvPr id="16365" name="Google Shape;16365;p8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8" name="Google Shape;16388;p85"/>
          <p:cNvGrpSpPr/>
          <p:nvPr/>
        </p:nvGrpSpPr>
        <p:grpSpPr>
          <a:xfrm>
            <a:off x="5294336" y="1349397"/>
            <a:ext cx="339515" cy="354781"/>
            <a:chOff x="5310611" y="1502972"/>
            <a:chExt cx="339515" cy="354781"/>
          </a:xfrm>
        </p:grpSpPr>
        <p:sp>
          <p:nvSpPr>
            <p:cNvPr id="16389" name="Google Shape;16389;p8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5" name="Google Shape;16405;p85"/>
          <p:cNvGrpSpPr/>
          <p:nvPr/>
        </p:nvGrpSpPr>
        <p:grpSpPr>
          <a:xfrm>
            <a:off x="6237362" y="3636526"/>
            <a:ext cx="274550" cy="354833"/>
            <a:chOff x="6253637" y="3790101"/>
            <a:chExt cx="274550" cy="354833"/>
          </a:xfrm>
        </p:grpSpPr>
        <p:sp>
          <p:nvSpPr>
            <p:cNvPr id="16406" name="Google Shape;16406;p8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3" name="Google Shape;16423;p85"/>
          <p:cNvGrpSpPr/>
          <p:nvPr/>
        </p:nvGrpSpPr>
        <p:grpSpPr>
          <a:xfrm>
            <a:off x="5786456" y="3636605"/>
            <a:ext cx="274576" cy="354754"/>
            <a:chOff x="5802731" y="3790180"/>
            <a:chExt cx="274576" cy="354754"/>
          </a:xfrm>
        </p:grpSpPr>
        <p:sp>
          <p:nvSpPr>
            <p:cNvPr id="16424" name="Google Shape;16424;p8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5" name="Google Shape;16445;p85"/>
          <p:cNvGrpSpPr/>
          <p:nvPr/>
        </p:nvGrpSpPr>
        <p:grpSpPr>
          <a:xfrm>
            <a:off x="5335813" y="3636631"/>
            <a:ext cx="274550" cy="354728"/>
            <a:chOff x="5352088" y="3790206"/>
            <a:chExt cx="274550" cy="354728"/>
          </a:xfrm>
        </p:grpSpPr>
        <p:sp>
          <p:nvSpPr>
            <p:cNvPr id="16446" name="Google Shape;16446;p8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0" name="Google Shape;16470;p85"/>
          <p:cNvGrpSpPr/>
          <p:nvPr/>
        </p:nvGrpSpPr>
        <p:grpSpPr>
          <a:xfrm>
            <a:off x="4885431" y="3636500"/>
            <a:ext cx="274550" cy="354859"/>
            <a:chOff x="4901706" y="3790075"/>
            <a:chExt cx="274550" cy="354859"/>
          </a:xfrm>
        </p:grpSpPr>
        <p:sp>
          <p:nvSpPr>
            <p:cNvPr id="16471" name="Google Shape;16471;p8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8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85"/>
          <p:cNvGrpSpPr/>
          <p:nvPr/>
        </p:nvGrpSpPr>
        <p:grpSpPr>
          <a:xfrm>
            <a:off x="8036429" y="1349633"/>
            <a:ext cx="275073" cy="354545"/>
            <a:chOff x="8052704" y="1503208"/>
            <a:chExt cx="275073" cy="354545"/>
          </a:xfrm>
        </p:grpSpPr>
        <p:sp>
          <p:nvSpPr>
            <p:cNvPr id="16489" name="Google Shape;16489;p8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85"/>
          <p:cNvGrpSpPr/>
          <p:nvPr/>
        </p:nvGrpSpPr>
        <p:grpSpPr>
          <a:xfrm>
            <a:off x="5778470" y="1349424"/>
            <a:ext cx="274550" cy="354754"/>
            <a:chOff x="5794745" y="1502999"/>
            <a:chExt cx="274550" cy="354754"/>
          </a:xfrm>
        </p:grpSpPr>
        <p:sp>
          <p:nvSpPr>
            <p:cNvPr id="16507" name="Google Shape;16507;p8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85"/>
          <p:cNvGrpSpPr/>
          <p:nvPr/>
        </p:nvGrpSpPr>
        <p:grpSpPr>
          <a:xfrm>
            <a:off x="4880665" y="1349424"/>
            <a:ext cx="263316" cy="354754"/>
            <a:chOff x="4896940" y="1502999"/>
            <a:chExt cx="263316" cy="354754"/>
          </a:xfrm>
        </p:grpSpPr>
        <p:sp>
          <p:nvSpPr>
            <p:cNvPr id="16531" name="Google Shape;16531;p8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85"/>
          <p:cNvGrpSpPr/>
          <p:nvPr/>
        </p:nvGrpSpPr>
        <p:grpSpPr>
          <a:xfrm>
            <a:off x="6239117" y="4114507"/>
            <a:ext cx="274550" cy="354728"/>
            <a:chOff x="6255392" y="4268082"/>
            <a:chExt cx="274550" cy="354728"/>
          </a:xfrm>
        </p:grpSpPr>
        <p:sp>
          <p:nvSpPr>
            <p:cNvPr id="16553" name="Google Shape;16553;p8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3" name="Google Shape;16573;p85"/>
          <p:cNvGrpSpPr/>
          <p:nvPr/>
        </p:nvGrpSpPr>
        <p:grpSpPr>
          <a:xfrm>
            <a:off x="7587801" y="3636500"/>
            <a:ext cx="275807" cy="354859"/>
            <a:chOff x="7604076" y="3790075"/>
            <a:chExt cx="275807" cy="354859"/>
          </a:xfrm>
        </p:grpSpPr>
        <p:sp>
          <p:nvSpPr>
            <p:cNvPr id="16574" name="Google Shape;16574;p8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6" name="Google Shape;16596;p85"/>
          <p:cNvGrpSpPr/>
          <p:nvPr/>
        </p:nvGrpSpPr>
        <p:grpSpPr>
          <a:xfrm>
            <a:off x="7138152" y="3636631"/>
            <a:ext cx="274550" cy="354493"/>
            <a:chOff x="7154427" y="3790206"/>
            <a:chExt cx="274550" cy="354493"/>
          </a:xfrm>
        </p:grpSpPr>
        <p:sp>
          <p:nvSpPr>
            <p:cNvPr id="16597" name="Google Shape;16597;p8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85"/>
          <p:cNvGrpSpPr/>
          <p:nvPr/>
        </p:nvGrpSpPr>
        <p:grpSpPr>
          <a:xfrm>
            <a:off x="8038183" y="1819575"/>
            <a:ext cx="274576" cy="354728"/>
            <a:chOff x="8054458" y="1973150"/>
            <a:chExt cx="274576" cy="354728"/>
          </a:xfrm>
        </p:grpSpPr>
        <p:sp>
          <p:nvSpPr>
            <p:cNvPr id="16618" name="Google Shape;16618;p8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0" name="Google Shape;16640;p85"/>
          <p:cNvGrpSpPr/>
          <p:nvPr/>
        </p:nvGrpSpPr>
        <p:grpSpPr>
          <a:xfrm>
            <a:off x="7137655" y="1819575"/>
            <a:ext cx="274812" cy="354728"/>
            <a:chOff x="7153930" y="1973150"/>
            <a:chExt cx="274812" cy="354728"/>
          </a:xfrm>
        </p:grpSpPr>
        <p:sp>
          <p:nvSpPr>
            <p:cNvPr id="16641" name="Google Shape;16641;p8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0" name="Google Shape;16660;p85"/>
          <p:cNvGrpSpPr/>
          <p:nvPr/>
        </p:nvGrpSpPr>
        <p:grpSpPr>
          <a:xfrm>
            <a:off x="6687247" y="1819523"/>
            <a:ext cx="274812" cy="354781"/>
            <a:chOff x="6703522" y="1973098"/>
            <a:chExt cx="274812" cy="354781"/>
          </a:xfrm>
        </p:grpSpPr>
        <p:sp>
          <p:nvSpPr>
            <p:cNvPr id="16661" name="Google Shape;16661;p8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6" name="Google Shape;16686;p85"/>
          <p:cNvGrpSpPr/>
          <p:nvPr/>
        </p:nvGrpSpPr>
        <p:grpSpPr>
          <a:xfrm>
            <a:off x="6237100" y="1819575"/>
            <a:ext cx="274812" cy="354728"/>
            <a:chOff x="6253375" y="1973150"/>
            <a:chExt cx="274812" cy="354728"/>
          </a:xfrm>
        </p:grpSpPr>
        <p:sp>
          <p:nvSpPr>
            <p:cNvPr id="16687" name="Google Shape;16687;p8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5" name="Google Shape;16725;p85"/>
          <p:cNvGrpSpPr/>
          <p:nvPr/>
        </p:nvGrpSpPr>
        <p:grpSpPr>
          <a:xfrm>
            <a:off x="5786221" y="1819575"/>
            <a:ext cx="275309" cy="354728"/>
            <a:chOff x="5802496" y="1973150"/>
            <a:chExt cx="275309" cy="354728"/>
          </a:xfrm>
        </p:grpSpPr>
        <p:sp>
          <p:nvSpPr>
            <p:cNvPr id="16726" name="Google Shape;16726;p8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2" name="Google Shape;16752;p85"/>
          <p:cNvGrpSpPr/>
          <p:nvPr/>
        </p:nvGrpSpPr>
        <p:grpSpPr>
          <a:xfrm>
            <a:off x="5336808" y="1819575"/>
            <a:ext cx="274576" cy="354728"/>
            <a:chOff x="5353083" y="1973150"/>
            <a:chExt cx="274576" cy="354728"/>
          </a:xfrm>
        </p:grpSpPr>
        <p:sp>
          <p:nvSpPr>
            <p:cNvPr id="16753" name="Google Shape;16753;p8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4" name="Google Shape;16774;p85"/>
          <p:cNvGrpSpPr/>
          <p:nvPr/>
        </p:nvGrpSpPr>
        <p:grpSpPr>
          <a:xfrm>
            <a:off x="4886426" y="1819575"/>
            <a:ext cx="274812" cy="354728"/>
            <a:chOff x="4902701" y="1973150"/>
            <a:chExt cx="274812" cy="354728"/>
          </a:xfrm>
        </p:grpSpPr>
        <p:sp>
          <p:nvSpPr>
            <p:cNvPr id="16775" name="Google Shape;16775;p8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0" name="Google Shape;16800;p85"/>
          <p:cNvGrpSpPr/>
          <p:nvPr/>
        </p:nvGrpSpPr>
        <p:grpSpPr>
          <a:xfrm>
            <a:off x="4886426" y="2726414"/>
            <a:ext cx="272560" cy="354676"/>
            <a:chOff x="4902701" y="2879989"/>
            <a:chExt cx="272560" cy="354676"/>
          </a:xfrm>
        </p:grpSpPr>
        <p:sp>
          <p:nvSpPr>
            <p:cNvPr id="16801" name="Google Shape;16801;p8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8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8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5" name="Google Shape;16825;p85"/>
          <p:cNvGrpSpPr/>
          <p:nvPr/>
        </p:nvGrpSpPr>
        <p:grpSpPr>
          <a:xfrm>
            <a:off x="5787713" y="4114507"/>
            <a:ext cx="274550" cy="354728"/>
            <a:chOff x="5803988" y="4268082"/>
            <a:chExt cx="274550" cy="354728"/>
          </a:xfrm>
        </p:grpSpPr>
        <p:sp>
          <p:nvSpPr>
            <p:cNvPr id="16826" name="Google Shape;16826;p8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8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8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8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8" name="Google Shape;16848;p85"/>
          <p:cNvGrpSpPr/>
          <p:nvPr/>
        </p:nvGrpSpPr>
        <p:grpSpPr>
          <a:xfrm>
            <a:off x="5336074" y="4114507"/>
            <a:ext cx="274550" cy="354728"/>
            <a:chOff x="5352349" y="4268082"/>
            <a:chExt cx="274550" cy="354728"/>
          </a:xfrm>
        </p:grpSpPr>
        <p:sp>
          <p:nvSpPr>
            <p:cNvPr id="16849" name="Google Shape;16849;p8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8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1" name="Google Shape;16871;p85"/>
          <p:cNvGrpSpPr/>
          <p:nvPr/>
        </p:nvGrpSpPr>
        <p:grpSpPr>
          <a:xfrm>
            <a:off x="7590551" y="2265715"/>
            <a:ext cx="274550" cy="354728"/>
            <a:chOff x="7606826" y="2419290"/>
            <a:chExt cx="274550" cy="354728"/>
          </a:xfrm>
        </p:grpSpPr>
        <p:sp>
          <p:nvSpPr>
            <p:cNvPr id="16872" name="Google Shape;16872;p8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8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8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8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7" name="Google Shape;16887;p85"/>
          <p:cNvGrpSpPr/>
          <p:nvPr/>
        </p:nvGrpSpPr>
        <p:grpSpPr>
          <a:xfrm>
            <a:off x="7139907" y="2265715"/>
            <a:ext cx="274550" cy="354728"/>
            <a:chOff x="7156182" y="2419290"/>
            <a:chExt cx="274550" cy="354728"/>
          </a:xfrm>
        </p:grpSpPr>
        <p:sp>
          <p:nvSpPr>
            <p:cNvPr id="16888" name="Google Shape;16888;p8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8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8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8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3" name="Google Shape;16903;p85"/>
          <p:cNvGrpSpPr/>
          <p:nvPr/>
        </p:nvGrpSpPr>
        <p:grpSpPr>
          <a:xfrm>
            <a:off x="6689001" y="2265715"/>
            <a:ext cx="274812" cy="354728"/>
            <a:chOff x="6705276" y="2419290"/>
            <a:chExt cx="274812" cy="354728"/>
          </a:xfrm>
        </p:grpSpPr>
        <p:sp>
          <p:nvSpPr>
            <p:cNvPr id="16904" name="Google Shape;16904;p8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8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8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8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2" name="Google Shape;16932;p85"/>
          <p:cNvGrpSpPr/>
          <p:nvPr/>
        </p:nvGrpSpPr>
        <p:grpSpPr>
          <a:xfrm>
            <a:off x="4886661" y="2265715"/>
            <a:ext cx="274576" cy="354728"/>
            <a:chOff x="4902936" y="2419290"/>
            <a:chExt cx="274576" cy="354728"/>
          </a:xfrm>
        </p:grpSpPr>
        <p:sp>
          <p:nvSpPr>
            <p:cNvPr id="16933" name="Google Shape;16933;p8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8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8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3" name="Google Shape;16953;p85"/>
          <p:cNvGrpSpPr/>
          <p:nvPr/>
        </p:nvGrpSpPr>
        <p:grpSpPr>
          <a:xfrm>
            <a:off x="7591781" y="3192219"/>
            <a:ext cx="270334" cy="354754"/>
            <a:chOff x="7608056" y="3345794"/>
            <a:chExt cx="270334" cy="354754"/>
          </a:xfrm>
        </p:grpSpPr>
        <p:sp>
          <p:nvSpPr>
            <p:cNvPr id="16954" name="Google Shape;16954;p8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8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8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8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8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8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8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3" name="Google Shape;16973;p85"/>
          <p:cNvGrpSpPr/>
          <p:nvPr/>
        </p:nvGrpSpPr>
        <p:grpSpPr>
          <a:xfrm>
            <a:off x="6696490" y="4114507"/>
            <a:ext cx="263316" cy="354728"/>
            <a:chOff x="6712765" y="4268082"/>
            <a:chExt cx="263316" cy="354728"/>
          </a:xfrm>
        </p:grpSpPr>
        <p:sp>
          <p:nvSpPr>
            <p:cNvPr id="16974" name="Google Shape;16974;p8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8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0" name="Google Shape;16990;p85"/>
          <p:cNvGrpSpPr/>
          <p:nvPr/>
        </p:nvGrpSpPr>
        <p:grpSpPr>
          <a:xfrm>
            <a:off x="5343066" y="2265584"/>
            <a:ext cx="262819" cy="354859"/>
            <a:chOff x="5359341" y="2419159"/>
            <a:chExt cx="262819" cy="354859"/>
          </a:xfrm>
        </p:grpSpPr>
        <p:sp>
          <p:nvSpPr>
            <p:cNvPr id="16991" name="Google Shape;16991;p8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8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8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8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2" name="Google Shape;17012;p85"/>
          <p:cNvGrpSpPr/>
          <p:nvPr/>
        </p:nvGrpSpPr>
        <p:grpSpPr>
          <a:xfrm>
            <a:off x="6693007" y="3636631"/>
            <a:ext cx="263316" cy="354493"/>
            <a:chOff x="6709282" y="3790206"/>
            <a:chExt cx="263316" cy="354493"/>
          </a:xfrm>
        </p:grpSpPr>
        <p:sp>
          <p:nvSpPr>
            <p:cNvPr id="17013" name="Google Shape;17013;p8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8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8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8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8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85"/>
          <p:cNvGrpSpPr/>
          <p:nvPr/>
        </p:nvGrpSpPr>
        <p:grpSpPr>
          <a:xfrm>
            <a:off x="6244354" y="2265715"/>
            <a:ext cx="263055" cy="354493"/>
            <a:chOff x="6260629" y="2419290"/>
            <a:chExt cx="263055" cy="354493"/>
          </a:xfrm>
        </p:grpSpPr>
        <p:sp>
          <p:nvSpPr>
            <p:cNvPr id="17030" name="Google Shape;17030;p8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8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8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8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8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8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5" name="Google Shape;17045;p85"/>
          <p:cNvGrpSpPr/>
          <p:nvPr/>
        </p:nvGrpSpPr>
        <p:grpSpPr>
          <a:xfrm>
            <a:off x="6244589" y="2726336"/>
            <a:ext cx="263343" cy="354754"/>
            <a:chOff x="6260864" y="2879911"/>
            <a:chExt cx="263343" cy="354754"/>
          </a:xfrm>
        </p:grpSpPr>
        <p:sp>
          <p:nvSpPr>
            <p:cNvPr id="17046" name="Google Shape;17046;p8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8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8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8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8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8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8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8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8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8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8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4" name="Google Shape;17064;p85"/>
          <p:cNvGrpSpPr/>
          <p:nvPr/>
        </p:nvGrpSpPr>
        <p:grpSpPr>
          <a:xfrm>
            <a:off x="8046693" y="2265715"/>
            <a:ext cx="263316" cy="354728"/>
            <a:chOff x="8062968" y="2419290"/>
            <a:chExt cx="263316" cy="354728"/>
          </a:xfrm>
        </p:grpSpPr>
        <p:sp>
          <p:nvSpPr>
            <p:cNvPr id="17065" name="Google Shape;17065;p8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8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8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8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8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8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8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8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8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8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8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8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8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8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2" name="Google Shape;17082;p85"/>
          <p:cNvGrpSpPr/>
          <p:nvPr/>
        </p:nvGrpSpPr>
        <p:grpSpPr>
          <a:xfrm>
            <a:off x="5793448" y="2265715"/>
            <a:ext cx="263316" cy="354728"/>
            <a:chOff x="5809723" y="2419290"/>
            <a:chExt cx="263316" cy="354728"/>
          </a:xfrm>
        </p:grpSpPr>
        <p:sp>
          <p:nvSpPr>
            <p:cNvPr id="17083" name="Google Shape;17083;p8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8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8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8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8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8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8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8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8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8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8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8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8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8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8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8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0" name="Google Shape;17100;p85"/>
          <p:cNvGrpSpPr/>
          <p:nvPr/>
        </p:nvGrpSpPr>
        <p:grpSpPr>
          <a:xfrm>
            <a:off x="7590551" y="1349424"/>
            <a:ext cx="263552" cy="354754"/>
            <a:chOff x="7606826" y="1502999"/>
            <a:chExt cx="263552" cy="354754"/>
          </a:xfrm>
        </p:grpSpPr>
        <p:sp>
          <p:nvSpPr>
            <p:cNvPr id="17101" name="Google Shape;17101;p8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8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8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8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8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8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8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8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8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8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8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8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8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8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9" name="Google Shape;17119;p85"/>
          <p:cNvGrpSpPr/>
          <p:nvPr/>
        </p:nvGrpSpPr>
        <p:grpSpPr>
          <a:xfrm>
            <a:off x="8044180" y="3636500"/>
            <a:ext cx="264076" cy="354623"/>
            <a:chOff x="8060455" y="3790075"/>
            <a:chExt cx="264076" cy="354623"/>
          </a:xfrm>
        </p:grpSpPr>
        <p:sp>
          <p:nvSpPr>
            <p:cNvPr id="17120" name="Google Shape;17120;p8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8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8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8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8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8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8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8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8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8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8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8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8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8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8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8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8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8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8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3" name="Google Shape;17143;p85"/>
          <p:cNvGrpSpPr/>
          <p:nvPr/>
        </p:nvGrpSpPr>
        <p:grpSpPr>
          <a:xfrm>
            <a:off x="7598275" y="2726336"/>
            <a:ext cx="263316" cy="354754"/>
            <a:chOff x="7614550" y="2879911"/>
            <a:chExt cx="263316" cy="354754"/>
          </a:xfrm>
        </p:grpSpPr>
        <p:sp>
          <p:nvSpPr>
            <p:cNvPr id="17144" name="Google Shape;17144;p8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8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8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8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8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8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8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8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8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8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8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8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8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8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3" name="Google Shape;17163;p85"/>
          <p:cNvGrpSpPr/>
          <p:nvPr/>
        </p:nvGrpSpPr>
        <p:grpSpPr>
          <a:xfrm>
            <a:off x="4884409" y="4114612"/>
            <a:ext cx="274576" cy="354623"/>
            <a:chOff x="4900684" y="4268187"/>
            <a:chExt cx="274576" cy="354623"/>
          </a:xfrm>
        </p:grpSpPr>
        <p:sp>
          <p:nvSpPr>
            <p:cNvPr id="17164" name="Google Shape;17164;p8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8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8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8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8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8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8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8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8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8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85"/>
          <p:cNvGrpSpPr/>
          <p:nvPr/>
        </p:nvGrpSpPr>
        <p:grpSpPr>
          <a:xfrm>
            <a:off x="7145379" y="3192219"/>
            <a:ext cx="263343" cy="354754"/>
            <a:chOff x="7161654" y="3345794"/>
            <a:chExt cx="263343" cy="354754"/>
          </a:xfrm>
        </p:grpSpPr>
        <p:sp>
          <p:nvSpPr>
            <p:cNvPr id="17180" name="Google Shape;17180;p8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8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8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8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8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8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8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8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8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8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8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8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8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8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8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8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8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8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8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9" name="Google Shape;17199;p85"/>
          <p:cNvGrpSpPr/>
          <p:nvPr/>
        </p:nvGrpSpPr>
        <p:grpSpPr>
          <a:xfrm>
            <a:off x="6695495" y="3192219"/>
            <a:ext cx="263081" cy="354754"/>
            <a:chOff x="6711770" y="3345794"/>
            <a:chExt cx="263081" cy="354754"/>
          </a:xfrm>
        </p:grpSpPr>
        <p:sp>
          <p:nvSpPr>
            <p:cNvPr id="17200" name="Google Shape;17200;p8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8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8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8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8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8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8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8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8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8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8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8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8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8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8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8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8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7" name="Google Shape;17217;p85"/>
          <p:cNvGrpSpPr/>
          <p:nvPr/>
        </p:nvGrpSpPr>
        <p:grpSpPr>
          <a:xfrm>
            <a:off x="7147134" y="2726676"/>
            <a:ext cx="263316" cy="354414"/>
            <a:chOff x="7163409" y="2880251"/>
            <a:chExt cx="263316" cy="354414"/>
          </a:xfrm>
        </p:grpSpPr>
        <p:sp>
          <p:nvSpPr>
            <p:cNvPr id="17218" name="Google Shape;17218;p8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8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8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8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8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8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8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8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0" name="Google Shape;17230;p85"/>
          <p:cNvGrpSpPr/>
          <p:nvPr/>
        </p:nvGrpSpPr>
        <p:grpSpPr>
          <a:xfrm>
            <a:off x="6695757" y="2726597"/>
            <a:ext cx="263316" cy="354493"/>
            <a:chOff x="6712032" y="2880172"/>
            <a:chExt cx="263316" cy="354493"/>
          </a:xfrm>
        </p:grpSpPr>
        <p:sp>
          <p:nvSpPr>
            <p:cNvPr id="17231" name="Google Shape;17231;p8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8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8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8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8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8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8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8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8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2" name="Google Shape;17252;p85"/>
          <p:cNvGrpSpPr/>
          <p:nvPr/>
        </p:nvGrpSpPr>
        <p:grpSpPr>
          <a:xfrm>
            <a:off x="6245349" y="3192219"/>
            <a:ext cx="263316" cy="354754"/>
            <a:chOff x="6261624" y="3345794"/>
            <a:chExt cx="263316" cy="354754"/>
          </a:xfrm>
        </p:grpSpPr>
        <p:sp>
          <p:nvSpPr>
            <p:cNvPr id="17253" name="Google Shape;17253;p8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8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8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8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8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8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8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81" name="Google Shape;17281;p8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82" name="Google Shape;17282;p85"/>
          <p:cNvGrpSpPr/>
          <p:nvPr/>
        </p:nvGrpSpPr>
        <p:grpSpPr>
          <a:xfrm>
            <a:off x="5795464" y="3192219"/>
            <a:ext cx="263316" cy="354754"/>
            <a:chOff x="5811739" y="3345794"/>
            <a:chExt cx="263316" cy="354754"/>
          </a:xfrm>
        </p:grpSpPr>
        <p:sp>
          <p:nvSpPr>
            <p:cNvPr id="17283" name="Google Shape;17283;p8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8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8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8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8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8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8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4" name="Google Shape;17304;p85"/>
          <p:cNvGrpSpPr/>
          <p:nvPr/>
        </p:nvGrpSpPr>
        <p:grpSpPr>
          <a:xfrm>
            <a:off x="5347543" y="3192219"/>
            <a:ext cx="259074" cy="354493"/>
            <a:chOff x="5363818" y="3345794"/>
            <a:chExt cx="259074" cy="354493"/>
          </a:xfrm>
        </p:grpSpPr>
        <p:sp>
          <p:nvSpPr>
            <p:cNvPr id="17305" name="Google Shape;17305;p8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8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8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8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8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8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8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8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0" name="Google Shape;17330;p85"/>
          <p:cNvGrpSpPr/>
          <p:nvPr/>
        </p:nvGrpSpPr>
        <p:grpSpPr>
          <a:xfrm>
            <a:off x="4896664" y="3192088"/>
            <a:ext cx="261326" cy="354885"/>
            <a:chOff x="4912939" y="3345663"/>
            <a:chExt cx="261326" cy="354885"/>
          </a:xfrm>
        </p:grpSpPr>
        <p:sp>
          <p:nvSpPr>
            <p:cNvPr id="17331" name="Google Shape;17331;p8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8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8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8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8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8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8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8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8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8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8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8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8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2" name="Google Shape;17352;p85"/>
          <p:cNvGrpSpPr/>
          <p:nvPr/>
        </p:nvGrpSpPr>
        <p:grpSpPr>
          <a:xfrm>
            <a:off x="5793448" y="2726336"/>
            <a:ext cx="263081" cy="355016"/>
            <a:chOff x="5809723" y="2879911"/>
            <a:chExt cx="263081" cy="355016"/>
          </a:xfrm>
        </p:grpSpPr>
        <p:sp>
          <p:nvSpPr>
            <p:cNvPr id="17353" name="Google Shape;17353;p8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8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8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8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8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8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8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8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8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8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8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8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8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8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8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8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5" name="Google Shape;17375;p85"/>
          <p:cNvGrpSpPr/>
          <p:nvPr/>
        </p:nvGrpSpPr>
        <p:grpSpPr>
          <a:xfrm>
            <a:off x="7599794" y="4114481"/>
            <a:ext cx="263316" cy="354754"/>
            <a:chOff x="7616069" y="4268056"/>
            <a:chExt cx="263316" cy="354754"/>
          </a:xfrm>
        </p:grpSpPr>
        <p:sp>
          <p:nvSpPr>
            <p:cNvPr id="17376" name="Google Shape;17376;p8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8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8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8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8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8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8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8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8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8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8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8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7" name="Google Shape;17397;p85"/>
          <p:cNvGrpSpPr/>
          <p:nvPr/>
        </p:nvGrpSpPr>
        <p:grpSpPr>
          <a:xfrm>
            <a:off x="7148129" y="4114743"/>
            <a:ext cx="263316" cy="354493"/>
            <a:chOff x="7164404" y="4268318"/>
            <a:chExt cx="263316" cy="354493"/>
          </a:xfrm>
        </p:grpSpPr>
        <p:sp>
          <p:nvSpPr>
            <p:cNvPr id="17398" name="Google Shape;17398;p8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8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8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8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8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8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8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8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8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8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4" name="Google Shape;17414;p85"/>
          <p:cNvGrpSpPr/>
          <p:nvPr/>
        </p:nvGrpSpPr>
        <p:grpSpPr>
          <a:xfrm>
            <a:off x="5342071" y="2726336"/>
            <a:ext cx="263316" cy="354754"/>
            <a:chOff x="5358346" y="2879911"/>
            <a:chExt cx="263316" cy="354754"/>
          </a:xfrm>
        </p:grpSpPr>
        <p:sp>
          <p:nvSpPr>
            <p:cNvPr id="17415" name="Google Shape;17415;p8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8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8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8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8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8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8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8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8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8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8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8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8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8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8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8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8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6" name="Google Shape;17436;p85"/>
          <p:cNvGrpSpPr/>
          <p:nvPr/>
        </p:nvGrpSpPr>
        <p:grpSpPr>
          <a:xfrm>
            <a:off x="8045175" y="3192167"/>
            <a:ext cx="263316" cy="354807"/>
            <a:chOff x="8061450" y="3345742"/>
            <a:chExt cx="263316" cy="354807"/>
          </a:xfrm>
        </p:grpSpPr>
        <p:sp>
          <p:nvSpPr>
            <p:cNvPr id="17437" name="Google Shape;17437;p8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8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8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8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8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8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8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8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8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8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8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8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8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3" name="Google Shape;17453;p85"/>
          <p:cNvGrpSpPr/>
          <p:nvPr/>
        </p:nvGrpSpPr>
        <p:grpSpPr>
          <a:xfrm>
            <a:off x="8049678" y="2726336"/>
            <a:ext cx="263081" cy="354754"/>
            <a:chOff x="8065953" y="2879911"/>
            <a:chExt cx="263081" cy="354754"/>
          </a:xfrm>
        </p:grpSpPr>
        <p:sp>
          <p:nvSpPr>
            <p:cNvPr id="17454" name="Google Shape;17454;p8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8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8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8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8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8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8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8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8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8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8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8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8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8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0" name="Google Shape;17470;p85"/>
          <p:cNvGrpSpPr/>
          <p:nvPr/>
        </p:nvGrpSpPr>
        <p:grpSpPr>
          <a:xfrm>
            <a:off x="8047924" y="4114743"/>
            <a:ext cx="270308" cy="354493"/>
            <a:chOff x="8064199" y="4268318"/>
            <a:chExt cx="270308" cy="354493"/>
          </a:xfrm>
        </p:grpSpPr>
        <p:sp>
          <p:nvSpPr>
            <p:cNvPr id="17471" name="Google Shape;17471;p8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8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8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8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8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8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8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8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8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8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8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8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8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8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8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8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89" name="Google Shape;17489;p8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7490" name="Google Shape;17490;p8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7494"/>
        <p:cNvGrpSpPr/>
        <p:nvPr/>
      </p:nvGrpSpPr>
      <p:grpSpPr>
        <a:xfrm>
          <a:off x="0" y="0"/>
          <a:ext cx="0" cy="0"/>
          <a:chOff x="0" y="0"/>
          <a:chExt cx="0" cy="0"/>
        </a:xfrm>
      </p:grpSpPr>
      <p:grpSp>
        <p:nvGrpSpPr>
          <p:cNvPr id="17495" name="Google Shape;17495;p86"/>
          <p:cNvGrpSpPr/>
          <p:nvPr/>
        </p:nvGrpSpPr>
        <p:grpSpPr>
          <a:xfrm>
            <a:off x="3507933" y="3164345"/>
            <a:ext cx="381482" cy="366926"/>
            <a:chOff x="3511608" y="3348218"/>
            <a:chExt cx="381482" cy="366926"/>
          </a:xfrm>
        </p:grpSpPr>
        <p:sp>
          <p:nvSpPr>
            <p:cNvPr id="17496" name="Google Shape;17496;p8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8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8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8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8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8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8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0" name="Google Shape;17510;p86"/>
          <p:cNvGrpSpPr/>
          <p:nvPr/>
        </p:nvGrpSpPr>
        <p:grpSpPr>
          <a:xfrm>
            <a:off x="1846141" y="3623467"/>
            <a:ext cx="163616" cy="366665"/>
            <a:chOff x="1849816" y="3807339"/>
            <a:chExt cx="163616" cy="366665"/>
          </a:xfrm>
        </p:grpSpPr>
        <p:sp>
          <p:nvSpPr>
            <p:cNvPr id="17511" name="Google Shape;17511;p8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8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8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8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8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8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8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8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5" name="Google Shape;17525;p86"/>
          <p:cNvGrpSpPr/>
          <p:nvPr/>
        </p:nvGrpSpPr>
        <p:grpSpPr>
          <a:xfrm>
            <a:off x="2271082" y="3623441"/>
            <a:ext cx="202292" cy="366430"/>
            <a:chOff x="2274757" y="3807313"/>
            <a:chExt cx="202292" cy="366430"/>
          </a:xfrm>
        </p:grpSpPr>
        <p:sp>
          <p:nvSpPr>
            <p:cNvPr id="17526" name="Google Shape;17526;p8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8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86"/>
          <p:cNvGrpSpPr/>
          <p:nvPr/>
        </p:nvGrpSpPr>
        <p:grpSpPr>
          <a:xfrm>
            <a:off x="3969041" y="3164345"/>
            <a:ext cx="366404" cy="366665"/>
            <a:chOff x="3972716" y="3348218"/>
            <a:chExt cx="366404" cy="366665"/>
          </a:xfrm>
        </p:grpSpPr>
        <p:sp>
          <p:nvSpPr>
            <p:cNvPr id="17537" name="Google Shape;17537;p8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8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8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8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8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8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8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8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8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9" name="Google Shape;17549;p86"/>
          <p:cNvGrpSpPr/>
          <p:nvPr/>
        </p:nvGrpSpPr>
        <p:grpSpPr>
          <a:xfrm>
            <a:off x="862853" y="3164476"/>
            <a:ext cx="317405" cy="366534"/>
            <a:chOff x="866528" y="3348348"/>
            <a:chExt cx="317405" cy="366534"/>
          </a:xfrm>
        </p:grpSpPr>
        <p:sp>
          <p:nvSpPr>
            <p:cNvPr id="17550" name="Google Shape;17550;p8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8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8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8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8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8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86"/>
          <p:cNvGrpSpPr/>
          <p:nvPr/>
        </p:nvGrpSpPr>
        <p:grpSpPr>
          <a:xfrm>
            <a:off x="1313143" y="3164423"/>
            <a:ext cx="310872" cy="366848"/>
            <a:chOff x="1316818" y="3348296"/>
            <a:chExt cx="310872" cy="366848"/>
          </a:xfrm>
        </p:grpSpPr>
        <p:sp>
          <p:nvSpPr>
            <p:cNvPr id="17559" name="Google Shape;17559;p8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8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8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8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8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8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8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8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8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8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8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8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8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8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8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8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8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3" name="Google Shape;17583;p86"/>
          <p:cNvGrpSpPr/>
          <p:nvPr/>
        </p:nvGrpSpPr>
        <p:grpSpPr>
          <a:xfrm>
            <a:off x="3101573" y="3164371"/>
            <a:ext cx="305620" cy="366430"/>
            <a:chOff x="3105248" y="3348244"/>
            <a:chExt cx="305620" cy="366430"/>
          </a:xfrm>
        </p:grpSpPr>
        <p:sp>
          <p:nvSpPr>
            <p:cNvPr id="17584" name="Google Shape;17584;p8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8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8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8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8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8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8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1" name="Google Shape;17591;p86"/>
          <p:cNvGrpSpPr/>
          <p:nvPr/>
        </p:nvGrpSpPr>
        <p:grpSpPr>
          <a:xfrm>
            <a:off x="2658313" y="3164345"/>
            <a:ext cx="304078" cy="366665"/>
            <a:chOff x="2661988" y="3348218"/>
            <a:chExt cx="304078" cy="366665"/>
          </a:xfrm>
        </p:grpSpPr>
        <p:sp>
          <p:nvSpPr>
            <p:cNvPr id="17592" name="Google Shape;17592;p8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8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8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8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8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8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8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8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8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8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8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8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8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8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8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8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8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8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1" name="Google Shape;17611;p86"/>
          <p:cNvGrpSpPr/>
          <p:nvPr/>
        </p:nvGrpSpPr>
        <p:grpSpPr>
          <a:xfrm>
            <a:off x="2209252" y="3165024"/>
            <a:ext cx="307606" cy="366482"/>
            <a:chOff x="2212927" y="3348897"/>
            <a:chExt cx="307606" cy="366482"/>
          </a:xfrm>
        </p:grpSpPr>
        <p:sp>
          <p:nvSpPr>
            <p:cNvPr id="17612" name="Google Shape;17612;p8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8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8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8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8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8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8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8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8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8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2" name="Google Shape;17622;p86"/>
          <p:cNvGrpSpPr/>
          <p:nvPr/>
        </p:nvGrpSpPr>
        <p:grpSpPr>
          <a:xfrm>
            <a:off x="1760714" y="3164345"/>
            <a:ext cx="310114" cy="366665"/>
            <a:chOff x="1764389" y="3348218"/>
            <a:chExt cx="310114" cy="366665"/>
          </a:xfrm>
        </p:grpSpPr>
        <p:sp>
          <p:nvSpPr>
            <p:cNvPr id="17623" name="Google Shape;17623;p8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8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8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8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8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8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8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8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8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8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8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8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8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8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8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8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8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8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8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8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3" name="Google Shape;17643;p86"/>
          <p:cNvGrpSpPr/>
          <p:nvPr/>
        </p:nvGrpSpPr>
        <p:grpSpPr>
          <a:xfrm>
            <a:off x="2773897" y="3623415"/>
            <a:ext cx="81716" cy="366717"/>
            <a:chOff x="2777572" y="3807287"/>
            <a:chExt cx="81716" cy="366717"/>
          </a:xfrm>
        </p:grpSpPr>
        <p:sp>
          <p:nvSpPr>
            <p:cNvPr id="17644" name="Google Shape;17644;p8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8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8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8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8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8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8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8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8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8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8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5" name="Google Shape;17655;p86"/>
          <p:cNvGrpSpPr/>
          <p:nvPr/>
        </p:nvGrpSpPr>
        <p:grpSpPr>
          <a:xfrm>
            <a:off x="3930339" y="4145908"/>
            <a:ext cx="366665" cy="256334"/>
            <a:chOff x="3934014" y="4329780"/>
            <a:chExt cx="366665" cy="256334"/>
          </a:xfrm>
        </p:grpSpPr>
        <p:sp>
          <p:nvSpPr>
            <p:cNvPr id="17656" name="Google Shape;17656;p8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8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8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8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8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8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8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8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8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8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8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8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8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9" name="Google Shape;17669;p86"/>
          <p:cNvGrpSpPr/>
          <p:nvPr/>
        </p:nvGrpSpPr>
        <p:grpSpPr>
          <a:xfrm>
            <a:off x="943995" y="3623467"/>
            <a:ext cx="194295" cy="366404"/>
            <a:chOff x="947670" y="3807339"/>
            <a:chExt cx="194295" cy="366404"/>
          </a:xfrm>
        </p:grpSpPr>
        <p:sp>
          <p:nvSpPr>
            <p:cNvPr id="17670" name="Google Shape;17670;p8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8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8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8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8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8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8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8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8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8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0" name="Google Shape;17680;p86"/>
          <p:cNvGrpSpPr/>
          <p:nvPr/>
        </p:nvGrpSpPr>
        <p:grpSpPr>
          <a:xfrm>
            <a:off x="3416704" y="4102685"/>
            <a:ext cx="368939" cy="342283"/>
            <a:chOff x="3420379" y="4286557"/>
            <a:chExt cx="368939" cy="342283"/>
          </a:xfrm>
        </p:grpSpPr>
        <p:sp>
          <p:nvSpPr>
            <p:cNvPr id="17681" name="Google Shape;17681;p8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8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8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8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8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8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8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8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8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8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8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8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8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8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8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8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7" name="Google Shape;17697;p86"/>
          <p:cNvGrpSpPr/>
          <p:nvPr/>
        </p:nvGrpSpPr>
        <p:grpSpPr>
          <a:xfrm>
            <a:off x="3961515" y="3658380"/>
            <a:ext cx="369801" cy="296813"/>
            <a:chOff x="3965190" y="3842252"/>
            <a:chExt cx="369801" cy="296813"/>
          </a:xfrm>
        </p:grpSpPr>
        <p:sp>
          <p:nvSpPr>
            <p:cNvPr id="17698" name="Google Shape;17698;p8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8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8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8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8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8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8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8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8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8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8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8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8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8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8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8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8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8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8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8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8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9" name="Google Shape;17719;p86"/>
          <p:cNvGrpSpPr/>
          <p:nvPr/>
        </p:nvGrpSpPr>
        <p:grpSpPr>
          <a:xfrm>
            <a:off x="3502915" y="3649939"/>
            <a:ext cx="396796" cy="313407"/>
            <a:chOff x="3506590" y="3833812"/>
            <a:chExt cx="396796" cy="313407"/>
          </a:xfrm>
        </p:grpSpPr>
        <p:sp>
          <p:nvSpPr>
            <p:cNvPr id="17720" name="Google Shape;17720;p8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8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8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86"/>
          <p:cNvGrpSpPr/>
          <p:nvPr/>
        </p:nvGrpSpPr>
        <p:grpSpPr>
          <a:xfrm>
            <a:off x="2765613" y="1781491"/>
            <a:ext cx="104556" cy="366665"/>
            <a:chOff x="2769288" y="1965364"/>
            <a:chExt cx="104556" cy="366665"/>
          </a:xfrm>
        </p:grpSpPr>
        <p:sp>
          <p:nvSpPr>
            <p:cNvPr id="17724" name="Google Shape;17724;p8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8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8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8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8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8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8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8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8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8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8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8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6" name="Google Shape;17736;p86"/>
          <p:cNvGrpSpPr/>
          <p:nvPr/>
        </p:nvGrpSpPr>
        <p:grpSpPr>
          <a:xfrm>
            <a:off x="3963004" y="1826988"/>
            <a:ext cx="367162" cy="275698"/>
            <a:chOff x="3966679" y="2010861"/>
            <a:chExt cx="367162" cy="275698"/>
          </a:xfrm>
        </p:grpSpPr>
        <p:sp>
          <p:nvSpPr>
            <p:cNvPr id="17737" name="Google Shape;17737;p8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8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8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8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1" name="Google Shape;17741;p86"/>
          <p:cNvGrpSpPr/>
          <p:nvPr/>
        </p:nvGrpSpPr>
        <p:grpSpPr>
          <a:xfrm>
            <a:off x="1748902" y="1841622"/>
            <a:ext cx="366404" cy="246220"/>
            <a:chOff x="1752577" y="2025495"/>
            <a:chExt cx="366404" cy="246220"/>
          </a:xfrm>
        </p:grpSpPr>
        <p:sp>
          <p:nvSpPr>
            <p:cNvPr id="17742" name="Google Shape;17742;p8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8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8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8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8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8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8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8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8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8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8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8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8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8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8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8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8" name="Google Shape;17758;p86"/>
          <p:cNvGrpSpPr/>
          <p:nvPr/>
        </p:nvGrpSpPr>
        <p:grpSpPr>
          <a:xfrm>
            <a:off x="1305878" y="1885708"/>
            <a:ext cx="366404" cy="158363"/>
            <a:chOff x="1309553" y="2069580"/>
            <a:chExt cx="366404" cy="158363"/>
          </a:xfrm>
        </p:grpSpPr>
        <p:sp>
          <p:nvSpPr>
            <p:cNvPr id="17759" name="Google Shape;17759;p8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8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8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8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8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8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8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8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8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8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8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8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8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8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8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8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8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8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8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8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8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8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8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8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8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8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5" name="Google Shape;17785;p86"/>
          <p:cNvGrpSpPr/>
          <p:nvPr/>
        </p:nvGrpSpPr>
        <p:grpSpPr>
          <a:xfrm>
            <a:off x="862853" y="1904889"/>
            <a:ext cx="366639" cy="119635"/>
            <a:chOff x="866528" y="2088762"/>
            <a:chExt cx="366639" cy="119635"/>
          </a:xfrm>
        </p:grpSpPr>
        <p:sp>
          <p:nvSpPr>
            <p:cNvPr id="17786" name="Google Shape;17786;p8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8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8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8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8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8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8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8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8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8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8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8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8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8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0" name="Google Shape;17800;p86"/>
          <p:cNvGrpSpPr/>
          <p:nvPr/>
        </p:nvGrpSpPr>
        <p:grpSpPr>
          <a:xfrm>
            <a:off x="2325594" y="1781439"/>
            <a:ext cx="98807" cy="366273"/>
            <a:chOff x="2329269" y="1965312"/>
            <a:chExt cx="98807" cy="366273"/>
          </a:xfrm>
        </p:grpSpPr>
        <p:sp>
          <p:nvSpPr>
            <p:cNvPr id="17801" name="Google Shape;17801;p8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8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8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4" name="Google Shape;17804;p86"/>
          <p:cNvGrpSpPr/>
          <p:nvPr/>
        </p:nvGrpSpPr>
        <p:grpSpPr>
          <a:xfrm>
            <a:off x="3204378" y="1781099"/>
            <a:ext cx="112344" cy="366926"/>
            <a:chOff x="3208053" y="1964972"/>
            <a:chExt cx="112344" cy="366926"/>
          </a:xfrm>
        </p:grpSpPr>
        <p:sp>
          <p:nvSpPr>
            <p:cNvPr id="17805" name="Google Shape;17805;p8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8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8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8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8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8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1" name="Google Shape;17811;p86"/>
          <p:cNvGrpSpPr/>
          <p:nvPr/>
        </p:nvGrpSpPr>
        <p:grpSpPr>
          <a:xfrm>
            <a:off x="3221704" y="3623467"/>
            <a:ext cx="72413" cy="366404"/>
            <a:chOff x="3225379" y="3807339"/>
            <a:chExt cx="72413" cy="366404"/>
          </a:xfrm>
        </p:grpSpPr>
        <p:sp>
          <p:nvSpPr>
            <p:cNvPr id="17812" name="Google Shape;17812;p8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8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8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8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8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8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8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8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0" name="Google Shape;17820;p86"/>
          <p:cNvGrpSpPr/>
          <p:nvPr/>
        </p:nvGrpSpPr>
        <p:grpSpPr>
          <a:xfrm>
            <a:off x="3520241" y="1827223"/>
            <a:ext cx="366665" cy="275201"/>
            <a:chOff x="3523916" y="2011096"/>
            <a:chExt cx="366665" cy="275201"/>
          </a:xfrm>
        </p:grpSpPr>
        <p:sp>
          <p:nvSpPr>
            <p:cNvPr id="17821" name="Google Shape;17821;p8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8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8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8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8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8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8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8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8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8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8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8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8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8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8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8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8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8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8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8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1" name="Google Shape;17841;p86"/>
          <p:cNvGrpSpPr/>
          <p:nvPr/>
        </p:nvGrpSpPr>
        <p:grpSpPr>
          <a:xfrm>
            <a:off x="1739102" y="1316124"/>
            <a:ext cx="393791" cy="366744"/>
            <a:chOff x="1742777" y="1499997"/>
            <a:chExt cx="393791" cy="366744"/>
          </a:xfrm>
        </p:grpSpPr>
        <p:sp>
          <p:nvSpPr>
            <p:cNvPr id="17842" name="Google Shape;17842;p8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8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8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8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8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8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8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8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8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8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8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8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8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8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6" name="Google Shape;17856;p86"/>
          <p:cNvGrpSpPr/>
          <p:nvPr/>
        </p:nvGrpSpPr>
        <p:grpSpPr>
          <a:xfrm>
            <a:off x="4010774" y="1316124"/>
            <a:ext cx="319914" cy="366639"/>
            <a:chOff x="4014449" y="1499997"/>
            <a:chExt cx="319914" cy="366639"/>
          </a:xfrm>
        </p:grpSpPr>
        <p:sp>
          <p:nvSpPr>
            <p:cNvPr id="17857" name="Google Shape;17857;p8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8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8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8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8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2" name="Google Shape;17862;p86"/>
          <p:cNvGrpSpPr/>
          <p:nvPr/>
        </p:nvGrpSpPr>
        <p:grpSpPr>
          <a:xfrm>
            <a:off x="862592" y="1407588"/>
            <a:ext cx="367397" cy="183711"/>
            <a:chOff x="866267" y="1591460"/>
            <a:chExt cx="367397" cy="183711"/>
          </a:xfrm>
        </p:grpSpPr>
        <p:sp>
          <p:nvSpPr>
            <p:cNvPr id="17863" name="Google Shape;17863;p8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8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8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8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8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8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8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8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8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8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8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8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8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8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8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8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8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8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1" name="Google Shape;17881;p86"/>
          <p:cNvGrpSpPr/>
          <p:nvPr/>
        </p:nvGrpSpPr>
        <p:grpSpPr>
          <a:xfrm>
            <a:off x="3114168" y="1316019"/>
            <a:ext cx="327440" cy="366744"/>
            <a:chOff x="3117843" y="1499892"/>
            <a:chExt cx="327440" cy="366744"/>
          </a:xfrm>
        </p:grpSpPr>
        <p:sp>
          <p:nvSpPr>
            <p:cNvPr id="17882" name="Google Shape;17882;p8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8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8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8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8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8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8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9" name="Google Shape;17889;p86"/>
          <p:cNvGrpSpPr/>
          <p:nvPr/>
        </p:nvGrpSpPr>
        <p:grpSpPr>
          <a:xfrm>
            <a:off x="2663330" y="1316124"/>
            <a:ext cx="336770" cy="366639"/>
            <a:chOff x="2667005" y="1499997"/>
            <a:chExt cx="336770" cy="366639"/>
          </a:xfrm>
        </p:grpSpPr>
        <p:sp>
          <p:nvSpPr>
            <p:cNvPr id="17890" name="Google Shape;17890;p8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8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8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8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8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8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8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8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8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8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8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8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8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8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8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8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8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8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8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9" name="Google Shape;17909;p86"/>
          <p:cNvGrpSpPr/>
          <p:nvPr/>
        </p:nvGrpSpPr>
        <p:grpSpPr>
          <a:xfrm>
            <a:off x="3561191" y="1316124"/>
            <a:ext cx="326473" cy="366639"/>
            <a:chOff x="3564866" y="1499997"/>
            <a:chExt cx="326473" cy="366639"/>
          </a:xfrm>
        </p:grpSpPr>
        <p:sp>
          <p:nvSpPr>
            <p:cNvPr id="17910" name="Google Shape;17910;p8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8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8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8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8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8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8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8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8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9" name="Google Shape;17919;p86"/>
          <p:cNvGrpSpPr/>
          <p:nvPr/>
        </p:nvGrpSpPr>
        <p:grpSpPr>
          <a:xfrm>
            <a:off x="1310399" y="1316124"/>
            <a:ext cx="364392" cy="366639"/>
            <a:chOff x="1314074" y="1499997"/>
            <a:chExt cx="364392" cy="366639"/>
          </a:xfrm>
        </p:grpSpPr>
        <p:sp>
          <p:nvSpPr>
            <p:cNvPr id="17920" name="Google Shape;17920;p8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8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8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8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8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8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8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8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8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8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8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8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2" name="Google Shape;17932;p86"/>
          <p:cNvGrpSpPr/>
          <p:nvPr/>
        </p:nvGrpSpPr>
        <p:grpSpPr>
          <a:xfrm>
            <a:off x="2216804" y="1316124"/>
            <a:ext cx="337005" cy="366639"/>
            <a:chOff x="2220479" y="1499997"/>
            <a:chExt cx="337005" cy="366639"/>
          </a:xfrm>
        </p:grpSpPr>
        <p:sp>
          <p:nvSpPr>
            <p:cNvPr id="17933" name="Google Shape;17933;p8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8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8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8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8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8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8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8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8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8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8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4" name="Google Shape;17944;p86"/>
          <p:cNvGrpSpPr/>
          <p:nvPr/>
        </p:nvGrpSpPr>
        <p:grpSpPr>
          <a:xfrm>
            <a:off x="4101480" y="2242103"/>
            <a:ext cx="87230" cy="366430"/>
            <a:chOff x="4105155" y="2425976"/>
            <a:chExt cx="87230" cy="366430"/>
          </a:xfrm>
        </p:grpSpPr>
        <p:sp>
          <p:nvSpPr>
            <p:cNvPr id="17945" name="Google Shape;17945;p8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8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8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8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8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8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1" name="Google Shape;17951;p86"/>
          <p:cNvGrpSpPr/>
          <p:nvPr/>
        </p:nvGrpSpPr>
        <p:grpSpPr>
          <a:xfrm>
            <a:off x="1804434" y="2242129"/>
            <a:ext cx="267884" cy="366639"/>
            <a:chOff x="1808109" y="2426002"/>
            <a:chExt cx="267884" cy="366639"/>
          </a:xfrm>
        </p:grpSpPr>
        <p:sp>
          <p:nvSpPr>
            <p:cNvPr id="17952" name="Google Shape;17952;p8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8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8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8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8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8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8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8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8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8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8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8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8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8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8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8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8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8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8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8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8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3" name="Google Shape;17973;p86"/>
          <p:cNvGrpSpPr/>
          <p:nvPr/>
        </p:nvGrpSpPr>
        <p:grpSpPr>
          <a:xfrm>
            <a:off x="3599893" y="2242129"/>
            <a:ext cx="207597" cy="366639"/>
            <a:chOff x="3603568" y="2426002"/>
            <a:chExt cx="207597" cy="366639"/>
          </a:xfrm>
        </p:grpSpPr>
        <p:sp>
          <p:nvSpPr>
            <p:cNvPr id="17974" name="Google Shape;17974;p8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8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8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8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8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8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0" name="Google Shape;17980;p86"/>
          <p:cNvGrpSpPr/>
          <p:nvPr/>
        </p:nvGrpSpPr>
        <p:grpSpPr>
          <a:xfrm>
            <a:off x="2242440" y="2242129"/>
            <a:ext cx="274417" cy="366404"/>
            <a:chOff x="2246115" y="2426002"/>
            <a:chExt cx="274417" cy="366404"/>
          </a:xfrm>
        </p:grpSpPr>
        <p:sp>
          <p:nvSpPr>
            <p:cNvPr id="17981" name="Google Shape;17981;p8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8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8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8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8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8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8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8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9" name="Google Shape;17989;p86"/>
          <p:cNvGrpSpPr/>
          <p:nvPr/>
        </p:nvGrpSpPr>
        <p:grpSpPr>
          <a:xfrm>
            <a:off x="2692991" y="2242129"/>
            <a:ext cx="256099" cy="366639"/>
            <a:chOff x="2696666" y="2426002"/>
            <a:chExt cx="256099" cy="366639"/>
          </a:xfrm>
        </p:grpSpPr>
        <p:sp>
          <p:nvSpPr>
            <p:cNvPr id="17990" name="Google Shape;17990;p8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8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8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8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8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8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6" name="Google Shape;17996;p86"/>
          <p:cNvGrpSpPr/>
          <p:nvPr/>
        </p:nvGrpSpPr>
        <p:grpSpPr>
          <a:xfrm>
            <a:off x="3145397" y="2242129"/>
            <a:ext cx="225863" cy="366430"/>
            <a:chOff x="3149072" y="2426002"/>
            <a:chExt cx="225863" cy="366430"/>
          </a:xfrm>
        </p:grpSpPr>
        <p:sp>
          <p:nvSpPr>
            <p:cNvPr id="17997" name="Google Shape;17997;p8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8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8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8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8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8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8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8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8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8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8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8" name="Google Shape;18008;p86"/>
          <p:cNvGrpSpPr/>
          <p:nvPr/>
        </p:nvGrpSpPr>
        <p:grpSpPr>
          <a:xfrm>
            <a:off x="1357881" y="2242051"/>
            <a:ext cx="283224" cy="366482"/>
            <a:chOff x="1361556" y="2425923"/>
            <a:chExt cx="283224" cy="366482"/>
          </a:xfrm>
        </p:grpSpPr>
        <p:sp>
          <p:nvSpPr>
            <p:cNvPr id="18009" name="Google Shape;18009;p8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8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8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8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8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8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8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8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8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8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8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8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8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8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8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8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8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8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8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8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9" name="Google Shape;18029;p86"/>
          <p:cNvGrpSpPr/>
          <p:nvPr/>
        </p:nvGrpSpPr>
        <p:grpSpPr>
          <a:xfrm>
            <a:off x="3970060" y="2707183"/>
            <a:ext cx="361883" cy="366979"/>
            <a:chOff x="3973735" y="2891056"/>
            <a:chExt cx="361883" cy="366979"/>
          </a:xfrm>
        </p:grpSpPr>
        <p:sp>
          <p:nvSpPr>
            <p:cNvPr id="18030" name="Google Shape;18030;p8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8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8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8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8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8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8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8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8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8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8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8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8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8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8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8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8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7" name="Google Shape;18047;p86"/>
          <p:cNvGrpSpPr/>
          <p:nvPr/>
        </p:nvGrpSpPr>
        <p:grpSpPr>
          <a:xfrm>
            <a:off x="3524266" y="2732871"/>
            <a:ext cx="366665" cy="315654"/>
            <a:chOff x="3527941" y="2916744"/>
            <a:chExt cx="366665" cy="315654"/>
          </a:xfrm>
        </p:grpSpPr>
        <p:sp>
          <p:nvSpPr>
            <p:cNvPr id="18048" name="Google Shape;18048;p8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8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8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8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8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8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8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8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8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8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8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8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8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8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8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8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8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8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8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8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8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8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8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8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8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8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8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8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8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8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8" name="Google Shape;18078;p86"/>
          <p:cNvGrpSpPr/>
          <p:nvPr/>
        </p:nvGrpSpPr>
        <p:grpSpPr>
          <a:xfrm>
            <a:off x="2637198" y="2707758"/>
            <a:ext cx="366404" cy="366404"/>
            <a:chOff x="2640873" y="2891631"/>
            <a:chExt cx="366404" cy="366404"/>
          </a:xfrm>
        </p:grpSpPr>
        <p:sp>
          <p:nvSpPr>
            <p:cNvPr id="18079" name="Google Shape;18079;p8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8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8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8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8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8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8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8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8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8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8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8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8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8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3" name="Google Shape;18093;p86"/>
          <p:cNvGrpSpPr/>
          <p:nvPr/>
        </p:nvGrpSpPr>
        <p:grpSpPr>
          <a:xfrm>
            <a:off x="2193416" y="2754248"/>
            <a:ext cx="366665" cy="273189"/>
            <a:chOff x="2197091" y="2938120"/>
            <a:chExt cx="366665" cy="273189"/>
          </a:xfrm>
        </p:grpSpPr>
        <p:sp>
          <p:nvSpPr>
            <p:cNvPr id="18094" name="Google Shape;18094;p8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8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8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8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8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8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8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8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8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8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8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8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8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8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8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8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8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8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8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8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8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8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8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8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8" name="Google Shape;18118;p86"/>
          <p:cNvGrpSpPr/>
          <p:nvPr/>
        </p:nvGrpSpPr>
        <p:grpSpPr>
          <a:xfrm>
            <a:off x="1749895" y="2708254"/>
            <a:ext cx="366665" cy="365202"/>
            <a:chOff x="1753570" y="2892127"/>
            <a:chExt cx="366665" cy="365202"/>
          </a:xfrm>
        </p:grpSpPr>
        <p:sp>
          <p:nvSpPr>
            <p:cNvPr id="18119" name="Google Shape;18119;p8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8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8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8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8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8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8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8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8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8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8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8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8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8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8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8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8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8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7" name="Google Shape;18137;p86"/>
          <p:cNvGrpSpPr/>
          <p:nvPr/>
        </p:nvGrpSpPr>
        <p:grpSpPr>
          <a:xfrm>
            <a:off x="1300076" y="3623467"/>
            <a:ext cx="367684" cy="366561"/>
            <a:chOff x="1303751" y="3807339"/>
            <a:chExt cx="367684" cy="366561"/>
          </a:xfrm>
        </p:grpSpPr>
        <p:sp>
          <p:nvSpPr>
            <p:cNvPr id="18138" name="Google Shape;18138;p8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8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8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8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8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8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8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8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8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8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8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8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8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8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8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8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8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8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8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8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8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8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8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8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8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8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8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8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8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8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8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8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8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8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8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8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8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8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8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8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8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79" name="Google Shape;18179;p8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80" name="Google Shape;18180;p86"/>
          <p:cNvGrpSpPr/>
          <p:nvPr/>
        </p:nvGrpSpPr>
        <p:grpSpPr>
          <a:xfrm>
            <a:off x="1306374" y="2707549"/>
            <a:ext cx="384749" cy="366613"/>
            <a:chOff x="1310049" y="2891421"/>
            <a:chExt cx="384749" cy="366613"/>
          </a:xfrm>
        </p:grpSpPr>
        <p:sp>
          <p:nvSpPr>
            <p:cNvPr id="18181" name="Google Shape;18181;p8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8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8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8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8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8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8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8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8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8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8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8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8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8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5" name="Google Shape;18195;p86"/>
          <p:cNvGrpSpPr/>
          <p:nvPr/>
        </p:nvGrpSpPr>
        <p:grpSpPr>
          <a:xfrm>
            <a:off x="845998" y="2707470"/>
            <a:ext cx="383468" cy="366665"/>
            <a:chOff x="849673" y="2891343"/>
            <a:chExt cx="383468" cy="366665"/>
          </a:xfrm>
        </p:grpSpPr>
        <p:sp>
          <p:nvSpPr>
            <p:cNvPr id="18196" name="Google Shape;18196;p8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8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8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8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8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8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8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8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8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8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8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8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8" name="Google Shape;18208;p86"/>
          <p:cNvGrpSpPr/>
          <p:nvPr/>
        </p:nvGrpSpPr>
        <p:grpSpPr>
          <a:xfrm>
            <a:off x="916582" y="2242129"/>
            <a:ext cx="278024" cy="366508"/>
            <a:chOff x="920257" y="2426002"/>
            <a:chExt cx="278024" cy="366508"/>
          </a:xfrm>
        </p:grpSpPr>
        <p:sp>
          <p:nvSpPr>
            <p:cNvPr id="18209" name="Google Shape;18209;p8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8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8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8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8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8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8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8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8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8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8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8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8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2" name="Google Shape;18222;p86"/>
          <p:cNvGrpSpPr/>
          <p:nvPr/>
        </p:nvGrpSpPr>
        <p:grpSpPr>
          <a:xfrm>
            <a:off x="862853" y="4090611"/>
            <a:ext cx="349810" cy="366665"/>
            <a:chOff x="866528" y="4274484"/>
            <a:chExt cx="349810" cy="366665"/>
          </a:xfrm>
        </p:grpSpPr>
        <p:sp>
          <p:nvSpPr>
            <p:cNvPr id="18223" name="Google Shape;18223;p8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8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8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8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8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8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8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8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8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8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8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4" name="Google Shape;18234;p86"/>
          <p:cNvGrpSpPr/>
          <p:nvPr/>
        </p:nvGrpSpPr>
        <p:grpSpPr>
          <a:xfrm>
            <a:off x="1385033" y="4090611"/>
            <a:ext cx="330210" cy="366665"/>
            <a:chOff x="1388708" y="4274484"/>
            <a:chExt cx="330210" cy="366665"/>
          </a:xfrm>
        </p:grpSpPr>
        <p:sp>
          <p:nvSpPr>
            <p:cNvPr id="18235" name="Google Shape;18235;p8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8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8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8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8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8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8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8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8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8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8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8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8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8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8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8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8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8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8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8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5" name="Google Shape;18255;p86"/>
          <p:cNvGrpSpPr/>
          <p:nvPr/>
        </p:nvGrpSpPr>
        <p:grpSpPr>
          <a:xfrm>
            <a:off x="1871019" y="4109453"/>
            <a:ext cx="375446" cy="328982"/>
            <a:chOff x="1874694" y="4293326"/>
            <a:chExt cx="375446" cy="328982"/>
          </a:xfrm>
        </p:grpSpPr>
        <p:sp>
          <p:nvSpPr>
            <p:cNvPr id="18256" name="Google Shape;18256;p8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8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8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8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8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8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8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8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8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8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8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8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8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8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8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8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8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8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8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8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8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8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8" name="Google Shape;18278;p86"/>
          <p:cNvGrpSpPr/>
          <p:nvPr/>
        </p:nvGrpSpPr>
        <p:grpSpPr>
          <a:xfrm>
            <a:off x="2392441" y="4109218"/>
            <a:ext cx="366665" cy="329714"/>
            <a:chOff x="2396116" y="4293090"/>
            <a:chExt cx="366665" cy="329714"/>
          </a:xfrm>
        </p:grpSpPr>
        <p:sp>
          <p:nvSpPr>
            <p:cNvPr id="18279" name="Google Shape;18279;p8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8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8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8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8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8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8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8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8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8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8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8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8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2" name="Google Shape;18292;p86"/>
          <p:cNvGrpSpPr/>
          <p:nvPr/>
        </p:nvGrpSpPr>
        <p:grpSpPr>
          <a:xfrm>
            <a:off x="2905082" y="4105951"/>
            <a:ext cx="367162" cy="336116"/>
            <a:chOff x="2908757" y="4289824"/>
            <a:chExt cx="367162" cy="336116"/>
          </a:xfrm>
        </p:grpSpPr>
        <p:sp>
          <p:nvSpPr>
            <p:cNvPr id="18293" name="Google Shape;18293;p8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8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8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8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8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8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8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8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8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8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8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8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8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8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8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8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8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8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8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8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8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8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8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8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8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8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8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0" name="Google Shape;18320;p86"/>
          <p:cNvGrpSpPr/>
          <p:nvPr/>
        </p:nvGrpSpPr>
        <p:grpSpPr>
          <a:xfrm>
            <a:off x="3078733" y="2735667"/>
            <a:ext cx="368651" cy="310350"/>
            <a:chOff x="3082408" y="2919540"/>
            <a:chExt cx="368651" cy="310350"/>
          </a:xfrm>
        </p:grpSpPr>
        <p:sp>
          <p:nvSpPr>
            <p:cNvPr id="18321" name="Google Shape;18321;p8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8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8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8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8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8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8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8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8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8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8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8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3" name="Google Shape;18333;p86"/>
          <p:cNvGrpSpPr/>
          <p:nvPr/>
        </p:nvGrpSpPr>
        <p:grpSpPr>
          <a:xfrm>
            <a:off x="7067667" y="2240152"/>
            <a:ext cx="366169" cy="360498"/>
            <a:chOff x="7069130" y="2424800"/>
            <a:chExt cx="366169" cy="360498"/>
          </a:xfrm>
        </p:grpSpPr>
        <p:sp>
          <p:nvSpPr>
            <p:cNvPr id="18334" name="Google Shape;18334;p8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8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8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8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8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8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8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8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8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8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8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8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8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8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8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8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8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8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8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8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4" name="Google Shape;18354;p86"/>
          <p:cNvGrpSpPr/>
          <p:nvPr/>
        </p:nvGrpSpPr>
        <p:grpSpPr>
          <a:xfrm>
            <a:off x="4884192" y="2240073"/>
            <a:ext cx="281473" cy="360629"/>
            <a:chOff x="4885655" y="2424721"/>
            <a:chExt cx="281473" cy="360629"/>
          </a:xfrm>
        </p:grpSpPr>
        <p:sp>
          <p:nvSpPr>
            <p:cNvPr id="18355" name="Google Shape;18355;p8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8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8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8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8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8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8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8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8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8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8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86"/>
          <p:cNvGrpSpPr/>
          <p:nvPr/>
        </p:nvGrpSpPr>
        <p:grpSpPr>
          <a:xfrm>
            <a:off x="6624146" y="2262129"/>
            <a:ext cx="364130" cy="316726"/>
            <a:chOff x="6625609" y="2446777"/>
            <a:chExt cx="364130" cy="316726"/>
          </a:xfrm>
        </p:grpSpPr>
        <p:sp>
          <p:nvSpPr>
            <p:cNvPr id="18367" name="Google Shape;18367;p8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8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8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8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8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8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8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8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8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8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8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8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9" name="Google Shape;18379;p86"/>
          <p:cNvGrpSpPr/>
          <p:nvPr/>
        </p:nvGrpSpPr>
        <p:grpSpPr>
          <a:xfrm>
            <a:off x="5756181" y="1827703"/>
            <a:ext cx="360628" cy="298825"/>
            <a:chOff x="5757644" y="2012350"/>
            <a:chExt cx="360628" cy="298825"/>
          </a:xfrm>
        </p:grpSpPr>
        <p:sp>
          <p:nvSpPr>
            <p:cNvPr id="18380" name="Google Shape;18380;p8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8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8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8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8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8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8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8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8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8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8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8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8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8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8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8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8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8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8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8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86"/>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86"/>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2" name="Google Shape;18402;p86"/>
          <p:cNvGrpSpPr/>
          <p:nvPr/>
        </p:nvGrpSpPr>
        <p:grpSpPr>
          <a:xfrm>
            <a:off x="5316162" y="1798826"/>
            <a:ext cx="360628" cy="356839"/>
            <a:chOff x="5317625" y="1983474"/>
            <a:chExt cx="360628" cy="356839"/>
          </a:xfrm>
        </p:grpSpPr>
        <p:sp>
          <p:nvSpPr>
            <p:cNvPr id="18403" name="Google Shape;18403;p8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8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8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8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8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8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8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8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8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8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8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8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8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8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8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8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8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8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8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2" name="Google Shape;18422;p86"/>
          <p:cNvGrpSpPr/>
          <p:nvPr/>
        </p:nvGrpSpPr>
        <p:grpSpPr>
          <a:xfrm>
            <a:off x="6180364" y="2279037"/>
            <a:ext cx="360629" cy="282989"/>
            <a:chOff x="6181827" y="2463685"/>
            <a:chExt cx="360629" cy="282989"/>
          </a:xfrm>
        </p:grpSpPr>
        <p:sp>
          <p:nvSpPr>
            <p:cNvPr id="18423" name="Google Shape;18423;p8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8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8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8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8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8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8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8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8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8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8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4" name="Google Shape;18434;p86"/>
          <p:cNvGrpSpPr/>
          <p:nvPr/>
        </p:nvGrpSpPr>
        <p:grpSpPr>
          <a:xfrm>
            <a:off x="5344830" y="3156044"/>
            <a:ext cx="291247" cy="360629"/>
            <a:chOff x="5346292" y="3340691"/>
            <a:chExt cx="291247" cy="360628"/>
          </a:xfrm>
        </p:grpSpPr>
        <p:sp>
          <p:nvSpPr>
            <p:cNvPr id="18435" name="Google Shape;18435;p8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8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8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8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8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8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8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8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8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8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8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8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8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8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8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8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8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8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8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8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8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8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8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8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8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0" name="Google Shape;18460;p86"/>
          <p:cNvGrpSpPr/>
          <p:nvPr/>
        </p:nvGrpSpPr>
        <p:grpSpPr>
          <a:xfrm>
            <a:off x="7967801" y="1797049"/>
            <a:ext cx="337763" cy="360393"/>
            <a:chOff x="7969264" y="1981697"/>
            <a:chExt cx="337763" cy="360393"/>
          </a:xfrm>
        </p:grpSpPr>
        <p:sp>
          <p:nvSpPr>
            <p:cNvPr id="18461" name="Google Shape;18461;p8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8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8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8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8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8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8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8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8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8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8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8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8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8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8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8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8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8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9" name="Google Shape;18479;p86"/>
          <p:cNvGrpSpPr/>
          <p:nvPr/>
        </p:nvGrpSpPr>
        <p:grpSpPr>
          <a:xfrm>
            <a:off x="5734570" y="2245352"/>
            <a:ext cx="360890" cy="350332"/>
            <a:chOff x="5736032" y="2430000"/>
            <a:chExt cx="360890" cy="350332"/>
          </a:xfrm>
        </p:grpSpPr>
        <p:sp>
          <p:nvSpPr>
            <p:cNvPr id="18480" name="Google Shape;18480;p8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8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8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8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8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8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8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8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8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8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8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8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8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8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8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8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8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7" name="Google Shape;18497;p86"/>
          <p:cNvGrpSpPr/>
          <p:nvPr/>
        </p:nvGrpSpPr>
        <p:grpSpPr>
          <a:xfrm>
            <a:off x="4876405" y="1811344"/>
            <a:ext cx="360628" cy="331778"/>
            <a:chOff x="4877867" y="1995991"/>
            <a:chExt cx="360628" cy="331778"/>
          </a:xfrm>
        </p:grpSpPr>
        <p:sp>
          <p:nvSpPr>
            <p:cNvPr id="18498" name="Google Shape;18498;p8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8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8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8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8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8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8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8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8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8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8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8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8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8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2" name="Google Shape;18512;p86"/>
          <p:cNvGrpSpPr/>
          <p:nvPr/>
        </p:nvGrpSpPr>
        <p:grpSpPr>
          <a:xfrm>
            <a:off x="7049427" y="2728856"/>
            <a:ext cx="363529" cy="339513"/>
            <a:chOff x="7050889" y="2913503"/>
            <a:chExt cx="363529" cy="339513"/>
          </a:xfrm>
        </p:grpSpPr>
        <p:sp>
          <p:nvSpPr>
            <p:cNvPr id="18513" name="Google Shape;18513;p8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8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8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8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8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8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8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8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8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2" name="Google Shape;18522;p86"/>
          <p:cNvGrpSpPr/>
          <p:nvPr/>
        </p:nvGrpSpPr>
        <p:grpSpPr>
          <a:xfrm>
            <a:off x="7509437" y="1796814"/>
            <a:ext cx="372937" cy="360629"/>
            <a:chOff x="7510900" y="1981462"/>
            <a:chExt cx="372937" cy="360629"/>
          </a:xfrm>
        </p:grpSpPr>
        <p:sp>
          <p:nvSpPr>
            <p:cNvPr id="18523" name="Google Shape;18523;p8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8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8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8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8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8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8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8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8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8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8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8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8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8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8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8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9" name="Google Shape;18539;p86"/>
          <p:cNvGrpSpPr/>
          <p:nvPr/>
        </p:nvGrpSpPr>
        <p:grpSpPr>
          <a:xfrm>
            <a:off x="6598014" y="2733612"/>
            <a:ext cx="360629" cy="329975"/>
            <a:chOff x="6599476" y="2918260"/>
            <a:chExt cx="360629" cy="329975"/>
          </a:xfrm>
        </p:grpSpPr>
        <p:sp>
          <p:nvSpPr>
            <p:cNvPr id="18540" name="Google Shape;18540;p8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8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8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8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8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8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8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8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8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8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8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8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8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8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8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8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8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8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8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8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8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8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8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8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8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86"/>
          <p:cNvGrpSpPr/>
          <p:nvPr/>
        </p:nvGrpSpPr>
        <p:grpSpPr>
          <a:xfrm>
            <a:off x="5289037" y="2296886"/>
            <a:ext cx="360628" cy="247292"/>
            <a:chOff x="5290499" y="2481533"/>
            <a:chExt cx="360628" cy="247292"/>
          </a:xfrm>
        </p:grpSpPr>
        <p:sp>
          <p:nvSpPr>
            <p:cNvPr id="18566" name="Google Shape;18566;p8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8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8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8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8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8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8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8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8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8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8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8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8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8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8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8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8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8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8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8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8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8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8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8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8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8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8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3" name="Google Shape;18593;p86"/>
          <p:cNvGrpSpPr/>
          <p:nvPr/>
        </p:nvGrpSpPr>
        <p:grpSpPr>
          <a:xfrm>
            <a:off x="6200460" y="1796866"/>
            <a:ext cx="351325" cy="360576"/>
            <a:chOff x="6201923" y="1981514"/>
            <a:chExt cx="351325" cy="360576"/>
          </a:xfrm>
        </p:grpSpPr>
        <p:sp>
          <p:nvSpPr>
            <p:cNvPr id="18594" name="Google Shape;18594;p8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8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8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8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8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8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8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1" name="Google Shape;18601;p86"/>
          <p:cNvGrpSpPr/>
          <p:nvPr/>
        </p:nvGrpSpPr>
        <p:grpSpPr>
          <a:xfrm>
            <a:off x="4892999" y="3156044"/>
            <a:ext cx="312884" cy="360785"/>
            <a:chOff x="4894461" y="3340691"/>
            <a:chExt cx="312884" cy="360785"/>
          </a:xfrm>
        </p:grpSpPr>
        <p:sp>
          <p:nvSpPr>
            <p:cNvPr id="18602" name="Google Shape;18602;p8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8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8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8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8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8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8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8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8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8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8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8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8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8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8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8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8" name="Google Shape;18618;p86"/>
          <p:cNvGrpSpPr/>
          <p:nvPr/>
        </p:nvGrpSpPr>
        <p:grpSpPr>
          <a:xfrm>
            <a:off x="5337774" y="1316603"/>
            <a:ext cx="245541" cy="360628"/>
            <a:chOff x="5339237" y="1501251"/>
            <a:chExt cx="245541" cy="360628"/>
          </a:xfrm>
        </p:grpSpPr>
        <p:sp>
          <p:nvSpPr>
            <p:cNvPr id="18619" name="Google Shape;18619;p8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8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8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8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8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8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8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8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8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8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8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8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8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8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8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8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8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8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8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8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8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8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8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8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8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8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8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8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8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8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8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8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8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8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8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8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8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8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8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8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8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8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1" name="Google Shape;18661;p86"/>
          <p:cNvGrpSpPr/>
          <p:nvPr/>
        </p:nvGrpSpPr>
        <p:grpSpPr>
          <a:xfrm>
            <a:off x="7958001" y="2289568"/>
            <a:ext cx="370428" cy="261926"/>
            <a:chOff x="7959464" y="2474216"/>
            <a:chExt cx="370428" cy="261926"/>
          </a:xfrm>
        </p:grpSpPr>
        <p:sp>
          <p:nvSpPr>
            <p:cNvPr id="18662" name="Google Shape;18662;p8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8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8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8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8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8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8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8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8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8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8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8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4" name="Google Shape;18674;p86"/>
          <p:cNvGrpSpPr/>
          <p:nvPr/>
        </p:nvGrpSpPr>
        <p:grpSpPr>
          <a:xfrm>
            <a:off x="7517225" y="2273262"/>
            <a:ext cx="360629" cy="294461"/>
            <a:chOff x="7518687" y="2457909"/>
            <a:chExt cx="360629" cy="294461"/>
          </a:xfrm>
        </p:grpSpPr>
        <p:sp>
          <p:nvSpPr>
            <p:cNvPr id="18675" name="Google Shape;18675;p8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8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8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8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8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8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8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8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8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8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8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8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8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8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8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8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8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8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8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4" name="Google Shape;18694;p86"/>
          <p:cNvGrpSpPr/>
          <p:nvPr/>
        </p:nvGrpSpPr>
        <p:grpSpPr>
          <a:xfrm>
            <a:off x="7084758" y="1796919"/>
            <a:ext cx="343799" cy="360524"/>
            <a:chOff x="7086220" y="1981566"/>
            <a:chExt cx="343799" cy="360524"/>
          </a:xfrm>
        </p:grpSpPr>
        <p:sp>
          <p:nvSpPr>
            <p:cNvPr id="18695" name="Google Shape;18695;p8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8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8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8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8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8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8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8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8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8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8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8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8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8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8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8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1" name="Google Shape;18711;p86"/>
          <p:cNvGrpSpPr/>
          <p:nvPr/>
        </p:nvGrpSpPr>
        <p:grpSpPr>
          <a:xfrm>
            <a:off x="6139650" y="2742915"/>
            <a:ext cx="368416" cy="311369"/>
            <a:chOff x="6141112" y="2927563"/>
            <a:chExt cx="368416" cy="311369"/>
          </a:xfrm>
        </p:grpSpPr>
        <p:sp>
          <p:nvSpPr>
            <p:cNvPr id="18712" name="Google Shape;18712;p8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8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8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8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8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8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8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9" name="Google Shape;18719;p86"/>
          <p:cNvGrpSpPr/>
          <p:nvPr/>
        </p:nvGrpSpPr>
        <p:grpSpPr>
          <a:xfrm>
            <a:off x="7519237" y="2718298"/>
            <a:ext cx="335489" cy="360629"/>
            <a:chOff x="7520699" y="2902946"/>
            <a:chExt cx="335489" cy="360629"/>
          </a:xfrm>
        </p:grpSpPr>
        <p:sp>
          <p:nvSpPr>
            <p:cNvPr id="18720" name="Google Shape;18720;p8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8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8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8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8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8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8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8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8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8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8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8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8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8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8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5" name="Google Shape;18735;p86"/>
          <p:cNvGrpSpPr/>
          <p:nvPr/>
        </p:nvGrpSpPr>
        <p:grpSpPr>
          <a:xfrm>
            <a:off x="7986878" y="2718298"/>
            <a:ext cx="308886" cy="360628"/>
            <a:chOff x="7988340" y="2902946"/>
            <a:chExt cx="308886" cy="360628"/>
          </a:xfrm>
        </p:grpSpPr>
        <p:sp>
          <p:nvSpPr>
            <p:cNvPr id="18736" name="Google Shape;18736;p8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8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8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8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8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8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8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8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8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8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8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8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8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8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8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8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8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8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8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8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8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8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8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9" name="Google Shape;18759;p86"/>
          <p:cNvGrpSpPr/>
          <p:nvPr/>
        </p:nvGrpSpPr>
        <p:grpSpPr>
          <a:xfrm>
            <a:off x="5688577" y="2718351"/>
            <a:ext cx="362902" cy="360498"/>
            <a:chOff x="5690039" y="2902998"/>
            <a:chExt cx="362902" cy="360498"/>
          </a:xfrm>
        </p:grpSpPr>
        <p:sp>
          <p:nvSpPr>
            <p:cNvPr id="18760" name="Google Shape;18760;p8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8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8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8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8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8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8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7" name="Google Shape;18767;p86"/>
          <p:cNvGrpSpPr/>
          <p:nvPr/>
        </p:nvGrpSpPr>
        <p:grpSpPr>
          <a:xfrm>
            <a:off x="4870473" y="1316342"/>
            <a:ext cx="258503" cy="360890"/>
            <a:chOff x="4871935" y="1500990"/>
            <a:chExt cx="258503" cy="360890"/>
          </a:xfrm>
        </p:grpSpPr>
        <p:sp>
          <p:nvSpPr>
            <p:cNvPr id="18768" name="Google Shape;18768;p8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8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8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8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8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8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8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8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8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8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8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8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8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8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82" name="Google Shape;18782;p8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83" name="Google Shape;18783;p86"/>
          <p:cNvGrpSpPr/>
          <p:nvPr/>
        </p:nvGrpSpPr>
        <p:grpSpPr>
          <a:xfrm>
            <a:off x="6264302" y="1316603"/>
            <a:ext cx="234983" cy="360628"/>
            <a:chOff x="6265764" y="1501251"/>
            <a:chExt cx="234983" cy="360628"/>
          </a:xfrm>
        </p:grpSpPr>
        <p:sp>
          <p:nvSpPr>
            <p:cNvPr id="18784" name="Google Shape;18784;p8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8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8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8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8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8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8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8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8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8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8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8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6" name="Google Shape;18796;p86"/>
          <p:cNvGrpSpPr/>
          <p:nvPr/>
        </p:nvGrpSpPr>
        <p:grpSpPr>
          <a:xfrm>
            <a:off x="6192176" y="3217351"/>
            <a:ext cx="360628" cy="238250"/>
            <a:chOff x="6193639" y="3401998"/>
            <a:chExt cx="360628" cy="238250"/>
          </a:xfrm>
        </p:grpSpPr>
        <p:sp>
          <p:nvSpPr>
            <p:cNvPr id="18797" name="Google Shape;18797;p8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8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8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8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8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8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8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8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8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8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8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8" name="Google Shape;18808;p86"/>
          <p:cNvGrpSpPr/>
          <p:nvPr/>
        </p:nvGrpSpPr>
        <p:grpSpPr>
          <a:xfrm>
            <a:off x="5800162" y="1316603"/>
            <a:ext cx="246037" cy="360629"/>
            <a:chOff x="5801625" y="1501251"/>
            <a:chExt cx="246037" cy="360629"/>
          </a:xfrm>
        </p:grpSpPr>
        <p:sp>
          <p:nvSpPr>
            <p:cNvPr id="18809" name="Google Shape;18809;p8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8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8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8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8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8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8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8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8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8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8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8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8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8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8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8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8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8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8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8" name="Google Shape;18828;p86"/>
          <p:cNvGrpSpPr/>
          <p:nvPr/>
        </p:nvGrpSpPr>
        <p:grpSpPr>
          <a:xfrm>
            <a:off x="6640218" y="1796814"/>
            <a:ext cx="352083" cy="360864"/>
            <a:chOff x="6641680" y="1981462"/>
            <a:chExt cx="352083" cy="360864"/>
          </a:xfrm>
        </p:grpSpPr>
        <p:sp>
          <p:nvSpPr>
            <p:cNvPr id="18829" name="Google Shape;18829;p8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8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8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8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8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8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8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8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8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8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8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8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8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8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8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8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8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8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8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8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8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8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8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8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8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8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8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8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7" name="Google Shape;18857;p86"/>
          <p:cNvGrpSpPr/>
          <p:nvPr/>
        </p:nvGrpSpPr>
        <p:grpSpPr>
          <a:xfrm>
            <a:off x="7203870" y="1316603"/>
            <a:ext cx="198032" cy="360629"/>
            <a:chOff x="7205332" y="1501251"/>
            <a:chExt cx="198032" cy="360629"/>
          </a:xfrm>
        </p:grpSpPr>
        <p:sp>
          <p:nvSpPr>
            <p:cNvPr id="18858" name="Google Shape;18858;p8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8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8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8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8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8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8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8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8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8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8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8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8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8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8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8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8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8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8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8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8" name="Google Shape;18878;p86"/>
          <p:cNvGrpSpPr/>
          <p:nvPr/>
        </p:nvGrpSpPr>
        <p:grpSpPr>
          <a:xfrm>
            <a:off x="7686851" y="1316603"/>
            <a:ext cx="153058" cy="360628"/>
            <a:chOff x="7688313" y="1501251"/>
            <a:chExt cx="153058" cy="360628"/>
          </a:xfrm>
        </p:grpSpPr>
        <p:sp>
          <p:nvSpPr>
            <p:cNvPr id="18879" name="Google Shape;18879;p8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8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8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8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8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8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8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8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8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8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8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8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8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8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8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8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5" name="Google Shape;18895;p86"/>
          <p:cNvGrpSpPr/>
          <p:nvPr/>
        </p:nvGrpSpPr>
        <p:grpSpPr>
          <a:xfrm>
            <a:off x="8148716" y="1316603"/>
            <a:ext cx="150811" cy="360628"/>
            <a:chOff x="8150179" y="1501251"/>
            <a:chExt cx="150811" cy="360628"/>
          </a:xfrm>
        </p:grpSpPr>
        <p:sp>
          <p:nvSpPr>
            <p:cNvPr id="18896" name="Google Shape;18896;p8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8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8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8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8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8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8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8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8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05" name="Google Shape;18905;p8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06" name="Google Shape;18906;p86"/>
          <p:cNvGrpSpPr/>
          <p:nvPr/>
        </p:nvGrpSpPr>
        <p:grpSpPr>
          <a:xfrm>
            <a:off x="4876405" y="2718298"/>
            <a:ext cx="170149" cy="360629"/>
            <a:chOff x="4877867" y="2902946"/>
            <a:chExt cx="170149" cy="360629"/>
          </a:xfrm>
        </p:grpSpPr>
        <p:sp>
          <p:nvSpPr>
            <p:cNvPr id="18907" name="Google Shape;18907;p8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8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8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8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8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8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8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8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8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8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8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8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8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0" name="Google Shape;18920;p86"/>
          <p:cNvGrpSpPr/>
          <p:nvPr/>
        </p:nvGrpSpPr>
        <p:grpSpPr>
          <a:xfrm>
            <a:off x="6740227" y="1316028"/>
            <a:ext cx="207962" cy="361203"/>
            <a:chOff x="6741689" y="1500676"/>
            <a:chExt cx="207962" cy="361203"/>
          </a:xfrm>
        </p:grpSpPr>
        <p:sp>
          <p:nvSpPr>
            <p:cNvPr id="18921" name="Google Shape;18921;p8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8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8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8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8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8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8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8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8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8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8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8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8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8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8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8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8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8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8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0" name="Google Shape;18940;p86"/>
          <p:cNvGrpSpPr/>
          <p:nvPr/>
        </p:nvGrpSpPr>
        <p:grpSpPr>
          <a:xfrm>
            <a:off x="5751164" y="3245757"/>
            <a:ext cx="360628" cy="181464"/>
            <a:chOff x="5752627" y="3430404"/>
            <a:chExt cx="360628" cy="181464"/>
          </a:xfrm>
        </p:grpSpPr>
        <p:sp>
          <p:nvSpPr>
            <p:cNvPr id="18941" name="Google Shape;18941;p8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8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8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8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8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8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8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8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8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8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8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8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8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8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8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8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8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8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8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8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8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8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8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8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8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8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8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8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9" name="Google Shape;18969;p86"/>
          <p:cNvGrpSpPr/>
          <p:nvPr/>
        </p:nvGrpSpPr>
        <p:grpSpPr>
          <a:xfrm>
            <a:off x="5234237" y="2718351"/>
            <a:ext cx="361909" cy="360759"/>
            <a:chOff x="5235700" y="2902998"/>
            <a:chExt cx="361909" cy="360759"/>
          </a:xfrm>
        </p:grpSpPr>
        <p:sp>
          <p:nvSpPr>
            <p:cNvPr id="18970" name="Google Shape;18970;p8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8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8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8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8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8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8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7" name="Google Shape;18977;p86"/>
          <p:cNvGrpSpPr/>
          <p:nvPr/>
        </p:nvGrpSpPr>
        <p:grpSpPr>
          <a:xfrm>
            <a:off x="6633450" y="3210321"/>
            <a:ext cx="360367" cy="252309"/>
            <a:chOff x="6634912" y="3394969"/>
            <a:chExt cx="360367" cy="252309"/>
          </a:xfrm>
        </p:grpSpPr>
        <p:sp>
          <p:nvSpPr>
            <p:cNvPr id="18978" name="Google Shape;18978;p8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8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8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8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8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8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8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8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86"/>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8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8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8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8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1" name="Google Shape;18991;p86"/>
          <p:cNvGrpSpPr/>
          <p:nvPr/>
        </p:nvGrpSpPr>
        <p:grpSpPr>
          <a:xfrm>
            <a:off x="7057867" y="3156148"/>
            <a:ext cx="377170" cy="360655"/>
            <a:chOff x="7059330" y="3340796"/>
            <a:chExt cx="377170" cy="360655"/>
          </a:xfrm>
        </p:grpSpPr>
        <p:sp>
          <p:nvSpPr>
            <p:cNvPr id="18992" name="Google Shape;18992;p8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8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8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8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8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8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8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8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8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8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8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8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4" name="Google Shape;19004;p86"/>
          <p:cNvGrpSpPr/>
          <p:nvPr/>
        </p:nvGrpSpPr>
        <p:grpSpPr>
          <a:xfrm>
            <a:off x="7956486" y="3190983"/>
            <a:ext cx="360629" cy="291012"/>
            <a:chOff x="7957948" y="3375631"/>
            <a:chExt cx="360629" cy="291012"/>
          </a:xfrm>
        </p:grpSpPr>
        <p:sp>
          <p:nvSpPr>
            <p:cNvPr id="19005" name="Google Shape;19005;p8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8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8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8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8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8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8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8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8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8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8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8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8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8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8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8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8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8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3" name="Google Shape;19023;p86"/>
          <p:cNvGrpSpPr/>
          <p:nvPr/>
        </p:nvGrpSpPr>
        <p:grpSpPr>
          <a:xfrm>
            <a:off x="6197194" y="3683241"/>
            <a:ext cx="347562" cy="227954"/>
            <a:chOff x="6198656" y="3867888"/>
            <a:chExt cx="347562" cy="227954"/>
          </a:xfrm>
        </p:grpSpPr>
        <p:sp>
          <p:nvSpPr>
            <p:cNvPr id="19024" name="Google Shape;19024;p8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8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8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8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8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8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8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8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8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8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8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5" name="Google Shape;19035;p86"/>
          <p:cNvGrpSpPr/>
          <p:nvPr/>
        </p:nvGrpSpPr>
        <p:grpSpPr>
          <a:xfrm>
            <a:off x="5705432" y="3634504"/>
            <a:ext cx="349392" cy="325454"/>
            <a:chOff x="5706895" y="3819151"/>
            <a:chExt cx="349392" cy="325454"/>
          </a:xfrm>
        </p:grpSpPr>
        <p:sp>
          <p:nvSpPr>
            <p:cNvPr id="19036" name="Google Shape;19036;p8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8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8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8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8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8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8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8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8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8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8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8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8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8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8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1" name="Google Shape;19051;p86"/>
          <p:cNvGrpSpPr/>
          <p:nvPr/>
        </p:nvGrpSpPr>
        <p:grpSpPr>
          <a:xfrm>
            <a:off x="7647155" y="3156096"/>
            <a:ext cx="97265" cy="360393"/>
            <a:chOff x="7648618" y="3340744"/>
            <a:chExt cx="97265" cy="360393"/>
          </a:xfrm>
        </p:grpSpPr>
        <p:sp>
          <p:nvSpPr>
            <p:cNvPr id="19052" name="Google Shape;19052;p8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8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8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5" name="Google Shape;19055;p86"/>
          <p:cNvGrpSpPr/>
          <p:nvPr/>
        </p:nvGrpSpPr>
        <p:grpSpPr>
          <a:xfrm>
            <a:off x="7162894" y="3606019"/>
            <a:ext cx="385507" cy="382501"/>
            <a:chOff x="7164356" y="3790667"/>
            <a:chExt cx="385507" cy="382501"/>
          </a:xfrm>
        </p:grpSpPr>
        <p:sp>
          <p:nvSpPr>
            <p:cNvPr id="19056" name="Google Shape;19056;p8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8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8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8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8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8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8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8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8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8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8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8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8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8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8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8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8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8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8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8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8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8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8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8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0" name="Google Shape;19080;p86"/>
          <p:cNvGrpSpPr/>
          <p:nvPr/>
        </p:nvGrpSpPr>
        <p:grpSpPr>
          <a:xfrm>
            <a:off x="6668937" y="3641821"/>
            <a:ext cx="387911" cy="310846"/>
            <a:chOff x="6670400" y="3826468"/>
            <a:chExt cx="387911" cy="310846"/>
          </a:xfrm>
        </p:grpSpPr>
        <p:sp>
          <p:nvSpPr>
            <p:cNvPr id="19081" name="Google Shape;19081;p8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8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8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8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8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8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8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8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8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8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8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8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8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8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8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8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8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8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9" name="Google Shape;19099;p86"/>
          <p:cNvGrpSpPr/>
          <p:nvPr/>
        </p:nvGrpSpPr>
        <p:grpSpPr>
          <a:xfrm>
            <a:off x="7660718" y="3618798"/>
            <a:ext cx="302823" cy="360498"/>
            <a:chOff x="7662181" y="3803446"/>
            <a:chExt cx="302823" cy="360498"/>
          </a:xfrm>
        </p:grpSpPr>
        <p:sp>
          <p:nvSpPr>
            <p:cNvPr id="19100" name="Google Shape;19100;p8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8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8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8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8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8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8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8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8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8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0" name="Google Shape;19110;p86"/>
          <p:cNvGrpSpPr/>
          <p:nvPr/>
        </p:nvGrpSpPr>
        <p:grpSpPr>
          <a:xfrm>
            <a:off x="5205099" y="3619347"/>
            <a:ext cx="363895" cy="355663"/>
            <a:chOff x="5206562" y="3803994"/>
            <a:chExt cx="363895" cy="355663"/>
          </a:xfrm>
        </p:grpSpPr>
        <p:sp>
          <p:nvSpPr>
            <p:cNvPr id="19111" name="Google Shape;19111;p8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8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8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8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8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8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8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8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8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8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8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8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8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8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25" name="Google Shape;19125;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9126" name="Google Shape;19126;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9130"/>
        <p:cNvGrpSpPr/>
        <p:nvPr/>
      </p:nvGrpSpPr>
      <p:grpSpPr>
        <a:xfrm>
          <a:off x="0" y="0"/>
          <a:ext cx="0" cy="0"/>
          <a:chOff x="0" y="0"/>
          <a:chExt cx="0" cy="0"/>
        </a:xfrm>
      </p:grpSpPr>
      <p:grpSp>
        <p:nvGrpSpPr>
          <p:cNvPr id="19131" name="Google Shape;19131;p87"/>
          <p:cNvGrpSpPr/>
          <p:nvPr/>
        </p:nvGrpSpPr>
        <p:grpSpPr>
          <a:xfrm>
            <a:off x="4655438" y="1588417"/>
            <a:ext cx="369948" cy="370132"/>
            <a:chOff x="4682526" y="1512217"/>
            <a:chExt cx="369948" cy="370132"/>
          </a:xfrm>
        </p:grpSpPr>
        <p:sp>
          <p:nvSpPr>
            <p:cNvPr id="19132" name="Google Shape;19132;p8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8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8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8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8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8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8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8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8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8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8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8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8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8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8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7" name="Google Shape;19147;p87"/>
          <p:cNvGrpSpPr/>
          <p:nvPr/>
        </p:nvGrpSpPr>
        <p:grpSpPr>
          <a:xfrm>
            <a:off x="3565345" y="2056412"/>
            <a:ext cx="381542" cy="370079"/>
            <a:chOff x="3592433" y="1980212"/>
            <a:chExt cx="381542" cy="370079"/>
          </a:xfrm>
        </p:grpSpPr>
        <p:sp>
          <p:nvSpPr>
            <p:cNvPr id="19148" name="Google Shape;19148;p8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8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8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8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8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8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8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8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8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8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8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8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0" name="Google Shape;19160;p87"/>
          <p:cNvGrpSpPr/>
          <p:nvPr/>
        </p:nvGrpSpPr>
        <p:grpSpPr>
          <a:xfrm>
            <a:off x="1371494" y="3049690"/>
            <a:ext cx="371391" cy="235126"/>
            <a:chOff x="1398582" y="2973490"/>
            <a:chExt cx="371391" cy="235126"/>
          </a:xfrm>
        </p:grpSpPr>
        <p:sp>
          <p:nvSpPr>
            <p:cNvPr id="19161" name="Google Shape;19161;p8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8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8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8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8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8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8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8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8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8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8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8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8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8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8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6" name="Google Shape;19176;p87"/>
          <p:cNvGrpSpPr/>
          <p:nvPr/>
        </p:nvGrpSpPr>
        <p:grpSpPr>
          <a:xfrm>
            <a:off x="823707" y="1588417"/>
            <a:ext cx="370132" cy="370132"/>
            <a:chOff x="850795" y="1512217"/>
            <a:chExt cx="370132" cy="370132"/>
          </a:xfrm>
        </p:grpSpPr>
        <p:sp>
          <p:nvSpPr>
            <p:cNvPr id="19177" name="Google Shape;19177;p8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8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8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8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8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8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8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8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8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8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8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8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8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8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8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8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8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8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5" name="Google Shape;19195;p87"/>
          <p:cNvGrpSpPr/>
          <p:nvPr/>
        </p:nvGrpSpPr>
        <p:grpSpPr>
          <a:xfrm>
            <a:off x="8011409" y="2982279"/>
            <a:ext cx="236568" cy="370105"/>
            <a:chOff x="8038497" y="2906079"/>
            <a:chExt cx="236568" cy="370105"/>
          </a:xfrm>
        </p:grpSpPr>
        <p:sp>
          <p:nvSpPr>
            <p:cNvPr id="19196" name="Google Shape;19196;p8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8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8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8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8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8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8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3" name="Google Shape;19203;p87"/>
          <p:cNvGrpSpPr/>
          <p:nvPr/>
        </p:nvGrpSpPr>
        <p:grpSpPr>
          <a:xfrm>
            <a:off x="6297042" y="1642503"/>
            <a:ext cx="370630" cy="261802"/>
            <a:chOff x="6324130" y="1566303"/>
            <a:chExt cx="370630" cy="261802"/>
          </a:xfrm>
        </p:grpSpPr>
        <p:sp>
          <p:nvSpPr>
            <p:cNvPr id="19204" name="Google Shape;19204;p8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8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8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8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8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8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8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8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8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8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8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8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8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8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8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8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8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1" name="Google Shape;19221;p87"/>
          <p:cNvGrpSpPr/>
          <p:nvPr/>
        </p:nvGrpSpPr>
        <p:grpSpPr>
          <a:xfrm>
            <a:off x="5205192" y="2102787"/>
            <a:ext cx="370840" cy="353213"/>
            <a:chOff x="5232280" y="2026587"/>
            <a:chExt cx="370840" cy="353213"/>
          </a:xfrm>
        </p:grpSpPr>
        <p:sp>
          <p:nvSpPr>
            <p:cNvPr id="19222" name="Google Shape;19222;p8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8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8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8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8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8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8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8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8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8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2" name="Google Shape;19232;p87"/>
          <p:cNvGrpSpPr/>
          <p:nvPr/>
        </p:nvGrpSpPr>
        <p:grpSpPr>
          <a:xfrm>
            <a:off x="7941873" y="2511529"/>
            <a:ext cx="379548" cy="365331"/>
            <a:chOff x="7968961" y="2435329"/>
            <a:chExt cx="379548" cy="365331"/>
          </a:xfrm>
        </p:grpSpPr>
        <p:sp>
          <p:nvSpPr>
            <p:cNvPr id="19233" name="Google Shape;19233;p8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8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8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8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8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8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9" name="Google Shape;19239;p87"/>
          <p:cNvGrpSpPr/>
          <p:nvPr/>
        </p:nvGrpSpPr>
        <p:grpSpPr>
          <a:xfrm>
            <a:off x="4109591" y="2191523"/>
            <a:ext cx="373305" cy="223217"/>
            <a:chOff x="4136679" y="2115323"/>
            <a:chExt cx="373305" cy="223217"/>
          </a:xfrm>
        </p:grpSpPr>
        <p:sp>
          <p:nvSpPr>
            <p:cNvPr id="19240" name="Google Shape;19240;p8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8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8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8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8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8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8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8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8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8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0" name="Google Shape;19250;p87"/>
          <p:cNvGrpSpPr/>
          <p:nvPr/>
        </p:nvGrpSpPr>
        <p:grpSpPr>
          <a:xfrm>
            <a:off x="7396735" y="2540277"/>
            <a:ext cx="372046" cy="307730"/>
            <a:chOff x="7423823" y="2464077"/>
            <a:chExt cx="372046" cy="307730"/>
          </a:xfrm>
        </p:grpSpPr>
        <p:sp>
          <p:nvSpPr>
            <p:cNvPr id="19251" name="Google Shape;19251;p8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8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8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8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8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8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8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8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8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8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8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8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8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4" name="Google Shape;19264;p87"/>
          <p:cNvGrpSpPr/>
          <p:nvPr/>
        </p:nvGrpSpPr>
        <p:grpSpPr>
          <a:xfrm>
            <a:off x="3855423" y="3441356"/>
            <a:ext cx="295061" cy="370263"/>
            <a:chOff x="3882511" y="3365156"/>
            <a:chExt cx="295061" cy="370263"/>
          </a:xfrm>
        </p:grpSpPr>
        <p:sp>
          <p:nvSpPr>
            <p:cNvPr id="19265" name="Google Shape;19265;p8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8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8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8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8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0" name="Google Shape;19270;p87"/>
          <p:cNvGrpSpPr/>
          <p:nvPr/>
        </p:nvGrpSpPr>
        <p:grpSpPr>
          <a:xfrm>
            <a:off x="5202700" y="1588417"/>
            <a:ext cx="370132" cy="370132"/>
            <a:chOff x="5229788" y="1512217"/>
            <a:chExt cx="370132" cy="370132"/>
          </a:xfrm>
        </p:grpSpPr>
        <p:sp>
          <p:nvSpPr>
            <p:cNvPr id="19271" name="Google Shape;19271;p8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8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8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8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8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8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8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8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8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8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8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8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8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8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8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8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8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8" name="Google Shape;19288;p87"/>
          <p:cNvGrpSpPr/>
          <p:nvPr/>
        </p:nvGrpSpPr>
        <p:grpSpPr>
          <a:xfrm>
            <a:off x="6014781" y="3441592"/>
            <a:ext cx="373882" cy="370053"/>
            <a:chOff x="6041869" y="3365392"/>
            <a:chExt cx="373882" cy="370053"/>
          </a:xfrm>
        </p:grpSpPr>
        <p:sp>
          <p:nvSpPr>
            <p:cNvPr id="19289" name="Google Shape;19289;p8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8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8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8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8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8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8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8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8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8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9" name="Google Shape;19299;p87"/>
          <p:cNvGrpSpPr/>
          <p:nvPr/>
        </p:nvGrpSpPr>
        <p:grpSpPr>
          <a:xfrm>
            <a:off x="4657221" y="2163693"/>
            <a:ext cx="374748" cy="279140"/>
            <a:chOff x="4684309" y="2087493"/>
            <a:chExt cx="374748" cy="279140"/>
          </a:xfrm>
        </p:grpSpPr>
        <p:sp>
          <p:nvSpPr>
            <p:cNvPr id="19300" name="Google Shape;19300;p8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8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8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8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8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8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8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8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8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8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8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8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2" name="Google Shape;19312;p87"/>
          <p:cNvGrpSpPr/>
          <p:nvPr/>
        </p:nvGrpSpPr>
        <p:grpSpPr>
          <a:xfrm>
            <a:off x="7494022" y="2982331"/>
            <a:ext cx="175400" cy="370053"/>
            <a:chOff x="7521110" y="2906131"/>
            <a:chExt cx="175400" cy="370053"/>
          </a:xfrm>
        </p:grpSpPr>
        <p:sp>
          <p:nvSpPr>
            <p:cNvPr id="19313" name="Google Shape;19313;p8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8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8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8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8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8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8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8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8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2" name="Google Shape;19322;p87"/>
          <p:cNvGrpSpPr/>
          <p:nvPr/>
        </p:nvGrpSpPr>
        <p:grpSpPr>
          <a:xfrm>
            <a:off x="3559837" y="1599486"/>
            <a:ext cx="371023" cy="347915"/>
            <a:chOff x="3586925" y="1523286"/>
            <a:chExt cx="371023" cy="347915"/>
          </a:xfrm>
        </p:grpSpPr>
        <p:sp>
          <p:nvSpPr>
            <p:cNvPr id="19323" name="Google Shape;19323;p8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8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8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8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8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8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8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8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8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8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8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8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8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8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8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8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8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8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8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2" name="Google Shape;19342;p87"/>
          <p:cNvGrpSpPr/>
          <p:nvPr/>
        </p:nvGrpSpPr>
        <p:grpSpPr>
          <a:xfrm>
            <a:off x="6848921" y="2551661"/>
            <a:ext cx="370158" cy="285120"/>
            <a:chOff x="6876009" y="2475461"/>
            <a:chExt cx="370158" cy="285120"/>
          </a:xfrm>
        </p:grpSpPr>
        <p:sp>
          <p:nvSpPr>
            <p:cNvPr id="19343" name="Google Shape;19343;p8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8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8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8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8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8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8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8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8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2" name="Google Shape;19352;p87"/>
          <p:cNvGrpSpPr/>
          <p:nvPr/>
        </p:nvGrpSpPr>
        <p:grpSpPr>
          <a:xfrm>
            <a:off x="6301134" y="2522047"/>
            <a:ext cx="370158" cy="344269"/>
            <a:chOff x="6328222" y="2445847"/>
            <a:chExt cx="370158" cy="344269"/>
          </a:xfrm>
        </p:grpSpPr>
        <p:sp>
          <p:nvSpPr>
            <p:cNvPr id="19353" name="Google Shape;19353;p8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8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8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8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8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8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8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8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1" name="Google Shape;19361;p87"/>
          <p:cNvGrpSpPr/>
          <p:nvPr/>
        </p:nvGrpSpPr>
        <p:grpSpPr>
          <a:xfrm>
            <a:off x="5222452" y="2509142"/>
            <a:ext cx="351639" cy="370184"/>
            <a:chOff x="5249540" y="2432942"/>
            <a:chExt cx="351639" cy="370184"/>
          </a:xfrm>
        </p:grpSpPr>
        <p:sp>
          <p:nvSpPr>
            <p:cNvPr id="19362" name="Google Shape;19362;p8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8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8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8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8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8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8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9" name="Google Shape;19369;p87"/>
          <p:cNvGrpSpPr/>
          <p:nvPr/>
        </p:nvGrpSpPr>
        <p:grpSpPr>
          <a:xfrm>
            <a:off x="4109959" y="2558376"/>
            <a:ext cx="371102" cy="271585"/>
            <a:chOff x="4137047" y="2482176"/>
            <a:chExt cx="371102" cy="271585"/>
          </a:xfrm>
        </p:grpSpPr>
        <p:sp>
          <p:nvSpPr>
            <p:cNvPr id="19370" name="Google Shape;19370;p8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8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8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8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8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8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8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8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8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8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8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1" name="Google Shape;19381;p87"/>
          <p:cNvGrpSpPr/>
          <p:nvPr/>
        </p:nvGrpSpPr>
        <p:grpSpPr>
          <a:xfrm>
            <a:off x="4659346" y="2509116"/>
            <a:ext cx="367377" cy="370079"/>
            <a:chOff x="4686434" y="2432916"/>
            <a:chExt cx="367377" cy="370079"/>
          </a:xfrm>
        </p:grpSpPr>
        <p:sp>
          <p:nvSpPr>
            <p:cNvPr id="19382" name="Google Shape;19382;p8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8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8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8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8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8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8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8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8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8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8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3" name="Google Shape;19393;p87"/>
          <p:cNvGrpSpPr/>
          <p:nvPr/>
        </p:nvGrpSpPr>
        <p:grpSpPr>
          <a:xfrm>
            <a:off x="6301134" y="2132506"/>
            <a:ext cx="372099" cy="293986"/>
            <a:chOff x="6328222" y="2056306"/>
            <a:chExt cx="372099" cy="293986"/>
          </a:xfrm>
        </p:grpSpPr>
        <p:sp>
          <p:nvSpPr>
            <p:cNvPr id="19394" name="Google Shape;19394;p8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8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8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8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8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8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8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8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8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3" name="Google Shape;19403;p87"/>
          <p:cNvGrpSpPr/>
          <p:nvPr/>
        </p:nvGrpSpPr>
        <p:grpSpPr>
          <a:xfrm>
            <a:off x="5762239" y="2509168"/>
            <a:ext cx="352531" cy="370132"/>
            <a:chOff x="5789327" y="2432968"/>
            <a:chExt cx="352531" cy="370132"/>
          </a:xfrm>
        </p:grpSpPr>
        <p:sp>
          <p:nvSpPr>
            <p:cNvPr id="19404" name="Google Shape;19404;p8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8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8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8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8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8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8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8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8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8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4" name="Google Shape;19414;p87"/>
          <p:cNvGrpSpPr/>
          <p:nvPr/>
        </p:nvGrpSpPr>
        <p:grpSpPr>
          <a:xfrm>
            <a:off x="847524" y="2056334"/>
            <a:ext cx="322314" cy="370158"/>
            <a:chOff x="874612" y="1980134"/>
            <a:chExt cx="322314" cy="370158"/>
          </a:xfrm>
        </p:grpSpPr>
        <p:sp>
          <p:nvSpPr>
            <p:cNvPr id="19415" name="Google Shape;19415;p8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8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8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8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8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8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8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8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8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8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8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8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8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8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8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8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8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2" name="Google Shape;19432;p87"/>
          <p:cNvGrpSpPr/>
          <p:nvPr/>
        </p:nvGrpSpPr>
        <p:grpSpPr>
          <a:xfrm>
            <a:off x="3012574" y="2590980"/>
            <a:ext cx="374223" cy="329764"/>
            <a:chOff x="3039662" y="2514780"/>
            <a:chExt cx="374223" cy="329764"/>
          </a:xfrm>
        </p:grpSpPr>
        <p:sp>
          <p:nvSpPr>
            <p:cNvPr id="19433" name="Google Shape;19433;p8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8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8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8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8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8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8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8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8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8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8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8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8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8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8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8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8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8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1" name="Google Shape;19451;p87"/>
          <p:cNvGrpSpPr/>
          <p:nvPr/>
        </p:nvGrpSpPr>
        <p:grpSpPr>
          <a:xfrm>
            <a:off x="1919281" y="2639322"/>
            <a:ext cx="374066" cy="233395"/>
            <a:chOff x="1946369" y="2563122"/>
            <a:chExt cx="374066" cy="233395"/>
          </a:xfrm>
        </p:grpSpPr>
        <p:sp>
          <p:nvSpPr>
            <p:cNvPr id="19452" name="Google Shape;19452;p8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8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8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8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8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8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8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8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0" name="Google Shape;19460;p87"/>
          <p:cNvGrpSpPr/>
          <p:nvPr/>
        </p:nvGrpSpPr>
        <p:grpSpPr>
          <a:xfrm>
            <a:off x="4108175" y="2982384"/>
            <a:ext cx="374040" cy="370184"/>
            <a:chOff x="4135263" y="2906184"/>
            <a:chExt cx="374040" cy="370184"/>
          </a:xfrm>
        </p:grpSpPr>
        <p:sp>
          <p:nvSpPr>
            <p:cNvPr id="19461" name="Google Shape;19461;p8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8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8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4" name="Google Shape;19464;p87"/>
          <p:cNvGrpSpPr/>
          <p:nvPr/>
        </p:nvGrpSpPr>
        <p:grpSpPr>
          <a:xfrm>
            <a:off x="4656513" y="2982384"/>
            <a:ext cx="372676" cy="370184"/>
            <a:chOff x="4683601" y="2906184"/>
            <a:chExt cx="372676" cy="370184"/>
          </a:xfrm>
        </p:grpSpPr>
        <p:sp>
          <p:nvSpPr>
            <p:cNvPr id="19465" name="Google Shape;19465;p8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8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8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8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8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8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1" name="Google Shape;19471;p87"/>
          <p:cNvGrpSpPr/>
          <p:nvPr/>
        </p:nvGrpSpPr>
        <p:grpSpPr>
          <a:xfrm>
            <a:off x="843720" y="2982253"/>
            <a:ext cx="329134" cy="370132"/>
            <a:chOff x="870808" y="2906053"/>
            <a:chExt cx="329134" cy="370132"/>
          </a:xfrm>
        </p:grpSpPr>
        <p:sp>
          <p:nvSpPr>
            <p:cNvPr id="19472" name="Google Shape;19472;p8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8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8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8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8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8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8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8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8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8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8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8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8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8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8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8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8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8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8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1" name="Google Shape;19491;p87"/>
          <p:cNvGrpSpPr/>
          <p:nvPr/>
        </p:nvGrpSpPr>
        <p:grpSpPr>
          <a:xfrm>
            <a:off x="1916790" y="2985269"/>
            <a:ext cx="374774" cy="364282"/>
            <a:chOff x="1943878" y="2909069"/>
            <a:chExt cx="374774" cy="364282"/>
          </a:xfrm>
        </p:grpSpPr>
        <p:sp>
          <p:nvSpPr>
            <p:cNvPr id="19492" name="Google Shape;19492;p8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8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8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8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8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8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8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8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8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8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8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8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8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8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8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8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8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8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8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8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8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3" name="Google Shape;19513;p87"/>
          <p:cNvGrpSpPr/>
          <p:nvPr/>
        </p:nvGrpSpPr>
        <p:grpSpPr>
          <a:xfrm>
            <a:off x="1100984" y="3441461"/>
            <a:ext cx="328872" cy="370158"/>
            <a:chOff x="1128072" y="3365261"/>
            <a:chExt cx="328872" cy="370158"/>
          </a:xfrm>
        </p:grpSpPr>
        <p:sp>
          <p:nvSpPr>
            <p:cNvPr id="19514" name="Google Shape;19514;p8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8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8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8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8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8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8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8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8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8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8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8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8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8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8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8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8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8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8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8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8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8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8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8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8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8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8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8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8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8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8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8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8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8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8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8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8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8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8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8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8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8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8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8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8" name="Google Shape;19558;p87"/>
          <p:cNvGrpSpPr/>
          <p:nvPr/>
        </p:nvGrpSpPr>
        <p:grpSpPr>
          <a:xfrm>
            <a:off x="5749779" y="1591381"/>
            <a:ext cx="370866" cy="364151"/>
            <a:chOff x="5776868" y="1515181"/>
            <a:chExt cx="370866" cy="364151"/>
          </a:xfrm>
        </p:grpSpPr>
        <p:sp>
          <p:nvSpPr>
            <p:cNvPr id="19559" name="Google Shape;19559;p8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8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8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8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8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8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8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8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8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8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8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8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8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8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8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8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8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6" name="Google Shape;19576;p87"/>
          <p:cNvGrpSpPr/>
          <p:nvPr/>
        </p:nvGrpSpPr>
        <p:grpSpPr>
          <a:xfrm>
            <a:off x="3550761" y="2509142"/>
            <a:ext cx="393660" cy="370079"/>
            <a:chOff x="3577849" y="2432942"/>
            <a:chExt cx="393660" cy="370079"/>
          </a:xfrm>
        </p:grpSpPr>
        <p:sp>
          <p:nvSpPr>
            <p:cNvPr id="19577" name="Google Shape;19577;p8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8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8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8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8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8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8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8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8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8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7" name="Google Shape;19587;p87"/>
          <p:cNvGrpSpPr/>
          <p:nvPr/>
        </p:nvGrpSpPr>
        <p:grpSpPr>
          <a:xfrm>
            <a:off x="2466911" y="3003237"/>
            <a:ext cx="370132" cy="328164"/>
            <a:chOff x="2493999" y="2927037"/>
            <a:chExt cx="370132" cy="328164"/>
          </a:xfrm>
        </p:grpSpPr>
        <p:sp>
          <p:nvSpPr>
            <p:cNvPr id="19588" name="Google Shape;19588;p8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8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8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8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8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8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8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8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8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8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8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8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0" name="Google Shape;19600;p87"/>
          <p:cNvGrpSpPr/>
          <p:nvPr/>
        </p:nvGrpSpPr>
        <p:grpSpPr>
          <a:xfrm>
            <a:off x="3562329" y="3026896"/>
            <a:ext cx="370315" cy="281028"/>
            <a:chOff x="3589417" y="2950696"/>
            <a:chExt cx="370315" cy="281028"/>
          </a:xfrm>
        </p:grpSpPr>
        <p:sp>
          <p:nvSpPr>
            <p:cNvPr id="19601" name="Google Shape;19601;p8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8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8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8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8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8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8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8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8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8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8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8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8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8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8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8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8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8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8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8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1" name="Google Shape;19621;p87"/>
          <p:cNvGrpSpPr/>
          <p:nvPr/>
        </p:nvGrpSpPr>
        <p:grpSpPr>
          <a:xfrm>
            <a:off x="3005623" y="2987918"/>
            <a:ext cx="396125" cy="359062"/>
            <a:chOff x="3032711" y="2911718"/>
            <a:chExt cx="396125" cy="359062"/>
          </a:xfrm>
        </p:grpSpPr>
        <p:sp>
          <p:nvSpPr>
            <p:cNvPr id="19622" name="Google Shape;19622;p8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8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8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8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8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8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8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8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8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8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8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8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4" name="Google Shape;19634;p87"/>
          <p:cNvGrpSpPr/>
          <p:nvPr/>
        </p:nvGrpSpPr>
        <p:grpSpPr>
          <a:xfrm>
            <a:off x="7390676" y="1589597"/>
            <a:ext cx="373174" cy="367692"/>
            <a:chOff x="7417764" y="1513397"/>
            <a:chExt cx="373174" cy="367692"/>
          </a:xfrm>
        </p:grpSpPr>
        <p:sp>
          <p:nvSpPr>
            <p:cNvPr id="19635" name="Google Shape;19635;p8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8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8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8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8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8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8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8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8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8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8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8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8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8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8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8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8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8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8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4" name="Google Shape;19654;p87"/>
          <p:cNvGrpSpPr/>
          <p:nvPr/>
        </p:nvGrpSpPr>
        <p:grpSpPr>
          <a:xfrm>
            <a:off x="6844856" y="1590568"/>
            <a:ext cx="370132" cy="365672"/>
            <a:chOff x="6871944" y="1514368"/>
            <a:chExt cx="370132" cy="365672"/>
          </a:xfrm>
        </p:grpSpPr>
        <p:sp>
          <p:nvSpPr>
            <p:cNvPr id="19655" name="Google Shape;19655;p8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8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8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8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8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8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8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8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8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8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8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8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8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8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8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8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8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8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3" name="Google Shape;19673;p87"/>
          <p:cNvGrpSpPr/>
          <p:nvPr/>
        </p:nvGrpSpPr>
        <p:grpSpPr>
          <a:xfrm>
            <a:off x="6534843" y="3441461"/>
            <a:ext cx="400375" cy="370184"/>
            <a:chOff x="6561931" y="3365261"/>
            <a:chExt cx="400375" cy="370184"/>
          </a:xfrm>
        </p:grpSpPr>
        <p:sp>
          <p:nvSpPr>
            <p:cNvPr id="19674" name="Google Shape;19674;p8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8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8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8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8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8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8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8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8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8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8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8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6" name="Google Shape;19686;p87"/>
          <p:cNvGrpSpPr/>
          <p:nvPr/>
        </p:nvGrpSpPr>
        <p:grpSpPr>
          <a:xfrm>
            <a:off x="1915032" y="2062052"/>
            <a:ext cx="378315" cy="358695"/>
            <a:chOff x="1942120" y="1985852"/>
            <a:chExt cx="378315" cy="358695"/>
          </a:xfrm>
        </p:grpSpPr>
        <p:sp>
          <p:nvSpPr>
            <p:cNvPr id="19687" name="Google Shape;19687;p8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8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8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8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8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8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8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8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8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8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8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8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8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8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8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8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8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8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8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8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7" name="Google Shape;19707;p87"/>
          <p:cNvGrpSpPr/>
          <p:nvPr/>
        </p:nvGrpSpPr>
        <p:grpSpPr>
          <a:xfrm>
            <a:off x="1374327" y="2505418"/>
            <a:ext cx="364282" cy="374197"/>
            <a:chOff x="1401415" y="2429218"/>
            <a:chExt cx="364282" cy="374197"/>
          </a:xfrm>
        </p:grpSpPr>
        <p:sp>
          <p:nvSpPr>
            <p:cNvPr id="19708" name="Google Shape;19708;p8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8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8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8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8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8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8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8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8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8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8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8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8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8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8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3" name="Google Shape;19723;p87"/>
          <p:cNvGrpSpPr/>
          <p:nvPr/>
        </p:nvGrpSpPr>
        <p:grpSpPr>
          <a:xfrm>
            <a:off x="7083339" y="3441461"/>
            <a:ext cx="400401" cy="370184"/>
            <a:chOff x="7110427" y="3365261"/>
            <a:chExt cx="400401" cy="370184"/>
          </a:xfrm>
        </p:grpSpPr>
        <p:sp>
          <p:nvSpPr>
            <p:cNvPr id="19724" name="Google Shape;19724;p8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8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8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8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8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8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8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1" name="Google Shape;19731;p87"/>
          <p:cNvGrpSpPr/>
          <p:nvPr/>
        </p:nvGrpSpPr>
        <p:grpSpPr>
          <a:xfrm>
            <a:off x="7631861" y="3439337"/>
            <a:ext cx="400375" cy="370132"/>
            <a:chOff x="7658949" y="3363137"/>
            <a:chExt cx="400375" cy="370132"/>
          </a:xfrm>
        </p:grpSpPr>
        <p:sp>
          <p:nvSpPr>
            <p:cNvPr id="19732" name="Google Shape;19732;p8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8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8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8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8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7" name="Google Shape;19737;p87"/>
          <p:cNvGrpSpPr/>
          <p:nvPr/>
        </p:nvGrpSpPr>
        <p:grpSpPr>
          <a:xfrm>
            <a:off x="3277393" y="3455589"/>
            <a:ext cx="356623" cy="370105"/>
            <a:chOff x="3307156" y="3365314"/>
            <a:chExt cx="356623" cy="370105"/>
          </a:xfrm>
        </p:grpSpPr>
        <p:sp>
          <p:nvSpPr>
            <p:cNvPr id="19738" name="Google Shape;19738;p8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8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8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8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8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8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8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8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8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8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8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8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8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8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8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3" name="Google Shape;19753;p87"/>
          <p:cNvGrpSpPr/>
          <p:nvPr/>
        </p:nvGrpSpPr>
        <p:grpSpPr>
          <a:xfrm>
            <a:off x="7395319" y="2056307"/>
            <a:ext cx="372807" cy="370079"/>
            <a:chOff x="7422407" y="1980107"/>
            <a:chExt cx="372807" cy="370079"/>
          </a:xfrm>
        </p:grpSpPr>
        <p:sp>
          <p:nvSpPr>
            <p:cNvPr id="19754" name="Google Shape;19754;p8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8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8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8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8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8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8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8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8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8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8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8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8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7" name="Google Shape;19767;p87"/>
          <p:cNvGrpSpPr/>
          <p:nvPr/>
        </p:nvGrpSpPr>
        <p:grpSpPr>
          <a:xfrm>
            <a:off x="6889053" y="2982384"/>
            <a:ext cx="289737" cy="370394"/>
            <a:chOff x="6916141" y="2906184"/>
            <a:chExt cx="289737" cy="370394"/>
          </a:xfrm>
        </p:grpSpPr>
        <p:sp>
          <p:nvSpPr>
            <p:cNvPr id="19768" name="Google Shape;19768;p8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8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8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8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8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8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8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8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8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8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8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8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8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8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8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8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8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8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8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8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8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9" name="Google Shape;19789;p87"/>
          <p:cNvGrpSpPr/>
          <p:nvPr/>
        </p:nvGrpSpPr>
        <p:grpSpPr>
          <a:xfrm>
            <a:off x="7943106" y="2089777"/>
            <a:ext cx="372676" cy="331731"/>
            <a:chOff x="7970194" y="2013577"/>
            <a:chExt cx="372676" cy="331731"/>
          </a:xfrm>
        </p:grpSpPr>
        <p:sp>
          <p:nvSpPr>
            <p:cNvPr id="19790" name="Google Shape;19790;p8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8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8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8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8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8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8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8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8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8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0" name="Google Shape;19800;p87"/>
          <p:cNvGrpSpPr/>
          <p:nvPr/>
        </p:nvGrpSpPr>
        <p:grpSpPr>
          <a:xfrm>
            <a:off x="1389645" y="1588390"/>
            <a:ext cx="332964" cy="370158"/>
            <a:chOff x="1416733" y="1512190"/>
            <a:chExt cx="332964" cy="370158"/>
          </a:xfrm>
        </p:grpSpPr>
        <p:sp>
          <p:nvSpPr>
            <p:cNvPr id="19801" name="Google Shape;19801;p8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8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8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8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8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8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8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8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8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8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8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8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8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8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8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8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8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8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8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0" name="Google Shape;19820;p87"/>
          <p:cNvGrpSpPr/>
          <p:nvPr/>
        </p:nvGrpSpPr>
        <p:grpSpPr>
          <a:xfrm>
            <a:off x="5219278" y="2982305"/>
            <a:ext cx="342852" cy="370079"/>
            <a:chOff x="5246366" y="2906105"/>
            <a:chExt cx="342852" cy="370079"/>
          </a:xfrm>
        </p:grpSpPr>
        <p:sp>
          <p:nvSpPr>
            <p:cNvPr id="19821" name="Google Shape;19821;p8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8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8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8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8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8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7" name="Google Shape;19827;p87"/>
          <p:cNvGrpSpPr/>
          <p:nvPr/>
        </p:nvGrpSpPr>
        <p:grpSpPr>
          <a:xfrm>
            <a:off x="822579" y="2511083"/>
            <a:ext cx="371259" cy="366249"/>
            <a:chOff x="849667" y="2434883"/>
            <a:chExt cx="371259" cy="366249"/>
          </a:xfrm>
        </p:grpSpPr>
        <p:sp>
          <p:nvSpPr>
            <p:cNvPr id="19828" name="Google Shape;19828;p8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8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8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8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8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8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8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8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8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8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8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8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8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1" name="Google Shape;19841;p87"/>
          <p:cNvGrpSpPr/>
          <p:nvPr/>
        </p:nvGrpSpPr>
        <p:grpSpPr>
          <a:xfrm>
            <a:off x="4389938" y="3441566"/>
            <a:ext cx="332728" cy="370053"/>
            <a:chOff x="4417026" y="3365366"/>
            <a:chExt cx="332728" cy="370053"/>
          </a:xfrm>
        </p:grpSpPr>
        <p:sp>
          <p:nvSpPr>
            <p:cNvPr id="19842" name="Google Shape;19842;p8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8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8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8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8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8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8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8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8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8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8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8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8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8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8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8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8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8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0" name="Google Shape;19860;p87"/>
          <p:cNvGrpSpPr/>
          <p:nvPr/>
        </p:nvGrpSpPr>
        <p:grpSpPr>
          <a:xfrm>
            <a:off x="2469980" y="2056386"/>
            <a:ext cx="363994" cy="370105"/>
            <a:chOff x="2497068" y="1980186"/>
            <a:chExt cx="363994" cy="370105"/>
          </a:xfrm>
        </p:grpSpPr>
        <p:sp>
          <p:nvSpPr>
            <p:cNvPr id="19861" name="Google Shape;19861;p8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8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8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8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8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8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8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8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8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8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8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8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8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8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8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8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8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8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8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8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8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2" name="Google Shape;19882;p87"/>
          <p:cNvGrpSpPr/>
          <p:nvPr/>
        </p:nvGrpSpPr>
        <p:grpSpPr>
          <a:xfrm>
            <a:off x="5793190" y="2982358"/>
            <a:ext cx="294904" cy="370027"/>
            <a:chOff x="5820278" y="2906158"/>
            <a:chExt cx="294904" cy="370027"/>
          </a:xfrm>
        </p:grpSpPr>
        <p:sp>
          <p:nvSpPr>
            <p:cNvPr id="19883" name="Google Shape;19883;p8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8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8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8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8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8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8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0" name="Google Shape;19890;p87"/>
          <p:cNvGrpSpPr/>
          <p:nvPr/>
        </p:nvGrpSpPr>
        <p:grpSpPr>
          <a:xfrm>
            <a:off x="4919731" y="3459429"/>
            <a:ext cx="370132" cy="334223"/>
            <a:chOff x="4946819" y="3383229"/>
            <a:chExt cx="370132" cy="334223"/>
          </a:xfrm>
        </p:grpSpPr>
        <p:sp>
          <p:nvSpPr>
            <p:cNvPr id="19891" name="Google Shape;19891;p8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8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8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8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8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8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8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8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8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0" name="Google Shape;19900;p87"/>
          <p:cNvGrpSpPr/>
          <p:nvPr/>
        </p:nvGrpSpPr>
        <p:grpSpPr>
          <a:xfrm>
            <a:off x="3011315" y="1615434"/>
            <a:ext cx="375482" cy="316072"/>
            <a:chOff x="3038403" y="1539234"/>
            <a:chExt cx="375482" cy="316072"/>
          </a:xfrm>
        </p:grpSpPr>
        <p:sp>
          <p:nvSpPr>
            <p:cNvPr id="19901" name="Google Shape;19901;p8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2" name="Google Shape;19902;p87"/>
            <p:cNvGrpSpPr/>
            <p:nvPr/>
          </p:nvGrpSpPr>
          <p:grpSpPr>
            <a:xfrm>
              <a:off x="3038403" y="1539234"/>
              <a:ext cx="375482" cy="316072"/>
              <a:chOff x="3038403" y="1539234"/>
              <a:chExt cx="375482" cy="316072"/>
            </a:xfrm>
          </p:grpSpPr>
          <p:sp>
            <p:nvSpPr>
              <p:cNvPr id="19903" name="Google Shape;19903;p8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8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8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8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8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8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8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8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8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912" name="Google Shape;19912;p87"/>
          <p:cNvGrpSpPr/>
          <p:nvPr/>
        </p:nvGrpSpPr>
        <p:grpSpPr>
          <a:xfrm>
            <a:off x="6305777" y="2982331"/>
            <a:ext cx="360846" cy="370184"/>
            <a:chOff x="6332865" y="2906131"/>
            <a:chExt cx="360846" cy="370184"/>
          </a:xfrm>
        </p:grpSpPr>
        <p:sp>
          <p:nvSpPr>
            <p:cNvPr id="19913" name="Google Shape;19913;p8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8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8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8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8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8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8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8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8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8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8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4" name="Google Shape;19924;p87"/>
          <p:cNvGrpSpPr/>
          <p:nvPr/>
        </p:nvGrpSpPr>
        <p:grpSpPr>
          <a:xfrm>
            <a:off x="4107991" y="1594266"/>
            <a:ext cx="370132" cy="358223"/>
            <a:chOff x="4135079" y="1518066"/>
            <a:chExt cx="370132" cy="358223"/>
          </a:xfrm>
        </p:grpSpPr>
        <p:sp>
          <p:nvSpPr>
            <p:cNvPr id="19925" name="Google Shape;19925;p8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8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8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8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8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8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8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8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8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8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8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8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8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8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8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8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8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8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8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4" name="Google Shape;19944;p87"/>
          <p:cNvGrpSpPr/>
          <p:nvPr/>
        </p:nvGrpSpPr>
        <p:grpSpPr>
          <a:xfrm>
            <a:off x="6851780" y="2056334"/>
            <a:ext cx="361240" cy="370158"/>
            <a:chOff x="6878869" y="1980134"/>
            <a:chExt cx="361240" cy="370158"/>
          </a:xfrm>
        </p:grpSpPr>
        <p:sp>
          <p:nvSpPr>
            <p:cNvPr id="19945" name="Google Shape;19945;p8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8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8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8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8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8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8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8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8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8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8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8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8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8" name="Google Shape;19958;p87"/>
          <p:cNvGrpSpPr/>
          <p:nvPr/>
        </p:nvGrpSpPr>
        <p:grpSpPr>
          <a:xfrm>
            <a:off x="2466911" y="2626233"/>
            <a:ext cx="370132" cy="259467"/>
            <a:chOff x="2493999" y="2550033"/>
            <a:chExt cx="370132" cy="259467"/>
          </a:xfrm>
        </p:grpSpPr>
        <p:sp>
          <p:nvSpPr>
            <p:cNvPr id="19959" name="Google Shape;19959;p8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8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8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8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8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8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8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8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8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8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8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8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8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8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8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8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8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8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8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8" name="Google Shape;19978;p87"/>
          <p:cNvGrpSpPr/>
          <p:nvPr/>
        </p:nvGrpSpPr>
        <p:grpSpPr>
          <a:xfrm>
            <a:off x="1672614" y="3441461"/>
            <a:ext cx="281054" cy="370158"/>
            <a:chOff x="1699703" y="3365261"/>
            <a:chExt cx="281054" cy="370158"/>
          </a:xfrm>
        </p:grpSpPr>
        <p:sp>
          <p:nvSpPr>
            <p:cNvPr id="19979" name="Google Shape;19979;p8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8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8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8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8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8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8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8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8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8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8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8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8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2" name="Google Shape;19992;p87"/>
          <p:cNvGrpSpPr/>
          <p:nvPr/>
        </p:nvGrpSpPr>
        <p:grpSpPr>
          <a:xfrm>
            <a:off x="7939722" y="1595630"/>
            <a:ext cx="369974" cy="355626"/>
            <a:chOff x="7966810" y="1519430"/>
            <a:chExt cx="369974" cy="355626"/>
          </a:xfrm>
        </p:grpSpPr>
        <p:sp>
          <p:nvSpPr>
            <p:cNvPr id="19993" name="Google Shape;19993;p8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8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8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8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8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8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8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8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8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8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8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8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8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8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8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8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9" name="Google Shape;20009;p87"/>
          <p:cNvGrpSpPr/>
          <p:nvPr/>
        </p:nvGrpSpPr>
        <p:grpSpPr>
          <a:xfrm>
            <a:off x="2765540" y="3441540"/>
            <a:ext cx="290445" cy="370079"/>
            <a:chOff x="2792628" y="3365340"/>
            <a:chExt cx="290445" cy="370079"/>
          </a:xfrm>
        </p:grpSpPr>
        <p:sp>
          <p:nvSpPr>
            <p:cNvPr id="20010" name="Google Shape;20010;p8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8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8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8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8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8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8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8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8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8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8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8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8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8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4" name="Google Shape;20024;p87"/>
          <p:cNvGrpSpPr/>
          <p:nvPr/>
        </p:nvGrpSpPr>
        <p:grpSpPr>
          <a:xfrm>
            <a:off x="1362497" y="2064517"/>
            <a:ext cx="388125" cy="353790"/>
            <a:chOff x="1389585" y="1988317"/>
            <a:chExt cx="388125" cy="353790"/>
          </a:xfrm>
        </p:grpSpPr>
        <p:sp>
          <p:nvSpPr>
            <p:cNvPr id="20025" name="Google Shape;20025;p8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8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8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8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8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8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8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8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8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8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8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8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8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8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8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8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8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8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8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8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8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8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7" name="Google Shape;20047;p87"/>
          <p:cNvGrpSpPr/>
          <p:nvPr/>
        </p:nvGrpSpPr>
        <p:grpSpPr>
          <a:xfrm>
            <a:off x="2465836" y="1588390"/>
            <a:ext cx="370158" cy="370158"/>
            <a:chOff x="2492924" y="1512190"/>
            <a:chExt cx="370158" cy="370158"/>
          </a:xfrm>
        </p:grpSpPr>
        <p:sp>
          <p:nvSpPr>
            <p:cNvPr id="20048" name="Google Shape;20048;p8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8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8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8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8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8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8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8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8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8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8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8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8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8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8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8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8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8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8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8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8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8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0" name="Google Shape;20070;p87"/>
          <p:cNvGrpSpPr/>
          <p:nvPr/>
        </p:nvGrpSpPr>
        <p:grpSpPr>
          <a:xfrm>
            <a:off x="1906481" y="1588443"/>
            <a:ext cx="393975" cy="370105"/>
            <a:chOff x="1933569" y="1512243"/>
            <a:chExt cx="393975" cy="370105"/>
          </a:xfrm>
        </p:grpSpPr>
        <p:sp>
          <p:nvSpPr>
            <p:cNvPr id="20071" name="Google Shape;20071;p8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8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8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8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8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8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8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8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8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8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8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8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8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8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8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8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8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8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8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8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8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8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8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8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8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8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8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8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9" name="Google Shape;20099;p87"/>
          <p:cNvGrpSpPr/>
          <p:nvPr/>
        </p:nvGrpSpPr>
        <p:grpSpPr>
          <a:xfrm>
            <a:off x="2209018" y="3441592"/>
            <a:ext cx="306471" cy="370000"/>
            <a:chOff x="2236106" y="3365392"/>
            <a:chExt cx="306471" cy="370000"/>
          </a:xfrm>
        </p:grpSpPr>
        <p:sp>
          <p:nvSpPr>
            <p:cNvPr id="20100" name="Google Shape;20100;p8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8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8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8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8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8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8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8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8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8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8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8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8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8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4" name="Google Shape;20114;p87"/>
          <p:cNvGrpSpPr/>
          <p:nvPr/>
        </p:nvGrpSpPr>
        <p:grpSpPr>
          <a:xfrm>
            <a:off x="5465735" y="3461763"/>
            <a:ext cx="375325" cy="329606"/>
            <a:chOff x="5492823" y="3385563"/>
            <a:chExt cx="375325" cy="329606"/>
          </a:xfrm>
        </p:grpSpPr>
        <p:sp>
          <p:nvSpPr>
            <p:cNvPr id="20115" name="Google Shape;20115;p8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8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8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8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8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8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8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8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8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8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8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8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8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8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8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8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8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8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8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8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5" name="Google Shape;20135;p87"/>
          <p:cNvGrpSpPr/>
          <p:nvPr/>
        </p:nvGrpSpPr>
        <p:grpSpPr>
          <a:xfrm>
            <a:off x="3014699" y="2077318"/>
            <a:ext cx="370158" cy="328164"/>
            <a:chOff x="3041787" y="2001118"/>
            <a:chExt cx="370158" cy="328164"/>
          </a:xfrm>
        </p:grpSpPr>
        <p:sp>
          <p:nvSpPr>
            <p:cNvPr id="20136" name="Google Shape;20136;p8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8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8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8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8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8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8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8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8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8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8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8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8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8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8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8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8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8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4" name="Google Shape;20154;p87"/>
          <p:cNvGrpSpPr/>
          <p:nvPr/>
        </p:nvGrpSpPr>
        <p:grpSpPr>
          <a:xfrm>
            <a:off x="5752796" y="2115325"/>
            <a:ext cx="372309" cy="328216"/>
            <a:chOff x="5779884" y="2039125"/>
            <a:chExt cx="372309" cy="328216"/>
          </a:xfrm>
        </p:grpSpPr>
        <p:sp>
          <p:nvSpPr>
            <p:cNvPr id="20155" name="Google Shape;20155;p8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8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8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8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8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8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8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8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8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8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8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8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8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68" name="Google Shape;20168;p8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172"/>
        <p:cNvGrpSpPr/>
        <p:nvPr/>
      </p:nvGrpSpPr>
      <p:grpSpPr>
        <a:xfrm>
          <a:off x="0" y="0"/>
          <a:ext cx="0" cy="0"/>
          <a:chOff x="0" y="0"/>
          <a:chExt cx="0" cy="0"/>
        </a:xfrm>
      </p:grpSpPr>
      <p:grpSp>
        <p:nvGrpSpPr>
          <p:cNvPr id="20173" name="Google Shape;20173;p88"/>
          <p:cNvGrpSpPr/>
          <p:nvPr/>
        </p:nvGrpSpPr>
        <p:grpSpPr>
          <a:xfrm>
            <a:off x="853009" y="1981993"/>
            <a:ext cx="354610" cy="372358"/>
            <a:chOff x="878066" y="1981993"/>
            <a:chExt cx="354610" cy="372358"/>
          </a:xfrm>
        </p:grpSpPr>
        <p:sp>
          <p:nvSpPr>
            <p:cNvPr id="20174" name="Google Shape;20174;p8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8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8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8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8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8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8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8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8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8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8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8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8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8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8" name="Google Shape;20188;p88"/>
          <p:cNvGrpSpPr/>
          <p:nvPr/>
        </p:nvGrpSpPr>
        <p:grpSpPr>
          <a:xfrm>
            <a:off x="1320737" y="1982386"/>
            <a:ext cx="371650" cy="371624"/>
            <a:chOff x="1345794" y="1982386"/>
            <a:chExt cx="371650" cy="371624"/>
          </a:xfrm>
        </p:grpSpPr>
        <p:sp>
          <p:nvSpPr>
            <p:cNvPr id="20189" name="Google Shape;20189;p8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8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8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8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8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8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8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8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8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8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8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8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8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8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8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8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8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8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8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8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8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8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8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8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8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8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8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8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8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8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8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8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8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8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8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8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8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6" name="Google Shape;20226;p88"/>
          <p:cNvGrpSpPr/>
          <p:nvPr/>
        </p:nvGrpSpPr>
        <p:grpSpPr>
          <a:xfrm>
            <a:off x="1796408" y="1981993"/>
            <a:ext cx="372410" cy="372410"/>
            <a:chOff x="1821465" y="1981993"/>
            <a:chExt cx="372410" cy="372410"/>
          </a:xfrm>
        </p:grpSpPr>
        <p:sp>
          <p:nvSpPr>
            <p:cNvPr id="20227" name="Google Shape;20227;p8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8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8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8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8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8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8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8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8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8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8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8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8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8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1" name="Google Shape;20241;p88"/>
          <p:cNvGrpSpPr/>
          <p:nvPr/>
        </p:nvGrpSpPr>
        <p:grpSpPr>
          <a:xfrm>
            <a:off x="2251291" y="1981809"/>
            <a:ext cx="415901" cy="372699"/>
            <a:chOff x="2276348" y="1981809"/>
            <a:chExt cx="415901" cy="372699"/>
          </a:xfrm>
        </p:grpSpPr>
        <p:sp>
          <p:nvSpPr>
            <p:cNvPr id="20242" name="Google Shape;20242;p8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8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8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8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8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8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8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9" name="Google Shape;20249;p88"/>
          <p:cNvGrpSpPr/>
          <p:nvPr/>
        </p:nvGrpSpPr>
        <p:grpSpPr>
          <a:xfrm>
            <a:off x="2749297" y="2009990"/>
            <a:ext cx="372017" cy="316310"/>
            <a:chOff x="2774354" y="2009990"/>
            <a:chExt cx="372017" cy="316310"/>
          </a:xfrm>
        </p:grpSpPr>
        <p:sp>
          <p:nvSpPr>
            <p:cNvPr id="20250" name="Google Shape;20250;p8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8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8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8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8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8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8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8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8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8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8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8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8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8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8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8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8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8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8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8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8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8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8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8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8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8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6" name="Google Shape;20276;p88"/>
          <p:cNvGrpSpPr/>
          <p:nvPr/>
        </p:nvGrpSpPr>
        <p:grpSpPr>
          <a:xfrm>
            <a:off x="3697625" y="1981993"/>
            <a:ext cx="375818" cy="372043"/>
            <a:chOff x="3722682" y="1981993"/>
            <a:chExt cx="375818" cy="372043"/>
          </a:xfrm>
        </p:grpSpPr>
        <p:sp>
          <p:nvSpPr>
            <p:cNvPr id="20277" name="Google Shape;20277;p8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8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8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0" name="Google Shape;20280;p8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1" name="Google Shape;20281;p8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8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8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8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8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8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8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8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8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8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8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2" name="Google Shape;20292;p88"/>
          <p:cNvGrpSpPr/>
          <p:nvPr/>
        </p:nvGrpSpPr>
        <p:grpSpPr>
          <a:xfrm>
            <a:off x="4176337" y="1981809"/>
            <a:ext cx="373538" cy="372305"/>
            <a:chOff x="4201394" y="1981809"/>
            <a:chExt cx="373538" cy="372305"/>
          </a:xfrm>
        </p:grpSpPr>
        <p:sp>
          <p:nvSpPr>
            <p:cNvPr id="20293" name="Google Shape;20293;p8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8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8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8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8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8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8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8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8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8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8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8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8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8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8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8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9" name="Google Shape;20309;p88"/>
          <p:cNvGrpSpPr/>
          <p:nvPr/>
        </p:nvGrpSpPr>
        <p:grpSpPr>
          <a:xfrm>
            <a:off x="4634601" y="1500266"/>
            <a:ext cx="422743" cy="377784"/>
            <a:chOff x="4659658" y="1500266"/>
            <a:chExt cx="422743" cy="377784"/>
          </a:xfrm>
        </p:grpSpPr>
        <p:sp>
          <p:nvSpPr>
            <p:cNvPr id="20310" name="Google Shape;20310;p8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8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8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8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8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8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8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8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8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8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8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8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8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8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8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8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8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7" name="Google Shape;20327;p88"/>
          <p:cNvGrpSpPr/>
          <p:nvPr/>
        </p:nvGrpSpPr>
        <p:grpSpPr>
          <a:xfrm>
            <a:off x="5186349" y="1513504"/>
            <a:ext cx="260394" cy="351202"/>
            <a:chOff x="5211406" y="1513504"/>
            <a:chExt cx="260394" cy="351202"/>
          </a:xfrm>
        </p:grpSpPr>
        <p:sp>
          <p:nvSpPr>
            <p:cNvPr id="20328" name="Google Shape;20328;p8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8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8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8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8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8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8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8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8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8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8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8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8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1" name="Google Shape;20341;p88"/>
          <p:cNvGrpSpPr/>
          <p:nvPr/>
        </p:nvGrpSpPr>
        <p:grpSpPr>
          <a:xfrm>
            <a:off x="5607545" y="1513216"/>
            <a:ext cx="366722" cy="351779"/>
            <a:chOff x="5632602" y="1513216"/>
            <a:chExt cx="366722" cy="351779"/>
          </a:xfrm>
        </p:grpSpPr>
        <p:sp>
          <p:nvSpPr>
            <p:cNvPr id="20342" name="Google Shape;20342;p8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8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8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8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8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8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8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8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0" name="Google Shape;20350;p88"/>
          <p:cNvGrpSpPr/>
          <p:nvPr/>
        </p:nvGrpSpPr>
        <p:grpSpPr>
          <a:xfrm>
            <a:off x="6064315" y="1527136"/>
            <a:ext cx="401902" cy="323965"/>
            <a:chOff x="6089372" y="1527136"/>
            <a:chExt cx="401902" cy="323965"/>
          </a:xfrm>
        </p:grpSpPr>
        <p:sp>
          <p:nvSpPr>
            <p:cNvPr id="20351" name="Google Shape;20351;p8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8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8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8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8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8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8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8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8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8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8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8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8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8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8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8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8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8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8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8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8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8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8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8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8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8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8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8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8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8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1" name="Google Shape;20381;p88"/>
          <p:cNvGrpSpPr/>
          <p:nvPr/>
        </p:nvGrpSpPr>
        <p:grpSpPr>
          <a:xfrm>
            <a:off x="6554378" y="1527897"/>
            <a:ext cx="370103" cy="322445"/>
            <a:chOff x="6579435" y="1527897"/>
            <a:chExt cx="370103" cy="322445"/>
          </a:xfrm>
        </p:grpSpPr>
        <p:sp>
          <p:nvSpPr>
            <p:cNvPr id="20382" name="Google Shape;20382;p8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8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8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8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8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8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8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8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8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8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8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8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8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8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8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8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8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8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8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8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8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3" name="Google Shape;20403;p88"/>
          <p:cNvGrpSpPr/>
          <p:nvPr/>
        </p:nvGrpSpPr>
        <p:grpSpPr>
          <a:xfrm>
            <a:off x="6963830" y="1538854"/>
            <a:ext cx="499920" cy="300136"/>
            <a:chOff x="6988887" y="1538854"/>
            <a:chExt cx="499920" cy="300136"/>
          </a:xfrm>
        </p:grpSpPr>
        <p:sp>
          <p:nvSpPr>
            <p:cNvPr id="20404" name="Google Shape;20404;p8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8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8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8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8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8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8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8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8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8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8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8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8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7" name="Google Shape;20417;p88"/>
          <p:cNvGrpSpPr/>
          <p:nvPr/>
        </p:nvGrpSpPr>
        <p:grpSpPr>
          <a:xfrm>
            <a:off x="8025302" y="1520687"/>
            <a:ext cx="279321" cy="336837"/>
            <a:chOff x="8050359" y="1520687"/>
            <a:chExt cx="279321" cy="336837"/>
          </a:xfrm>
        </p:grpSpPr>
        <p:sp>
          <p:nvSpPr>
            <p:cNvPr id="20418" name="Google Shape;20418;p8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8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8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8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8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8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8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8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8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8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8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8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8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1" name="Google Shape;20431;p88"/>
          <p:cNvGrpSpPr/>
          <p:nvPr/>
        </p:nvGrpSpPr>
        <p:grpSpPr>
          <a:xfrm>
            <a:off x="6068850" y="2461832"/>
            <a:ext cx="364441" cy="339091"/>
            <a:chOff x="6093907" y="2461832"/>
            <a:chExt cx="364441" cy="339091"/>
          </a:xfrm>
        </p:grpSpPr>
        <p:sp>
          <p:nvSpPr>
            <p:cNvPr id="20432" name="Google Shape;20432;p8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8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8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8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8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8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8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8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8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8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2" name="Google Shape;20442;p88"/>
          <p:cNvGrpSpPr/>
          <p:nvPr/>
        </p:nvGrpSpPr>
        <p:grpSpPr>
          <a:xfrm>
            <a:off x="4651274" y="1980866"/>
            <a:ext cx="377680" cy="377680"/>
            <a:chOff x="4676331" y="1980866"/>
            <a:chExt cx="377680" cy="377680"/>
          </a:xfrm>
        </p:grpSpPr>
        <p:sp>
          <p:nvSpPr>
            <p:cNvPr id="20443" name="Google Shape;20443;p8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8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8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8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8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8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8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8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8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8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8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8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8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8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8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8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8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8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8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2" name="Google Shape;20462;p88"/>
          <p:cNvGrpSpPr/>
          <p:nvPr/>
        </p:nvGrpSpPr>
        <p:grpSpPr>
          <a:xfrm>
            <a:off x="7501185" y="1522968"/>
            <a:ext cx="357651" cy="332275"/>
            <a:chOff x="7526242" y="1522968"/>
            <a:chExt cx="357651" cy="332275"/>
          </a:xfrm>
        </p:grpSpPr>
        <p:sp>
          <p:nvSpPr>
            <p:cNvPr id="20463" name="Google Shape;20463;p8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8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8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8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8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8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8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8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8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8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8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8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8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8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8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8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9" name="Google Shape;20479;p88"/>
          <p:cNvGrpSpPr/>
          <p:nvPr/>
        </p:nvGrpSpPr>
        <p:grpSpPr>
          <a:xfrm>
            <a:off x="3225729" y="1982386"/>
            <a:ext cx="371650" cy="371624"/>
            <a:chOff x="3250786" y="1982386"/>
            <a:chExt cx="371650" cy="371624"/>
          </a:xfrm>
        </p:grpSpPr>
        <p:sp>
          <p:nvSpPr>
            <p:cNvPr id="20480" name="Google Shape;20480;p8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8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8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8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8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8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8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8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8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8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8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8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8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8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8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8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8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8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8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8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8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8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8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8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8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8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8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8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8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8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0" name="Google Shape;20510;p88"/>
          <p:cNvGrpSpPr/>
          <p:nvPr/>
        </p:nvGrpSpPr>
        <p:grpSpPr>
          <a:xfrm>
            <a:off x="1317329" y="2916322"/>
            <a:ext cx="373538" cy="331515"/>
            <a:chOff x="1342386" y="2916322"/>
            <a:chExt cx="373538" cy="331515"/>
          </a:xfrm>
        </p:grpSpPr>
        <p:sp>
          <p:nvSpPr>
            <p:cNvPr id="20511" name="Google Shape;20511;p8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8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8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8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5" name="Google Shape;20515;p8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8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8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8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8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8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8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2" name="Google Shape;20522;p88"/>
          <p:cNvGrpSpPr/>
          <p:nvPr/>
        </p:nvGrpSpPr>
        <p:grpSpPr>
          <a:xfrm>
            <a:off x="2269065" y="2946600"/>
            <a:ext cx="373931" cy="271351"/>
            <a:chOff x="2294122" y="2946600"/>
            <a:chExt cx="373931" cy="271351"/>
          </a:xfrm>
        </p:grpSpPr>
        <p:sp>
          <p:nvSpPr>
            <p:cNvPr id="20523" name="Google Shape;20523;p8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8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8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8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7" name="Google Shape;20527;p8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8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8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8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8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8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8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8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8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8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8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8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8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8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8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8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8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8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8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8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8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8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8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8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8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8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3" name="Google Shape;20553;p88"/>
          <p:cNvGrpSpPr/>
          <p:nvPr/>
        </p:nvGrpSpPr>
        <p:grpSpPr>
          <a:xfrm>
            <a:off x="2744762" y="2907251"/>
            <a:ext cx="373905" cy="349682"/>
            <a:chOff x="2769819" y="2907251"/>
            <a:chExt cx="373905" cy="349682"/>
          </a:xfrm>
        </p:grpSpPr>
        <p:sp>
          <p:nvSpPr>
            <p:cNvPr id="20554" name="Google Shape;20554;p8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8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8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8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8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8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8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8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8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8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8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8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8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8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8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8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8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1" name="Google Shape;20571;p88"/>
          <p:cNvGrpSpPr/>
          <p:nvPr/>
        </p:nvGrpSpPr>
        <p:grpSpPr>
          <a:xfrm>
            <a:off x="3221193" y="2895245"/>
            <a:ext cx="375792" cy="373800"/>
            <a:chOff x="3246251" y="2895245"/>
            <a:chExt cx="375792" cy="373800"/>
          </a:xfrm>
        </p:grpSpPr>
        <p:sp>
          <p:nvSpPr>
            <p:cNvPr id="20572" name="Google Shape;20572;p8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8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8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8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8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8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8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8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8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8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8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8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8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8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6" name="Google Shape;20586;p88"/>
          <p:cNvGrpSpPr/>
          <p:nvPr/>
        </p:nvGrpSpPr>
        <p:grpSpPr>
          <a:xfrm>
            <a:off x="3766125" y="2895454"/>
            <a:ext cx="234650" cy="373590"/>
            <a:chOff x="3791182" y="2895454"/>
            <a:chExt cx="234650" cy="373590"/>
          </a:xfrm>
        </p:grpSpPr>
        <p:sp>
          <p:nvSpPr>
            <p:cNvPr id="20587" name="Google Shape;20587;p8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8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8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8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8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8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8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8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8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6" name="Google Shape;20596;p88"/>
          <p:cNvGrpSpPr/>
          <p:nvPr/>
        </p:nvGrpSpPr>
        <p:grpSpPr>
          <a:xfrm>
            <a:off x="7017938" y="2489463"/>
            <a:ext cx="364441" cy="256225"/>
            <a:chOff x="7042995" y="2489463"/>
            <a:chExt cx="364441" cy="256225"/>
          </a:xfrm>
        </p:grpSpPr>
        <p:sp>
          <p:nvSpPr>
            <p:cNvPr id="20597" name="Google Shape;20597;p8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8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8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8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8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8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8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8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8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6" name="Google Shape;20606;p88"/>
          <p:cNvGrpSpPr/>
          <p:nvPr/>
        </p:nvGrpSpPr>
        <p:grpSpPr>
          <a:xfrm>
            <a:off x="7492115" y="2437007"/>
            <a:ext cx="364284" cy="361243"/>
            <a:chOff x="7517172" y="2437007"/>
            <a:chExt cx="364284" cy="361243"/>
          </a:xfrm>
        </p:grpSpPr>
        <p:sp>
          <p:nvSpPr>
            <p:cNvPr id="20607" name="Google Shape;20607;p8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8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8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8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8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8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8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8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8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8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8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8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8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8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8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8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8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8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8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8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8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8" name="Google Shape;20628;p88"/>
          <p:cNvGrpSpPr/>
          <p:nvPr/>
        </p:nvGrpSpPr>
        <p:grpSpPr>
          <a:xfrm>
            <a:off x="7981418" y="2436954"/>
            <a:ext cx="335290" cy="361321"/>
            <a:chOff x="8006475" y="2436954"/>
            <a:chExt cx="335290" cy="361321"/>
          </a:xfrm>
        </p:grpSpPr>
        <p:sp>
          <p:nvSpPr>
            <p:cNvPr id="20629" name="Google Shape;20629;p8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8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8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8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8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8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8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8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8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8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8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8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8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8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8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8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8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8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8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8" name="Google Shape;20648;p88"/>
          <p:cNvGrpSpPr/>
          <p:nvPr/>
        </p:nvGrpSpPr>
        <p:grpSpPr>
          <a:xfrm>
            <a:off x="5571604" y="2909139"/>
            <a:ext cx="394326" cy="349682"/>
            <a:chOff x="5596661" y="2909139"/>
            <a:chExt cx="394326" cy="349682"/>
          </a:xfrm>
        </p:grpSpPr>
        <p:sp>
          <p:nvSpPr>
            <p:cNvPr id="20649" name="Google Shape;20649;p8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8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8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8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8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8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8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8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8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8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8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8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8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2" name="Google Shape;20662;p8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8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8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5" name="Google Shape;20665;p88"/>
          <p:cNvGrpSpPr/>
          <p:nvPr/>
        </p:nvGrpSpPr>
        <p:grpSpPr>
          <a:xfrm>
            <a:off x="849601" y="2914408"/>
            <a:ext cx="356891" cy="335709"/>
            <a:chOff x="874658" y="2914408"/>
            <a:chExt cx="356891" cy="335709"/>
          </a:xfrm>
        </p:grpSpPr>
        <p:sp>
          <p:nvSpPr>
            <p:cNvPr id="20666" name="Google Shape;20666;p8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8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8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8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8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8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8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8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8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8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8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8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8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8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8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8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8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8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8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8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6" name="Google Shape;20686;p88"/>
          <p:cNvGrpSpPr/>
          <p:nvPr/>
        </p:nvGrpSpPr>
        <p:grpSpPr>
          <a:xfrm>
            <a:off x="4205855" y="2929193"/>
            <a:ext cx="308813" cy="306165"/>
            <a:chOff x="4230912" y="2929193"/>
            <a:chExt cx="308813" cy="306165"/>
          </a:xfrm>
        </p:grpSpPr>
        <p:sp>
          <p:nvSpPr>
            <p:cNvPr id="20687" name="Google Shape;20687;p8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8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8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8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8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8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8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8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8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8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8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8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8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8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8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2" name="Google Shape;20702;p88"/>
          <p:cNvGrpSpPr/>
          <p:nvPr/>
        </p:nvGrpSpPr>
        <p:grpSpPr>
          <a:xfrm>
            <a:off x="4602829" y="3401089"/>
            <a:ext cx="409111" cy="267944"/>
            <a:chOff x="4627886" y="3401089"/>
            <a:chExt cx="409111" cy="267944"/>
          </a:xfrm>
        </p:grpSpPr>
        <p:sp>
          <p:nvSpPr>
            <p:cNvPr id="20703" name="Google Shape;20703;p8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8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8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8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8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8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8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8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8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8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8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4" name="Google Shape;20714;p88"/>
          <p:cNvGrpSpPr/>
          <p:nvPr/>
        </p:nvGrpSpPr>
        <p:grpSpPr>
          <a:xfrm>
            <a:off x="4627419" y="2898915"/>
            <a:ext cx="386016" cy="384495"/>
            <a:chOff x="4652476" y="2898915"/>
            <a:chExt cx="386016" cy="384495"/>
          </a:xfrm>
        </p:grpSpPr>
        <p:sp>
          <p:nvSpPr>
            <p:cNvPr id="20715" name="Google Shape;20715;p8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8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8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8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8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8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8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8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8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4" name="Google Shape;20724;p88"/>
          <p:cNvGrpSpPr/>
          <p:nvPr/>
        </p:nvGrpSpPr>
        <p:grpSpPr>
          <a:xfrm>
            <a:off x="5131874" y="2922194"/>
            <a:ext cx="324699" cy="347611"/>
            <a:chOff x="5156931" y="2922194"/>
            <a:chExt cx="324699" cy="347611"/>
          </a:xfrm>
        </p:grpSpPr>
        <p:sp>
          <p:nvSpPr>
            <p:cNvPr id="20725" name="Google Shape;20725;p8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8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8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8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8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8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8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8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8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8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8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8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8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8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8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8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1" name="Google Shape;20741;p88"/>
          <p:cNvGrpSpPr/>
          <p:nvPr/>
        </p:nvGrpSpPr>
        <p:grpSpPr>
          <a:xfrm>
            <a:off x="6061274" y="2905337"/>
            <a:ext cx="364441" cy="364834"/>
            <a:chOff x="6086331" y="2905337"/>
            <a:chExt cx="364441" cy="364834"/>
          </a:xfrm>
        </p:grpSpPr>
        <p:sp>
          <p:nvSpPr>
            <p:cNvPr id="20742" name="Google Shape;20742;p8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8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8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8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8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8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8" name="Google Shape;20748;p88"/>
          <p:cNvGrpSpPr/>
          <p:nvPr/>
        </p:nvGrpSpPr>
        <p:grpSpPr>
          <a:xfrm>
            <a:off x="6529002" y="2907251"/>
            <a:ext cx="377706" cy="377680"/>
            <a:chOff x="6554059" y="2907251"/>
            <a:chExt cx="377706" cy="377680"/>
          </a:xfrm>
        </p:grpSpPr>
        <p:sp>
          <p:nvSpPr>
            <p:cNvPr id="20749" name="Google Shape;20749;p8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8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8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8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8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8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8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8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8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8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8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0" name="Google Shape;20760;p8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1" name="Google Shape;20761;p8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8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8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8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8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8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8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8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8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0" name="Google Shape;20770;p88"/>
          <p:cNvGrpSpPr/>
          <p:nvPr/>
        </p:nvGrpSpPr>
        <p:grpSpPr>
          <a:xfrm>
            <a:off x="7466739" y="2945446"/>
            <a:ext cx="400801" cy="317542"/>
            <a:chOff x="7491796" y="2945446"/>
            <a:chExt cx="400801" cy="317542"/>
          </a:xfrm>
        </p:grpSpPr>
        <p:sp>
          <p:nvSpPr>
            <p:cNvPr id="20771" name="Google Shape;20771;p8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8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8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8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8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8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8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8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8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8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8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8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8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8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8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8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8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8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8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8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8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8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3" name="Google Shape;20793;p88"/>
          <p:cNvGrpSpPr/>
          <p:nvPr/>
        </p:nvGrpSpPr>
        <p:grpSpPr>
          <a:xfrm>
            <a:off x="7020586" y="2907723"/>
            <a:ext cx="345304" cy="365857"/>
            <a:chOff x="7045643" y="2907723"/>
            <a:chExt cx="345304" cy="365857"/>
          </a:xfrm>
        </p:grpSpPr>
        <p:sp>
          <p:nvSpPr>
            <p:cNvPr id="20794" name="Google Shape;20794;p8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8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8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8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8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8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8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8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8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8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8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8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8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8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8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8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8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8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8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3" name="Google Shape;20813;p88"/>
          <p:cNvGrpSpPr/>
          <p:nvPr/>
        </p:nvGrpSpPr>
        <p:grpSpPr>
          <a:xfrm>
            <a:off x="7967786" y="2907251"/>
            <a:ext cx="347794" cy="366328"/>
            <a:chOff x="7992843" y="2907251"/>
            <a:chExt cx="347794" cy="366328"/>
          </a:xfrm>
        </p:grpSpPr>
        <p:sp>
          <p:nvSpPr>
            <p:cNvPr id="20814" name="Google Shape;20814;p8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8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8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8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8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8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8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8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8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8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8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8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8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8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8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8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8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8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8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8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8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8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8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8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8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8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8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8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8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8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8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8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8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7" name="Google Shape;20847;p88"/>
          <p:cNvGrpSpPr/>
          <p:nvPr/>
        </p:nvGrpSpPr>
        <p:grpSpPr>
          <a:xfrm>
            <a:off x="848841" y="1512377"/>
            <a:ext cx="398127" cy="353457"/>
            <a:chOff x="873898" y="1512377"/>
            <a:chExt cx="398127" cy="353457"/>
          </a:xfrm>
        </p:grpSpPr>
        <p:sp>
          <p:nvSpPr>
            <p:cNvPr id="20848" name="Google Shape;20848;p8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8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8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8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8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8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8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8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8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8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8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8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8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8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8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8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8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8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8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7" name="Google Shape;20867;p88"/>
          <p:cNvGrpSpPr/>
          <p:nvPr/>
        </p:nvGrpSpPr>
        <p:grpSpPr>
          <a:xfrm>
            <a:off x="1399067" y="1515680"/>
            <a:ext cx="246762" cy="347139"/>
            <a:chOff x="1424125" y="1515680"/>
            <a:chExt cx="246762" cy="347139"/>
          </a:xfrm>
        </p:grpSpPr>
        <p:sp>
          <p:nvSpPr>
            <p:cNvPr id="20868" name="Google Shape;20868;p8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8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8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8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8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8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8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8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8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8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8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8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8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8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8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8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4" name="Google Shape;20884;p8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5" name="Google Shape;20885;p8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8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8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8" name="Google Shape;20888;p88"/>
          <p:cNvGrpSpPr/>
          <p:nvPr/>
        </p:nvGrpSpPr>
        <p:grpSpPr>
          <a:xfrm>
            <a:off x="2294441" y="1512744"/>
            <a:ext cx="352697" cy="352723"/>
            <a:chOff x="2319498" y="1512744"/>
            <a:chExt cx="352697" cy="352723"/>
          </a:xfrm>
        </p:grpSpPr>
        <p:sp>
          <p:nvSpPr>
            <p:cNvPr id="20889" name="Google Shape;20889;p8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8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8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8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8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8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8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8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8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8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8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8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8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8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8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8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8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8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8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8" name="Google Shape;20908;p88"/>
          <p:cNvGrpSpPr/>
          <p:nvPr/>
        </p:nvGrpSpPr>
        <p:grpSpPr>
          <a:xfrm>
            <a:off x="4211544" y="1512666"/>
            <a:ext cx="312981" cy="352697"/>
            <a:chOff x="4236601" y="1512666"/>
            <a:chExt cx="312981" cy="352697"/>
          </a:xfrm>
        </p:grpSpPr>
        <p:sp>
          <p:nvSpPr>
            <p:cNvPr id="20909" name="Google Shape;20909;p8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8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8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8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8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8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8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8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8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8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8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8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8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8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3" name="Google Shape;20923;p88"/>
          <p:cNvGrpSpPr/>
          <p:nvPr/>
        </p:nvGrpSpPr>
        <p:grpSpPr>
          <a:xfrm>
            <a:off x="824618" y="3347716"/>
            <a:ext cx="346300" cy="375818"/>
            <a:chOff x="849675" y="3347716"/>
            <a:chExt cx="346300" cy="375818"/>
          </a:xfrm>
        </p:grpSpPr>
        <p:sp>
          <p:nvSpPr>
            <p:cNvPr id="20924" name="Google Shape;20924;p8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8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8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8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8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8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8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8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8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8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8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8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8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8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8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8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8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1" name="Google Shape;20941;p88"/>
          <p:cNvGrpSpPr/>
          <p:nvPr/>
        </p:nvGrpSpPr>
        <p:grpSpPr>
          <a:xfrm>
            <a:off x="1299162" y="3399202"/>
            <a:ext cx="376578" cy="272846"/>
            <a:chOff x="1324219" y="3399202"/>
            <a:chExt cx="376578" cy="272846"/>
          </a:xfrm>
        </p:grpSpPr>
        <p:sp>
          <p:nvSpPr>
            <p:cNvPr id="20942" name="Google Shape;20942;p8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8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8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8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8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8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8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8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8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8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8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8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8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8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8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8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8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8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8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1" name="Google Shape;20961;p8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8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8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8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8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8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8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8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8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8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8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8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8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8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5" name="Google Shape;20975;p88"/>
          <p:cNvGrpSpPr/>
          <p:nvPr/>
        </p:nvGrpSpPr>
        <p:grpSpPr>
          <a:xfrm>
            <a:off x="1773706" y="3395401"/>
            <a:ext cx="376185" cy="280448"/>
            <a:chOff x="1798763" y="3395401"/>
            <a:chExt cx="376185" cy="280448"/>
          </a:xfrm>
        </p:grpSpPr>
        <p:sp>
          <p:nvSpPr>
            <p:cNvPr id="20976" name="Google Shape;20976;p8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8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8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8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0" name="Google Shape;20980;p8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8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8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8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8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8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8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8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8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8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0" name="Google Shape;20990;p8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8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8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8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8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8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8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8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8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8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0" name="Google Shape;21000;p8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1" name="Google Shape;21001;p8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8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8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8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8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8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7" name="Google Shape;21007;p88"/>
          <p:cNvGrpSpPr/>
          <p:nvPr/>
        </p:nvGrpSpPr>
        <p:grpSpPr>
          <a:xfrm>
            <a:off x="2248250" y="3378754"/>
            <a:ext cx="375818" cy="313374"/>
            <a:chOff x="2273307" y="3378754"/>
            <a:chExt cx="375818" cy="313374"/>
          </a:xfrm>
        </p:grpSpPr>
        <p:sp>
          <p:nvSpPr>
            <p:cNvPr id="21008" name="Google Shape;21008;p8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8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8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8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8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8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8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8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8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8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8" name="Google Shape;21018;p8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9" name="Google Shape;21019;p8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8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8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8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8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8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8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8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8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8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8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8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8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8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8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8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8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8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8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8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8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8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8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8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8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8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8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8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8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8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8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8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8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8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8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8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8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8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8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8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8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8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8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8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8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8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8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8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8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8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8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8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8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8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8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8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8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8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8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8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8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8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8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8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8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8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8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8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8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8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8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8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8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2" name="Google Shape;21092;p88"/>
          <p:cNvGrpSpPr/>
          <p:nvPr/>
        </p:nvGrpSpPr>
        <p:grpSpPr>
          <a:xfrm>
            <a:off x="2722427" y="3359460"/>
            <a:ext cx="377706" cy="352330"/>
            <a:chOff x="2747484" y="3359460"/>
            <a:chExt cx="377706" cy="352330"/>
          </a:xfrm>
        </p:grpSpPr>
        <p:sp>
          <p:nvSpPr>
            <p:cNvPr id="21093" name="Google Shape;21093;p8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8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8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8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8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8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8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8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8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8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8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8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8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8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8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8" name="Google Shape;21108;p88"/>
          <p:cNvGrpSpPr/>
          <p:nvPr/>
        </p:nvGrpSpPr>
        <p:grpSpPr>
          <a:xfrm>
            <a:off x="3671148" y="3371938"/>
            <a:ext cx="375792" cy="327373"/>
            <a:chOff x="3696205" y="3371938"/>
            <a:chExt cx="375792" cy="327373"/>
          </a:xfrm>
        </p:grpSpPr>
        <p:sp>
          <p:nvSpPr>
            <p:cNvPr id="21109" name="Google Shape;21109;p8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8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8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8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8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8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8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8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8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8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8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8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8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8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8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8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8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8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8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8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8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8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8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2" name="Google Shape;21132;p88"/>
          <p:cNvGrpSpPr/>
          <p:nvPr/>
        </p:nvGrpSpPr>
        <p:grpSpPr>
          <a:xfrm>
            <a:off x="6542267" y="2436849"/>
            <a:ext cx="366722" cy="342892"/>
            <a:chOff x="6567324" y="2436849"/>
            <a:chExt cx="366722" cy="342892"/>
          </a:xfrm>
        </p:grpSpPr>
        <p:sp>
          <p:nvSpPr>
            <p:cNvPr id="21133" name="Google Shape;21133;p8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4" name="Google Shape;21134;p8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8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8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8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8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8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8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8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8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8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8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5" name="Google Shape;21145;p88"/>
          <p:cNvGrpSpPr/>
          <p:nvPr/>
        </p:nvGrpSpPr>
        <p:grpSpPr>
          <a:xfrm>
            <a:off x="4183913" y="3361347"/>
            <a:ext cx="299349" cy="348188"/>
            <a:chOff x="4208970" y="3361347"/>
            <a:chExt cx="299349" cy="348188"/>
          </a:xfrm>
        </p:grpSpPr>
        <p:sp>
          <p:nvSpPr>
            <p:cNvPr id="21146" name="Google Shape;21146;p8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8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8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8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8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8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8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8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8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8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8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8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8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8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0" name="Google Shape;21160;p88"/>
          <p:cNvGrpSpPr/>
          <p:nvPr/>
        </p:nvGrpSpPr>
        <p:grpSpPr>
          <a:xfrm>
            <a:off x="2761776" y="1512351"/>
            <a:ext cx="366722" cy="353667"/>
            <a:chOff x="2786833" y="1512351"/>
            <a:chExt cx="366722" cy="353667"/>
          </a:xfrm>
        </p:grpSpPr>
        <p:sp>
          <p:nvSpPr>
            <p:cNvPr id="21161" name="Google Shape;21161;p8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8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8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8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8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8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8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8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8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0" name="Google Shape;21170;p8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1" name="Google Shape;21171;p8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8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8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8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8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8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7" name="Google Shape;21177;p8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8" name="Google Shape;21178;p8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8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8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1" name="Google Shape;21181;p88"/>
          <p:cNvGrpSpPr/>
          <p:nvPr/>
        </p:nvGrpSpPr>
        <p:grpSpPr>
          <a:xfrm>
            <a:off x="1820264" y="1512744"/>
            <a:ext cx="352723" cy="353090"/>
            <a:chOff x="1845321" y="1512744"/>
            <a:chExt cx="352723" cy="353090"/>
          </a:xfrm>
        </p:grpSpPr>
        <p:sp>
          <p:nvSpPr>
            <p:cNvPr id="21182" name="Google Shape;21182;p8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8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8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8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8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8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8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8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8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8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8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3" name="Google Shape;21193;p88"/>
          <p:cNvGrpSpPr/>
          <p:nvPr/>
        </p:nvGrpSpPr>
        <p:grpSpPr>
          <a:xfrm>
            <a:off x="3189395" y="3340533"/>
            <a:ext cx="392465" cy="389896"/>
            <a:chOff x="3214452" y="3340533"/>
            <a:chExt cx="392465" cy="389896"/>
          </a:xfrm>
        </p:grpSpPr>
        <p:sp>
          <p:nvSpPr>
            <p:cNvPr id="21194" name="Google Shape;21194;p8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8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8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7" name="Google Shape;21197;p8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8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8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8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8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8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8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8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8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8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8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8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8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8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8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8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8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8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8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8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8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8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9" name="Google Shape;21219;p88"/>
          <p:cNvGrpSpPr/>
          <p:nvPr/>
        </p:nvGrpSpPr>
        <p:grpSpPr>
          <a:xfrm>
            <a:off x="3302172" y="1499899"/>
            <a:ext cx="234650" cy="378440"/>
            <a:chOff x="3327229" y="1499899"/>
            <a:chExt cx="234650" cy="378440"/>
          </a:xfrm>
        </p:grpSpPr>
        <p:sp>
          <p:nvSpPr>
            <p:cNvPr id="21220" name="Google Shape;21220;p8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8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8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8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8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8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8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8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8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8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8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8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8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8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8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8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8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8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8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8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8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1" name="Google Shape;21241;p88"/>
          <p:cNvGrpSpPr/>
          <p:nvPr/>
        </p:nvGrpSpPr>
        <p:grpSpPr>
          <a:xfrm>
            <a:off x="3710496" y="1530151"/>
            <a:ext cx="366722" cy="317962"/>
            <a:chOff x="3735553" y="1530151"/>
            <a:chExt cx="366722" cy="317962"/>
          </a:xfrm>
        </p:grpSpPr>
        <p:sp>
          <p:nvSpPr>
            <p:cNvPr id="21242" name="Google Shape;21242;p8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8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8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8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8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8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8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8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8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8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8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8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4" name="Google Shape;21254;p88"/>
          <p:cNvGrpSpPr/>
          <p:nvPr/>
        </p:nvGrpSpPr>
        <p:grpSpPr>
          <a:xfrm>
            <a:off x="841265" y="2469775"/>
            <a:ext cx="379226" cy="322733"/>
            <a:chOff x="866322" y="2469775"/>
            <a:chExt cx="379226" cy="322733"/>
          </a:xfrm>
        </p:grpSpPr>
        <p:sp>
          <p:nvSpPr>
            <p:cNvPr id="21255" name="Google Shape;21255;p8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8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8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8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8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8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8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8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8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8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8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8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8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8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8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8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8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8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8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8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8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8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8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8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8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0" name="Google Shape;21280;p8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1" name="Google Shape;21281;p88"/>
          <p:cNvGrpSpPr/>
          <p:nvPr/>
        </p:nvGrpSpPr>
        <p:grpSpPr>
          <a:xfrm>
            <a:off x="1303330" y="2500814"/>
            <a:ext cx="404183" cy="289151"/>
            <a:chOff x="1328387" y="2500814"/>
            <a:chExt cx="404183" cy="289151"/>
          </a:xfrm>
        </p:grpSpPr>
        <p:sp>
          <p:nvSpPr>
            <p:cNvPr id="21282" name="Google Shape;21282;p8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8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8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8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8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8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8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8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8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8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8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8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8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8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8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8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8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8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8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8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8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8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8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8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8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8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8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8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8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1" name="Google Shape;21311;p88"/>
          <p:cNvGrpSpPr/>
          <p:nvPr/>
        </p:nvGrpSpPr>
        <p:grpSpPr>
          <a:xfrm>
            <a:off x="1796408" y="2495702"/>
            <a:ext cx="365988" cy="270801"/>
            <a:chOff x="1821465" y="2495702"/>
            <a:chExt cx="365988" cy="270801"/>
          </a:xfrm>
        </p:grpSpPr>
        <p:sp>
          <p:nvSpPr>
            <p:cNvPr id="21312" name="Google Shape;21312;p8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8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8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8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8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8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8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9" name="Google Shape;21319;p88"/>
          <p:cNvGrpSpPr/>
          <p:nvPr/>
        </p:nvGrpSpPr>
        <p:grpSpPr>
          <a:xfrm>
            <a:off x="3700666" y="2455776"/>
            <a:ext cx="354977" cy="351202"/>
            <a:chOff x="3725723" y="2455776"/>
            <a:chExt cx="354977" cy="351202"/>
          </a:xfrm>
        </p:grpSpPr>
        <p:sp>
          <p:nvSpPr>
            <p:cNvPr id="21320" name="Google Shape;21320;p8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1" name="Google Shape;21321;p8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8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8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8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8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8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8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8" name="Google Shape;21328;p8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9" name="Google Shape;21329;p8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8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8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8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3" name="Google Shape;21333;p88"/>
          <p:cNvGrpSpPr/>
          <p:nvPr/>
        </p:nvGrpSpPr>
        <p:grpSpPr>
          <a:xfrm>
            <a:off x="5201108" y="1977641"/>
            <a:ext cx="230482" cy="388847"/>
            <a:chOff x="5226165" y="1977641"/>
            <a:chExt cx="230482" cy="388847"/>
          </a:xfrm>
        </p:grpSpPr>
        <p:sp>
          <p:nvSpPr>
            <p:cNvPr id="21334" name="Google Shape;21334;p8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8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8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8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8" name="Google Shape;21338;p8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8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8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8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8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8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8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8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6" name="Google Shape;21346;p88"/>
          <p:cNvGrpSpPr/>
          <p:nvPr/>
        </p:nvGrpSpPr>
        <p:grpSpPr>
          <a:xfrm>
            <a:off x="5607545" y="2025510"/>
            <a:ext cx="370130" cy="287264"/>
            <a:chOff x="5632602" y="2025510"/>
            <a:chExt cx="370130" cy="287264"/>
          </a:xfrm>
        </p:grpSpPr>
        <p:sp>
          <p:nvSpPr>
            <p:cNvPr id="21347" name="Google Shape;21347;p8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8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8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8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8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8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8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8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5" name="Google Shape;21355;p8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8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8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8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8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8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8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8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8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8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5" name="Google Shape;21365;p88"/>
          <p:cNvGrpSpPr/>
          <p:nvPr/>
        </p:nvGrpSpPr>
        <p:grpSpPr>
          <a:xfrm>
            <a:off x="4187321" y="2456537"/>
            <a:ext cx="331515" cy="330021"/>
            <a:chOff x="4212378" y="2456537"/>
            <a:chExt cx="331515" cy="330021"/>
          </a:xfrm>
        </p:grpSpPr>
        <p:sp>
          <p:nvSpPr>
            <p:cNvPr id="21366" name="Google Shape;21366;p8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8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8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8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8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8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8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8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8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5" name="Google Shape;21375;p88"/>
          <p:cNvGrpSpPr/>
          <p:nvPr/>
        </p:nvGrpSpPr>
        <p:grpSpPr>
          <a:xfrm>
            <a:off x="6150956" y="1977825"/>
            <a:ext cx="235411" cy="347427"/>
            <a:chOff x="6176013" y="1977825"/>
            <a:chExt cx="235411" cy="347427"/>
          </a:xfrm>
        </p:grpSpPr>
        <p:sp>
          <p:nvSpPr>
            <p:cNvPr id="21376" name="Google Shape;21376;p8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8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8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8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8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1" name="Google Shape;21381;p8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8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8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8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8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8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8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8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8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8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8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8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3" name="Google Shape;21393;p88"/>
          <p:cNvGrpSpPr/>
          <p:nvPr/>
        </p:nvGrpSpPr>
        <p:grpSpPr>
          <a:xfrm>
            <a:off x="6627020" y="1977458"/>
            <a:ext cx="235778" cy="347794"/>
            <a:chOff x="6652077" y="1977458"/>
            <a:chExt cx="235778" cy="347794"/>
          </a:xfrm>
        </p:grpSpPr>
        <p:sp>
          <p:nvSpPr>
            <p:cNvPr id="21394" name="Google Shape;21394;p8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8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8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8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8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8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8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8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8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8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8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8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8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8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8" name="Google Shape;21408;p8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8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0" name="Google Shape;21410;p88"/>
          <p:cNvGrpSpPr/>
          <p:nvPr/>
        </p:nvGrpSpPr>
        <p:grpSpPr>
          <a:xfrm>
            <a:off x="7047456" y="1997512"/>
            <a:ext cx="394352" cy="308052"/>
            <a:chOff x="7072513" y="1997512"/>
            <a:chExt cx="394352" cy="308052"/>
          </a:xfrm>
        </p:grpSpPr>
        <p:sp>
          <p:nvSpPr>
            <p:cNvPr id="21411" name="Google Shape;21411;p8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8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3" name="Google Shape;21413;p8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8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8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8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8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8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8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8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8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2" name="Google Shape;21422;p88"/>
          <p:cNvGrpSpPr/>
          <p:nvPr/>
        </p:nvGrpSpPr>
        <p:grpSpPr>
          <a:xfrm>
            <a:off x="7551151" y="1977825"/>
            <a:ext cx="292533" cy="347454"/>
            <a:chOff x="7576208" y="1977825"/>
            <a:chExt cx="292533" cy="347454"/>
          </a:xfrm>
        </p:grpSpPr>
        <p:sp>
          <p:nvSpPr>
            <p:cNvPr id="21423" name="Google Shape;21423;p8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8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8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8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7" name="Google Shape;21427;p8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8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8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8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8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8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8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8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8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6" name="Google Shape;21436;p88"/>
          <p:cNvGrpSpPr/>
          <p:nvPr/>
        </p:nvGrpSpPr>
        <p:grpSpPr>
          <a:xfrm>
            <a:off x="7998825" y="1977458"/>
            <a:ext cx="320557" cy="347794"/>
            <a:chOff x="8023882" y="1977458"/>
            <a:chExt cx="320557" cy="347794"/>
          </a:xfrm>
        </p:grpSpPr>
        <p:sp>
          <p:nvSpPr>
            <p:cNvPr id="21437" name="Google Shape;21437;p8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8" name="Google Shape;21438;p8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8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8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8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8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8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8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8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8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8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8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8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8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8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8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8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8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8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8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8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8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8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8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8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8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8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8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8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8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8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8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8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8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1" name="Google Shape;21471;p8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8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8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8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8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8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7" name="Google Shape;21477;p88"/>
          <p:cNvGrpSpPr/>
          <p:nvPr/>
        </p:nvGrpSpPr>
        <p:grpSpPr>
          <a:xfrm>
            <a:off x="5602617" y="2444819"/>
            <a:ext cx="345147" cy="342630"/>
            <a:chOff x="5627674" y="2444819"/>
            <a:chExt cx="345147" cy="342630"/>
          </a:xfrm>
        </p:grpSpPr>
        <p:sp>
          <p:nvSpPr>
            <p:cNvPr id="21478" name="Google Shape;21478;p8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8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8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8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2" name="Google Shape;21482;p8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3" name="Google Shape;21483;p88"/>
          <p:cNvGrpSpPr/>
          <p:nvPr/>
        </p:nvGrpSpPr>
        <p:grpSpPr>
          <a:xfrm>
            <a:off x="4628939" y="2440257"/>
            <a:ext cx="396607" cy="348555"/>
            <a:chOff x="4653996" y="2440257"/>
            <a:chExt cx="396607" cy="348555"/>
          </a:xfrm>
        </p:grpSpPr>
        <p:sp>
          <p:nvSpPr>
            <p:cNvPr id="21484" name="Google Shape;21484;p8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8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8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8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8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8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8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8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8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8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8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8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8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8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8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8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8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8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2" name="Google Shape;21502;p88"/>
          <p:cNvGrpSpPr/>
          <p:nvPr/>
        </p:nvGrpSpPr>
        <p:grpSpPr>
          <a:xfrm>
            <a:off x="1829334" y="2895140"/>
            <a:ext cx="301630" cy="374272"/>
            <a:chOff x="1854391" y="2895140"/>
            <a:chExt cx="301630" cy="374272"/>
          </a:xfrm>
        </p:grpSpPr>
        <p:sp>
          <p:nvSpPr>
            <p:cNvPr id="21503" name="Google Shape;21503;p8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4" name="Google Shape;21504;p8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8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8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8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8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8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0" name="Google Shape;21510;p8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8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8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8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8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8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8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8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8" name="Google Shape;21518;p8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8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8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8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8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8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8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8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8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8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8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8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8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8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8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8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8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8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8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8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8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8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8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8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8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8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8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8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8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8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8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8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8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8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2" name="Google Shape;21552;p88"/>
          <p:cNvGrpSpPr/>
          <p:nvPr/>
        </p:nvGrpSpPr>
        <p:grpSpPr>
          <a:xfrm>
            <a:off x="5147760" y="2438370"/>
            <a:ext cx="289518" cy="357651"/>
            <a:chOff x="5172817" y="2438370"/>
            <a:chExt cx="289518" cy="357651"/>
          </a:xfrm>
        </p:grpSpPr>
        <p:sp>
          <p:nvSpPr>
            <p:cNvPr id="21553" name="Google Shape;21553;p8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8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8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8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8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8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8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8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8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8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8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4" name="Google Shape;21564;p88"/>
          <p:cNvGrpSpPr/>
          <p:nvPr/>
        </p:nvGrpSpPr>
        <p:grpSpPr>
          <a:xfrm>
            <a:off x="3209449" y="2484534"/>
            <a:ext cx="388297" cy="293320"/>
            <a:chOff x="3234506" y="2484534"/>
            <a:chExt cx="388297" cy="293320"/>
          </a:xfrm>
        </p:grpSpPr>
        <p:sp>
          <p:nvSpPr>
            <p:cNvPr id="21565" name="Google Shape;21565;p8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8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8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8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8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8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1" name="Google Shape;21571;p8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8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8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8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8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8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7" name="Google Shape;21577;p8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8" name="Google Shape;21578;p8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88"/>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8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1" name="Google Shape;21581;p88"/>
          <p:cNvGrpSpPr/>
          <p:nvPr/>
        </p:nvGrpSpPr>
        <p:grpSpPr>
          <a:xfrm>
            <a:off x="6040092" y="3367036"/>
            <a:ext cx="362553" cy="356498"/>
            <a:chOff x="6065149" y="3367036"/>
            <a:chExt cx="362553" cy="356498"/>
          </a:xfrm>
        </p:grpSpPr>
        <p:sp>
          <p:nvSpPr>
            <p:cNvPr id="21582" name="Google Shape;21582;p8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8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8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8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8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7" name="Google Shape;21587;p88"/>
          <p:cNvGrpSpPr/>
          <p:nvPr/>
        </p:nvGrpSpPr>
        <p:grpSpPr>
          <a:xfrm>
            <a:off x="6515764" y="3367036"/>
            <a:ext cx="362553" cy="356498"/>
            <a:chOff x="6540821" y="3367036"/>
            <a:chExt cx="362553" cy="356498"/>
          </a:xfrm>
        </p:grpSpPr>
        <p:sp>
          <p:nvSpPr>
            <p:cNvPr id="21588" name="Google Shape;21588;p8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8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8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8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8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8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8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5" name="Google Shape;21595;p88"/>
          <p:cNvGrpSpPr/>
          <p:nvPr/>
        </p:nvGrpSpPr>
        <p:grpSpPr>
          <a:xfrm>
            <a:off x="2277401" y="2474704"/>
            <a:ext cx="354479" cy="312561"/>
            <a:chOff x="2302458" y="2474704"/>
            <a:chExt cx="354479" cy="312561"/>
          </a:xfrm>
        </p:grpSpPr>
        <p:sp>
          <p:nvSpPr>
            <p:cNvPr id="21596" name="Google Shape;21596;p8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8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8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8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8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8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8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8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8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8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8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8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8" name="Google Shape;21608;p88"/>
          <p:cNvGrpSpPr/>
          <p:nvPr/>
        </p:nvGrpSpPr>
        <p:grpSpPr>
          <a:xfrm>
            <a:off x="2806053" y="2442538"/>
            <a:ext cx="246002" cy="348922"/>
            <a:chOff x="2831110" y="2442538"/>
            <a:chExt cx="246002" cy="348922"/>
          </a:xfrm>
        </p:grpSpPr>
        <p:sp>
          <p:nvSpPr>
            <p:cNvPr id="21609" name="Google Shape;21609;p8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8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8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8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8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8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8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8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8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8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8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8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1" name="Google Shape;21621;p8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8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3" name="Google Shape;21623;p88"/>
          <p:cNvGrpSpPr/>
          <p:nvPr/>
        </p:nvGrpSpPr>
        <p:grpSpPr>
          <a:xfrm>
            <a:off x="6991435" y="3367036"/>
            <a:ext cx="362947" cy="356498"/>
            <a:chOff x="7016492" y="3367036"/>
            <a:chExt cx="362947" cy="356498"/>
          </a:xfrm>
        </p:grpSpPr>
        <p:sp>
          <p:nvSpPr>
            <p:cNvPr id="21624" name="Google Shape;21624;p8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8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8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8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8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8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0" name="Google Shape;21630;p88"/>
          <p:cNvGrpSpPr/>
          <p:nvPr/>
        </p:nvGrpSpPr>
        <p:grpSpPr>
          <a:xfrm>
            <a:off x="4806717" y="3817357"/>
            <a:ext cx="362947" cy="356576"/>
            <a:chOff x="5108852" y="3817357"/>
            <a:chExt cx="362947" cy="356576"/>
          </a:xfrm>
        </p:grpSpPr>
        <p:sp>
          <p:nvSpPr>
            <p:cNvPr id="21631" name="Google Shape;21631;p8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8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8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8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5" name="Google Shape;21635;p88"/>
          <p:cNvGrpSpPr/>
          <p:nvPr/>
        </p:nvGrpSpPr>
        <p:grpSpPr>
          <a:xfrm>
            <a:off x="5703585" y="3817357"/>
            <a:ext cx="362947" cy="356576"/>
            <a:chOff x="6005720" y="3817357"/>
            <a:chExt cx="362947" cy="356576"/>
          </a:xfrm>
        </p:grpSpPr>
        <p:sp>
          <p:nvSpPr>
            <p:cNvPr id="21636" name="Google Shape;21636;p8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8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8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8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0" name="Google Shape;21640;p88"/>
          <p:cNvGrpSpPr/>
          <p:nvPr/>
        </p:nvGrpSpPr>
        <p:grpSpPr>
          <a:xfrm>
            <a:off x="5564395" y="3367036"/>
            <a:ext cx="362580" cy="356498"/>
            <a:chOff x="5589452" y="3367036"/>
            <a:chExt cx="362580" cy="356498"/>
          </a:xfrm>
        </p:grpSpPr>
        <p:sp>
          <p:nvSpPr>
            <p:cNvPr id="21641" name="Google Shape;21641;p8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8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8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4" name="Google Shape;21644;p88"/>
          <p:cNvGrpSpPr/>
          <p:nvPr/>
        </p:nvGrpSpPr>
        <p:grpSpPr>
          <a:xfrm>
            <a:off x="7462964" y="3362475"/>
            <a:ext cx="372017" cy="365621"/>
            <a:chOff x="7488021" y="3362475"/>
            <a:chExt cx="372017" cy="365621"/>
          </a:xfrm>
        </p:grpSpPr>
        <p:sp>
          <p:nvSpPr>
            <p:cNvPr id="21645" name="Google Shape;21645;p8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8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8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8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8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8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8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8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8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8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5" name="Google Shape;21655;p88"/>
          <p:cNvGrpSpPr/>
          <p:nvPr/>
        </p:nvGrpSpPr>
        <p:grpSpPr>
          <a:xfrm>
            <a:off x="5088724" y="3367036"/>
            <a:ext cx="362553" cy="356498"/>
            <a:chOff x="5113781" y="3367036"/>
            <a:chExt cx="362553" cy="356498"/>
          </a:xfrm>
        </p:grpSpPr>
        <p:sp>
          <p:nvSpPr>
            <p:cNvPr id="21656" name="Google Shape;21656;p8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8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58" name="Google Shape;21658;p8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59" name="Google Shape;21659;p88"/>
          <p:cNvGrpSpPr/>
          <p:nvPr/>
        </p:nvGrpSpPr>
        <p:grpSpPr>
          <a:xfrm>
            <a:off x="7943564" y="3365489"/>
            <a:ext cx="375818" cy="357651"/>
            <a:chOff x="7968621" y="3365489"/>
            <a:chExt cx="375818" cy="357651"/>
          </a:xfrm>
        </p:grpSpPr>
        <p:sp>
          <p:nvSpPr>
            <p:cNvPr id="21660" name="Google Shape;21660;p8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1" name="Google Shape;21661;p8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2" name="Google Shape;21662;p8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3" name="Google Shape;21663;p8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8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8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8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8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8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8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8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8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2" name="Google Shape;21672;p88"/>
          <p:cNvGrpSpPr/>
          <p:nvPr/>
        </p:nvGrpSpPr>
        <p:grpSpPr>
          <a:xfrm>
            <a:off x="5255151" y="3817357"/>
            <a:ext cx="362947" cy="356576"/>
            <a:chOff x="5557286" y="3817357"/>
            <a:chExt cx="362947" cy="356576"/>
          </a:xfrm>
        </p:grpSpPr>
        <p:grpSp>
          <p:nvGrpSpPr>
            <p:cNvPr id="21673" name="Google Shape;21673;p88"/>
            <p:cNvGrpSpPr/>
            <p:nvPr/>
          </p:nvGrpSpPr>
          <p:grpSpPr>
            <a:xfrm>
              <a:off x="5557286" y="3817357"/>
              <a:ext cx="362947" cy="356576"/>
              <a:chOff x="5557286" y="3817357"/>
              <a:chExt cx="362947" cy="356576"/>
            </a:xfrm>
          </p:grpSpPr>
          <p:sp>
            <p:nvSpPr>
              <p:cNvPr id="21674" name="Google Shape;21674;p8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8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8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77" name="Google Shape;21677;p8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8" name="Google Shape;21678;p88"/>
          <p:cNvGrpSpPr/>
          <p:nvPr/>
        </p:nvGrpSpPr>
        <p:grpSpPr>
          <a:xfrm>
            <a:off x="4358284" y="3817357"/>
            <a:ext cx="362947" cy="356576"/>
            <a:chOff x="4660419" y="3817357"/>
            <a:chExt cx="362947" cy="356576"/>
          </a:xfrm>
        </p:grpSpPr>
        <p:grpSp>
          <p:nvGrpSpPr>
            <p:cNvPr id="21679" name="Google Shape;21679;p88"/>
            <p:cNvGrpSpPr/>
            <p:nvPr/>
          </p:nvGrpSpPr>
          <p:grpSpPr>
            <a:xfrm>
              <a:off x="4660419" y="3817357"/>
              <a:ext cx="362947" cy="356576"/>
              <a:chOff x="4660419" y="3817357"/>
              <a:chExt cx="362947" cy="356576"/>
            </a:xfrm>
          </p:grpSpPr>
          <p:sp>
            <p:nvSpPr>
              <p:cNvPr id="21680" name="Google Shape;21680;p8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8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2" name="Google Shape;21682;p88"/>
            <p:cNvGrpSpPr/>
            <p:nvPr/>
          </p:nvGrpSpPr>
          <p:grpSpPr>
            <a:xfrm>
              <a:off x="4694459" y="3856408"/>
              <a:ext cx="282308" cy="265356"/>
              <a:chOff x="4690600" y="3853050"/>
              <a:chExt cx="289488" cy="272132"/>
            </a:xfrm>
          </p:grpSpPr>
          <p:sp>
            <p:nvSpPr>
              <p:cNvPr id="21683" name="Google Shape;21683;p8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8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85" name="Google Shape;21685;p88"/>
          <p:cNvGrpSpPr/>
          <p:nvPr/>
        </p:nvGrpSpPr>
        <p:grpSpPr>
          <a:xfrm>
            <a:off x="6159823" y="3813323"/>
            <a:ext cx="369882" cy="364325"/>
            <a:chOff x="1190200" y="238125"/>
            <a:chExt cx="5306767" cy="5212083"/>
          </a:xfrm>
        </p:grpSpPr>
        <p:grpSp>
          <p:nvGrpSpPr>
            <p:cNvPr id="21686" name="Google Shape;21686;p88"/>
            <p:cNvGrpSpPr/>
            <p:nvPr/>
          </p:nvGrpSpPr>
          <p:grpSpPr>
            <a:xfrm>
              <a:off x="1190200" y="238125"/>
              <a:ext cx="5212075" cy="5212075"/>
              <a:chOff x="1190200" y="238125"/>
              <a:chExt cx="5212075" cy="5212075"/>
            </a:xfrm>
          </p:grpSpPr>
          <p:sp>
            <p:nvSpPr>
              <p:cNvPr id="21687" name="Google Shape;21687;p8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8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89" name="Google Shape;21689;p8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0" name="Google Shape;21690;p88"/>
          <p:cNvGrpSpPr/>
          <p:nvPr/>
        </p:nvGrpSpPr>
        <p:grpSpPr>
          <a:xfrm>
            <a:off x="3461049" y="3817357"/>
            <a:ext cx="363314" cy="356576"/>
            <a:chOff x="3763184" y="3817357"/>
            <a:chExt cx="363314" cy="356576"/>
          </a:xfrm>
        </p:grpSpPr>
        <p:sp>
          <p:nvSpPr>
            <p:cNvPr id="21691" name="Google Shape;21691;p8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8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8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8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8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6" name="Google Shape;21696;p88"/>
          <p:cNvGrpSpPr/>
          <p:nvPr/>
        </p:nvGrpSpPr>
        <p:grpSpPr>
          <a:xfrm>
            <a:off x="3909850" y="3817357"/>
            <a:ext cx="362947" cy="356576"/>
            <a:chOff x="4211985" y="3817357"/>
            <a:chExt cx="362947" cy="356576"/>
          </a:xfrm>
        </p:grpSpPr>
        <p:sp>
          <p:nvSpPr>
            <p:cNvPr id="21697" name="Google Shape;21697;p8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8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8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0" name="Google Shape;21700;p88"/>
          <p:cNvGrpSpPr/>
          <p:nvPr/>
        </p:nvGrpSpPr>
        <p:grpSpPr>
          <a:xfrm>
            <a:off x="3012615" y="3817357"/>
            <a:ext cx="362920" cy="356865"/>
            <a:chOff x="3314750" y="3817357"/>
            <a:chExt cx="362920" cy="356865"/>
          </a:xfrm>
        </p:grpSpPr>
        <p:grpSp>
          <p:nvGrpSpPr>
            <p:cNvPr id="21701" name="Google Shape;21701;p88"/>
            <p:cNvGrpSpPr/>
            <p:nvPr/>
          </p:nvGrpSpPr>
          <p:grpSpPr>
            <a:xfrm>
              <a:off x="3314750" y="3817357"/>
              <a:ext cx="362920" cy="356865"/>
              <a:chOff x="3314750" y="3817357"/>
              <a:chExt cx="362920" cy="356865"/>
            </a:xfrm>
          </p:grpSpPr>
          <p:sp>
            <p:nvSpPr>
              <p:cNvPr id="21702" name="Google Shape;21702;p8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8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4" name="Google Shape;21704;p88"/>
            <p:cNvGrpSpPr/>
            <p:nvPr/>
          </p:nvGrpSpPr>
          <p:grpSpPr>
            <a:xfrm>
              <a:off x="3394986" y="3894612"/>
              <a:ext cx="202339" cy="202323"/>
              <a:chOff x="935197" y="1793977"/>
              <a:chExt cx="256451" cy="256430"/>
            </a:xfrm>
          </p:grpSpPr>
          <p:sp>
            <p:nvSpPr>
              <p:cNvPr id="21705" name="Google Shape;21705;p8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8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707" name="Google Shape;21707;p88"/>
          <p:cNvGrpSpPr/>
          <p:nvPr/>
        </p:nvGrpSpPr>
        <p:grpSpPr>
          <a:xfrm>
            <a:off x="2564181" y="3817357"/>
            <a:ext cx="362920" cy="356865"/>
            <a:chOff x="2866317" y="3817357"/>
            <a:chExt cx="362920" cy="356865"/>
          </a:xfrm>
        </p:grpSpPr>
        <p:sp>
          <p:nvSpPr>
            <p:cNvPr id="21708" name="Google Shape;21708;p8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8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8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11" name="Google Shape;21711;p8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1715"/>
        <p:cNvGrpSpPr/>
        <p:nvPr/>
      </p:nvGrpSpPr>
      <p:grpSpPr>
        <a:xfrm>
          <a:off x="0" y="0"/>
          <a:ext cx="0" cy="0"/>
          <a:chOff x="0" y="0"/>
          <a:chExt cx="0" cy="0"/>
        </a:xfrm>
      </p:grpSpPr>
      <p:pic>
        <p:nvPicPr>
          <p:cNvPr id="21716" name="Google Shape;21716;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22"/>
        <p:cNvGrpSpPr/>
        <p:nvPr/>
      </p:nvGrpSpPr>
      <p:grpSpPr>
        <a:xfrm>
          <a:off x="0" y="0"/>
          <a:ext cx="0" cy="0"/>
          <a:chOff x="0" y="0"/>
          <a:chExt cx="0" cy="0"/>
        </a:xfrm>
      </p:grpSpPr>
      <p:sp>
        <p:nvSpPr>
          <p:cNvPr id="4523" name="Google Shape;4523;p59"/>
          <p:cNvSpPr txBox="1">
            <a:spLocks noGrp="1"/>
          </p:cNvSpPr>
          <p:nvPr>
            <p:ph type="title" idx="4294967295"/>
          </p:nvPr>
        </p:nvSpPr>
        <p:spPr>
          <a:xfrm>
            <a:off x="0" y="0"/>
            <a:ext cx="9144000" cy="4831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Cấu trúc dữ liệu được sử dụng</a:t>
            </a:r>
            <a:endParaRPr sz="2800"/>
          </a:p>
        </p:txBody>
      </p:sp>
      <p:graphicFrame>
        <p:nvGraphicFramePr>
          <p:cNvPr id="4524" name="Google Shape;4524;p59"/>
          <p:cNvGraphicFramePr/>
          <p:nvPr>
            <p:extLst>
              <p:ext uri="{D42A27DB-BD31-4B8C-83A1-F6EECF244321}">
                <p14:modId xmlns:p14="http://schemas.microsoft.com/office/powerpoint/2010/main" val="1024958399"/>
              </p:ext>
            </p:extLst>
          </p:nvPr>
        </p:nvGraphicFramePr>
        <p:xfrm>
          <a:off x="81491" y="727247"/>
          <a:ext cx="8981017" cy="3965533"/>
        </p:xfrm>
        <a:graphic>
          <a:graphicData uri="http://schemas.openxmlformats.org/drawingml/2006/table">
            <a:tbl>
              <a:tblPr>
                <a:noFill/>
                <a:tableStyleId>{358DAB57-32DD-4472-BE02-6D34059FCA07}</a:tableStyleId>
              </a:tblPr>
              <a:tblGrid>
                <a:gridCol w="690725">
                  <a:extLst>
                    <a:ext uri="{9D8B030D-6E8A-4147-A177-3AD203B41FA5}">
                      <a16:colId xmlns:a16="http://schemas.microsoft.com/office/drawing/2014/main" val="3764172723"/>
                    </a:ext>
                  </a:extLst>
                </a:gridCol>
                <a:gridCol w="2072573">
                  <a:extLst>
                    <a:ext uri="{9D8B030D-6E8A-4147-A177-3AD203B41FA5}">
                      <a16:colId xmlns:a16="http://schemas.microsoft.com/office/drawing/2014/main" val="20000"/>
                    </a:ext>
                  </a:extLst>
                </a:gridCol>
                <a:gridCol w="2072573">
                  <a:extLst>
                    <a:ext uri="{9D8B030D-6E8A-4147-A177-3AD203B41FA5}">
                      <a16:colId xmlns:a16="http://schemas.microsoft.com/office/drawing/2014/main" val="20001"/>
                    </a:ext>
                  </a:extLst>
                </a:gridCol>
                <a:gridCol w="2072573">
                  <a:extLst>
                    <a:ext uri="{9D8B030D-6E8A-4147-A177-3AD203B41FA5}">
                      <a16:colId xmlns:a16="http://schemas.microsoft.com/office/drawing/2014/main" val="20002"/>
                    </a:ext>
                  </a:extLst>
                </a:gridCol>
                <a:gridCol w="2072573">
                  <a:extLst>
                    <a:ext uri="{9D8B030D-6E8A-4147-A177-3AD203B41FA5}">
                      <a16:colId xmlns:a16="http://schemas.microsoft.com/office/drawing/2014/main" val="2961414039"/>
                    </a:ext>
                  </a:extLst>
                </a:gridCol>
              </a:tblGrid>
              <a:tr h="548014">
                <a:tc>
                  <a:txBody>
                    <a:bodyPr/>
                    <a:lstStyle/>
                    <a:p>
                      <a:pPr marL="0" lvl="0" indent="0" algn="ctr" rtl="0">
                        <a:lnSpc>
                          <a:spcPct val="115000"/>
                        </a:lnSpc>
                        <a:spcBef>
                          <a:spcPts val="0"/>
                        </a:spcBef>
                        <a:spcAft>
                          <a:spcPts val="0"/>
                        </a:spcAft>
                        <a:buNone/>
                      </a:pPr>
                      <a:endParaRPr sz="24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Struct Node</a:t>
                      </a:r>
                      <a:endParaRPr sz="12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Struct Graph</a:t>
                      </a:r>
                      <a:endParaRPr sz="12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sz="1200" b="1" i="0" u="none" strike="noStrike" cap="none">
                          <a:solidFill>
                            <a:srgbClr val="000000"/>
                          </a:solidFill>
                          <a:effectLst/>
                          <a:latin typeface="Hanken Grotesk" panose="020B0604020202020204" charset="0"/>
                          <a:ea typeface="Arial"/>
                          <a:cs typeface="Arial"/>
                          <a:sym typeface="Arial"/>
                        </a:rPr>
                        <a:t>Danh sách kề Q</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sz="1200" b="1" i="0" u="none" strike="noStrike" cap="none">
                          <a:solidFill>
                            <a:srgbClr val="000000"/>
                          </a:solidFill>
                          <a:effectLst/>
                          <a:latin typeface="Hanken Grotesk" panose="020B0604020202020204" charset="0"/>
                          <a:ea typeface="Arial"/>
                          <a:cs typeface="Arial"/>
                          <a:sym typeface="Arial"/>
                        </a:rPr>
                        <a:t>Vector map1</a:t>
                      </a:r>
                      <a:endParaRPr lang="en-GB" sz="1200" b="1" i="0" u="none" strike="noStrike" cap="none">
                        <a:solidFill>
                          <a:srgbClr val="000000"/>
                        </a:solidFill>
                        <a:effectLst/>
                        <a:latin typeface="Hanken Grotesk" panose="020B0604020202020204" charset="0"/>
                        <a:ea typeface="Arial"/>
                        <a:cs typeface="Arial"/>
                        <a:sym typeface="Arial"/>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260000">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Hanken Grotesk"/>
                          <a:cs typeface="Hanken Grotesk"/>
                          <a:sym typeface="Hanken Grotesk"/>
                        </a:rPr>
                        <a:t>Chức năng</a:t>
                      </a:r>
                      <a:endParaRPr sz="12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Mỗi Node đại diện cho một tòa nhà hoặc nhà để xe, gồm:</a:t>
                      </a:r>
                    </a:p>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 id: định danh node;</a:t>
                      </a:r>
                    </a:p>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 name: tên địa điểm;</a:t>
                      </a:r>
                    </a:p>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 longitude, latitude: kinh độ, vĩ độ;</a:t>
                      </a:r>
                    </a:p>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 weight: Trọng số node.</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Chứa mảng tĩnh gồm 30 node, đại diện cho toàn bộ các địa điểm.</a:t>
                      </a:r>
                    </a:p>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Lưu trữ tất cả các địa điểm, cho phép truy cập nhanh đén thông tin từng node qua chỉ số mảng.</a:t>
                      </a:r>
                      <a:endParaRPr sz="1000" b="0">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Lưu các kết nối giữa các node (cạnh vô hướng).</a:t>
                      </a:r>
                      <a:endParaRPr sz="1000" b="0">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Lưu danh sách node trên đường đi ngắn nhất.</a:t>
                      </a:r>
                      <a:endParaRPr sz="1000" b="0">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2902723412"/>
                  </a:ext>
                </a:extLst>
              </a:tr>
              <a:tr h="772672">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Hanken Grotesk"/>
                          <a:cs typeface="Hanken Grotesk"/>
                          <a:sym typeface="Hanken Grotesk"/>
                        </a:rPr>
                        <a:t>Lý do lựa chọn</a:t>
                      </a:r>
                      <a:endParaRPr sz="12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gridSpan="2">
                  <a:txBody>
                    <a:bodyPr/>
                    <a:lstStyle/>
                    <a:p>
                      <a:pPr marL="0" lvl="0" indent="0" algn="just" rtl="0">
                        <a:lnSpc>
                          <a:spcPct val="115000"/>
                        </a:lnSpc>
                        <a:spcBef>
                          <a:spcPts val="0"/>
                        </a:spcBef>
                        <a:spcAft>
                          <a:spcPts val="0"/>
                        </a:spcAft>
                        <a:buNone/>
                      </a:pPr>
                      <a:r>
                        <a:rPr lang="vi-VN" sz="1100" b="1" i="0" u="none" strike="noStrike" cap="none">
                          <a:solidFill>
                            <a:srgbClr val="000000"/>
                          </a:solidFill>
                          <a:effectLst/>
                          <a:latin typeface="Hanken Grotesk" panose="020B0604020202020204" charset="0"/>
                          <a:ea typeface="Arial"/>
                          <a:cs typeface="Arial"/>
                          <a:sym typeface="Arial"/>
                        </a:rPr>
                        <a:t>Struct</a:t>
                      </a:r>
                      <a:r>
                        <a:rPr lang="vi-VN" sz="1100" b="0" i="0" u="none" strike="noStrike" cap="none">
                          <a:solidFill>
                            <a:srgbClr val="000000"/>
                          </a:solidFill>
                          <a:effectLst/>
                          <a:latin typeface="Hanken Grotesk" panose="020B0604020202020204" charset="0"/>
                          <a:ea typeface="Arial"/>
                          <a:cs typeface="Arial"/>
                          <a:sym typeface="Arial"/>
                        </a:rPr>
                        <a:t> là cấu trúc dữ liệu cơ bản, dễ khai báo và sử dụng trong C, phù hợp để  quản lý dữ liệu nhỏ.</a:t>
                      </a:r>
                      <a:endParaRPr sz="8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hMerge="1">
                  <a:txBody>
                    <a:bodyPr/>
                    <a:lstStyle/>
                    <a:p>
                      <a:pPr marL="0" lvl="0" indent="0" algn="just" rtl="0">
                        <a:lnSpc>
                          <a:spcPct val="115000"/>
                        </a:lnSpc>
                        <a:spcBef>
                          <a:spcPts val="0"/>
                        </a:spcBef>
                        <a:spcAft>
                          <a:spcPts val="0"/>
                        </a:spcAft>
                        <a:buNone/>
                      </a:pPr>
                      <a:endParaRPr sz="10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just" defTabSz="914400" rtl="0" eaLnBrk="1" fontAlgn="auto" latinLnBrk="0" hangingPunct="1">
                        <a:lnSpc>
                          <a:spcPct val="115000"/>
                        </a:lnSpc>
                        <a:spcBef>
                          <a:spcPts val="0"/>
                        </a:spcBef>
                        <a:spcAft>
                          <a:spcPts val="0"/>
                        </a:spcAft>
                        <a:buClr>
                          <a:srgbClr val="000000"/>
                        </a:buClr>
                        <a:buSzTx/>
                        <a:buFont typeface="Arial"/>
                        <a:buNone/>
                        <a:tabLst/>
                        <a:defRPr/>
                      </a:pPr>
                      <a:r>
                        <a:rPr lang="vi-VN" sz="1000">
                          <a:effectLst/>
                          <a:latin typeface="Hanken Grotesk" panose="020B0604020202020204" charset="0"/>
                        </a:rPr>
                        <a:t>Sử dụng danh sách kề thay vì ma trận kề phù hợp với đồ thị thưa, tiết kiệm bộ nhớ.</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Phù hợp với đồ thị nhỏ và đường đi đơn giản.</a:t>
                      </a:r>
                      <a:endParaRPr sz="1000" b="0">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468230659"/>
                  </a:ext>
                </a:extLst>
              </a:tr>
              <a:tr h="1375087">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DM Sans"/>
                          <a:cs typeface="DM Sans"/>
                          <a:sym typeface="DM Sans"/>
                        </a:rPr>
                        <a:t>Cách khai báo</a:t>
                      </a:r>
                      <a:endParaRPr sz="1200" b="1">
                        <a:solidFill>
                          <a:schemeClr val="dk1"/>
                        </a:solidFill>
                        <a:latin typeface="Hanken Grotesk" panose="020B0604020202020204" charset="0"/>
                        <a:ea typeface="DM Sans"/>
                        <a:cs typeface="DM Sans"/>
                        <a:sym typeface="DM Sans"/>
                      </a:endParaRPr>
                    </a:p>
                  </a:txBody>
                  <a:tcPr marL="91425" marR="91425" marT="68575" marB="6857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b="0" i="0" u="none" strike="noStrike" cap="none">
                          <a:solidFill>
                            <a:srgbClr val="000000"/>
                          </a:solidFill>
                          <a:effectLst/>
                          <a:latin typeface="Hanken Grotesk" panose="020B0604020202020204" charset="0"/>
                          <a:ea typeface="Arial"/>
                          <a:cs typeface="Arial"/>
                          <a:sym typeface="Arial"/>
                        </a:rPr>
                        <a:t>struct Node {</a:t>
                      </a:r>
                    </a:p>
                    <a:p>
                      <a:r>
                        <a:rPr lang="en-GB" sz="1000" b="0" i="0" u="none" strike="noStrike" cap="none">
                          <a:solidFill>
                            <a:srgbClr val="000000"/>
                          </a:solidFill>
                          <a:effectLst/>
                          <a:latin typeface="Hanken Grotesk" panose="020B0604020202020204" charset="0"/>
                          <a:ea typeface="Arial"/>
                          <a:cs typeface="Arial"/>
                          <a:sym typeface="Arial"/>
                        </a:rPr>
                        <a:t>    int id;  </a:t>
                      </a:r>
                    </a:p>
                    <a:p>
                      <a:r>
                        <a:rPr lang="en-GB" sz="1000" b="0" i="0" u="none" strike="noStrike" cap="none">
                          <a:solidFill>
                            <a:srgbClr val="000000"/>
                          </a:solidFill>
                          <a:effectLst/>
                          <a:latin typeface="Hanken Grotesk" panose="020B0604020202020204" charset="0"/>
                          <a:ea typeface="Arial"/>
                          <a:cs typeface="Arial"/>
                          <a:sym typeface="Arial"/>
                        </a:rPr>
                        <a:t>    string name; </a:t>
                      </a:r>
                    </a:p>
                    <a:p>
                      <a:r>
                        <a:rPr lang="en-GB" sz="1000" b="0" i="0" u="none" strike="noStrike" cap="none">
                          <a:solidFill>
                            <a:srgbClr val="000000"/>
                          </a:solidFill>
                          <a:effectLst/>
                          <a:latin typeface="Hanken Grotesk" panose="020B0604020202020204" charset="0"/>
                          <a:ea typeface="Arial"/>
                          <a:cs typeface="Arial"/>
                          <a:sym typeface="Arial"/>
                        </a:rPr>
                        <a:t>    double longitude;</a:t>
                      </a:r>
                    </a:p>
                    <a:p>
                      <a:r>
                        <a:rPr lang="en-GB" sz="1000" b="0" i="0" u="none" strike="noStrike" cap="none">
                          <a:solidFill>
                            <a:srgbClr val="000000"/>
                          </a:solidFill>
                          <a:effectLst/>
                          <a:latin typeface="Hanken Grotesk" panose="020B0604020202020204" charset="0"/>
                          <a:ea typeface="Arial"/>
                          <a:cs typeface="Arial"/>
                          <a:sym typeface="Arial"/>
                        </a:rPr>
                        <a:t>    double latitude;</a:t>
                      </a:r>
                    </a:p>
                    <a:p>
                      <a:r>
                        <a:rPr lang="en-GB" sz="1000" b="0" i="0" u="none" strike="noStrike" cap="none">
                          <a:solidFill>
                            <a:srgbClr val="000000"/>
                          </a:solidFill>
                          <a:effectLst/>
                          <a:latin typeface="Hanken Grotesk" panose="020B0604020202020204" charset="0"/>
                          <a:ea typeface="Arial"/>
                          <a:cs typeface="Arial"/>
                          <a:sym typeface="Arial"/>
                        </a:rPr>
                        <a:t>    double weight;</a:t>
                      </a:r>
                    </a:p>
                    <a:p>
                      <a:r>
                        <a:rPr lang="en-GB" sz="1000" b="0" i="0" u="none" strike="noStrike" cap="none">
                          <a:solidFill>
                            <a:srgbClr val="000000"/>
                          </a:solidFill>
                          <a:effectLst/>
                          <a:latin typeface="Hanken Grotesk" panose="020B0604020202020204" charset="0"/>
                          <a:ea typeface="Arial"/>
                          <a:cs typeface="Arial"/>
                          <a:sym typeface="Arial"/>
                        </a:rPr>
                        <a:t>    int state;</a:t>
                      </a:r>
                    </a:p>
                    <a:p>
                      <a:r>
                        <a:rPr lang="en-GB" sz="1000" b="0" i="0" u="none" strike="noStrike" cap="none">
                          <a:solidFill>
                            <a:srgbClr val="000000"/>
                          </a:solidFill>
                          <a:effectLst/>
                          <a:latin typeface="Hanken Grotesk" panose="020B0604020202020204" charset="0"/>
                          <a:ea typeface="Arial"/>
                          <a:cs typeface="Arial"/>
                          <a:sym typeface="Arial"/>
                        </a:rPr>
                        <a:t>};</a:t>
                      </a:r>
                      <a:endParaRPr lang="en-GB" sz="1400" b="0" i="0" u="none" strike="noStrike" cap="none">
                        <a:solidFill>
                          <a:srgbClr val="000000"/>
                        </a:solidFill>
                        <a:effectLst/>
                        <a:latin typeface="Hanken Grotesk" panose="020B0604020202020204" charset="0"/>
                        <a:ea typeface="Arial"/>
                        <a:cs typeface="Arial"/>
                        <a:sym typeface="Arial"/>
                      </a:endParaRPr>
                    </a:p>
                  </a:txBody>
                  <a:tcPr marL="91425" marR="91425" marT="68575" marB="6857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vi-VN" sz="1100" b="0" i="0" u="none" strike="noStrike" cap="none">
                          <a:solidFill>
                            <a:srgbClr val="000000"/>
                          </a:solidFill>
                          <a:effectLst/>
                          <a:latin typeface="Hanken Grotesk" panose="020B0604020202020204" charset="0"/>
                          <a:ea typeface="Arial"/>
                          <a:cs typeface="Arial"/>
                          <a:sym typeface="Arial"/>
                        </a:rPr>
                        <a:t>struct Graph{</a:t>
                      </a:r>
                    </a:p>
                    <a:p>
                      <a:r>
                        <a:rPr lang="vi-VN" sz="1100" b="0" i="0" u="none" strike="noStrike" cap="none">
                          <a:solidFill>
                            <a:srgbClr val="000000"/>
                          </a:solidFill>
                          <a:effectLst/>
                          <a:latin typeface="Hanken Grotesk" panose="020B0604020202020204" charset="0"/>
                          <a:ea typeface="Arial"/>
                          <a:cs typeface="Arial"/>
                          <a:sym typeface="Arial"/>
                        </a:rPr>
                        <a:t>    Node node[number_node];</a:t>
                      </a:r>
                    </a:p>
                    <a:p>
                      <a:r>
                        <a:rPr lang="vi-VN" sz="1100" b="0" i="0" u="none" strike="noStrike" cap="none">
                          <a:solidFill>
                            <a:srgbClr val="000000"/>
                          </a:solidFill>
                          <a:effectLst/>
                          <a:latin typeface="Hanken Grotesk" panose="020B0604020202020204" charset="0"/>
                          <a:ea typeface="Arial"/>
                          <a:cs typeface="Arial"/>
                          <a:sym typeface="Arial"/>
                        </a:rPr>
                        <a:t>};</a:t>
                      </a: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1100">
                          <a:effectLst/>
                          <a:latin typeface="Hanken Grotesk" panose="020B0604020202020204" charset="0"/>
                        </a:rPr>
                        <a:t>vector Q[number_node];</a:t>
                      </a:r>
                    </a:p>
                  </a:txBody>
                  <a:tcPr marL="91425" marR="91425" marT="68575" marB="6857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1100" b="0" i="0" u="none" strike="noStrike" cap="none">
                          <a:solidFill>
                            <a:srgbClr val="000000"/>
                          </a:solidFill>
                          <a:effectLst/>
                          <a:latin typeface="Hanken Grotesk" panose="020B0604020202020204" charset="0"/>
                          <a:ea typeface="Arial"/>
                          <a:cs typeface="Arial"/>
                          <a:sym typeface="Arial"/>
                        </a:rPr>
                        <a:t>vector&lt;int&gt; map1;</a:t>
                      </a:r>
                      <a:endParaRPr lang="en-GB" sz="1400" b="0" i="0" u="none" strike="noStrike" cap="none">
                        <a:solidFill>
                          <a:srgbClr val="000000"/>
                        </a:solidFill>
                        <a:effectLst/>
                        <a:latin typeface="Hanken Grotesk" panose="020B0604020202020204" charset="0"/>
                        <a:ea typeface="Arial"/>
                        <a:cs typeface="Arial"/>
                        <a:sym typeface="Arial"/>
                      </a:endParaRPr>
                    </a:p>
                  </a:txBody>
                  <a:tcPr marL="91425" marR="91425" marT="68575" marB="6857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91241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2">
          <a:extLst>
            <a:ext uri="{FF2B5EF4-FFF2-40B4-BE49-F238E27FC236}">
              <a16:creationId xmlns:a16="http://schemas.microsoft.com/office/drawing/2014/main" id="{8D9C93D5-E1D0-3800-D927-C9C0A2D6ED2A}"/>
            </a:ext>
          </a:extLst>
        </p:cNvPr>
        <p:cNvGrpSpPr/>
        <p:nvPr/>
      </p:nvGrpSpPr>
      <p:grpSpPr>
        <a:xfrm>
          <a:off x="0" y="0"/>
          <a:ext cx="0" cy="0"/>
          <a:chOff x="0" y="0"/>
          <a:chExt cx="0" cy="0"/>
        </a:xfrm>
      </p:grpSpPr>
      <p:sp>
        <p:nvSpPr>
          <p:cNvPr id="4523" name="Google Shape;4523;p59">
            <a:extLst>
              <a:ext uri="{FF2B5EF4-FFF2-40B4-BE49-F238E27FC236}">
                <a16:creationId xmlns:a16="http://schemas.microsoft.com/office/drawing/2014/main" id="{21FC5FDD-3D0E-D86E-20EE-BF732C6BFA91}"/>
              </a:ext>
            </a:extLst>
          </p:cNvPr>
          <p:cNvSpPr txBox="1">
            <a:spLocks noGrp="1"/>
          </p:cNvSpPr>
          <p:nvPr>
            <p:ph type="title" idx="4294967295"/>
          </p:nvPr>
        </p:nvSpPr>
        <p:spPr>
          <a:xfrm>
            <a:off x="0" y="0"/>
            <a:ext cx="9144000" cy="4831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Giải thuật và phương thức</a:t>
            </a:r>
            <a:endParaRPr sz="2800"/>
          </a:p>
        </p:txBody>
      </p:sp>
      <p:graphicFrame>
        <p:nvGraphicFramePr>
          <p:cNvPr id="4524" name="Google Shape;4524;p59">
            <a:extLst>
              <a:ext uri="{FF2B5EF4-FFF2-40B4-BE49-F238E27FC236}">
                <a16:creationId xmlns:a16="http://schemas.microsoft.com/office/drawing/2014/main" id="{FD91219F-3843-1A4F-F1E2-BD77C2B08A9C}"/>
              </a:ext>
            </a:extLst>
          </p:cNvPr>
          <p:cNvGraphicFramePr/>
          <p:nvPr>
            <p:extLst>
              <p:ext uri="{D42A27DB-BD31-4B8C-83A1-F6EECF244321}">
                <p14:modId xmlns:p14="http://schemas.microsoft.com/office/powerpoint/2010/main" val="1823039271"/>
              </p:ext>
            </p:extLst>
          </p:nvPr>
        </p:nvGraphicFramePr>
        <p:xfrm>
          <a:off x="81490" y="678656"/>
          <a:ext cx="8941738" cy="4022695"/>
        </p:xfrm>
        <a:graphic>
          <a:graphicData uri="http://schemas.openxmlformats.org/drawingml/2006/table">
            <a:tbl>
              <a:tblPr>
                <a:noFill/>
                <a:tableStyleId>{358DAB57-32DD-4472-BE02-6D34059FCA07}</a:tableStyleId>
              </a:tblPr>
              <a:tblGrid>
                <a:gridCol w="894019">
                  <a:extLst>
                    <a:ext uri="{9D8B030D-6E8A-4147-A177-3AD203B41FA5}">
                      <a16:colId xmlns:a16="http://schemas.microsoft.com/office/drawing/2014/main" val="3764172723"/>
                    </a:ext>
                  </a:extLst>
                </a:gridCol>
                <a:gridCol w="2682573">
                  <a:extLst>
                    <a:ext uri="{9D8B030D-6E8A-4147-A177-3AD203B41FA5}">
                      <a16:colId xmlns:a16="http://schemas.microsoft.com/office/drawing/2014/main" val="20000"/>
                    </a:ext>
                  </a:extLst>
                </a:gridCol>
                <a:gridCol w="2682573">
                  <a:extLst>
                    <a:ext uri="{9D8B030D-6E8A-4147-A177-3AD203B41FA5}">
                      <a16:colId xmlns:a16="http://schemas.microsoft.com/office/drawing/2014/main" val="20001"/>
                    </a:ext>
                  </a:extLst>
                </a:gridCol>
                <a:gridCol w="2682573">
                  <a:extLst>
                    <a:ext uri="{9D8B030D-6E8A-4147-A177-3AD203B41FA5}">
                      <a16:colId xmlns:a16="http://schemas.microsoft.com/office/drawing/2014/main" val="20002"/>
                    </a:ext>
                  </a:extLst>
                </a:gridCol>
              </a:tblGrid>
              <a:tr h="548648">
                <a:tc>
                  <a:txBody>
                    <a:bodyPr/>
                    <a:lstStyle/>
                    <a:p>
                      <a:pPr marL="0" lvl="0" indent="0" algn="ctr" rtl="0">
                        <a:lnSpc>
                          <a:spcPct val="115000"/>
                        </a:lnSpc>
                        <a:spcBef>
                          <a:spcPts val="0"/>
                        </a:spcBef>
                        <a:spcAft>
                          <a:spcPts val="0"/>
                        </a:spcAft>
                        <a:buNone/>
                      </a:pPr>
                      <a:endParaRPr sz="24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Công thức Haversine</a:t>
                      </a:r>
                      <a:endParaRPr sz="12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Hàm find_gara</a:t>
                      </a:r>
                      <a:endParaRPr sz="12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sz="1200" b="1" i="0" u="none" strike="noStrike" cap="none">
                          <a:solidFill>
                            <a:srgbClr val="000000"/>
                          </a:solidFill>
                          <a:effectLst/>
                          <a:latin typeface="Hanken Grotesk" panose="020B0604020202020204" charset="0"/>
                          <a:ea typeface="Arial"/>
                          <a:cs typeface="Arial"/>
                          <a:sym typeface="Arial"/>
                        </a:rPr>
                        <a:t>Thuật toán Dijkstra</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8650">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Hanken Grotesk"/>
                          <a:cs typeface="Hanken Grotesk"/>
                          <a:sym typeface="Hanken Grotesk"/>
                        </a:rPr>
                        <a:t>Mục đích</a:t>
                      </a:r>
                      <a:endParaRPr sz="12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rtl="0"/>
                      <a:r>
                        <a:rPr lang="en-GB" sz="1100" b="0" i="0" u="none" strike="noStrike" cap="none">
                          <a:solidFill>
                            <a:srgbClr val="000000"/>
                          </a:solidFill>
                          <a:effectLst/>
                          <a:latin typeface="Hanken Grotesk" panose="020B0604020202020204" charset="0"/>
                          <a:ea typeface="Arial"/>
                          <a:cs typeface="Arial"/>
                          <a:sym typeface="Arial"/>
                        </a:rPr>
                        <a:t>Tính khoảng cách giữa hai điểm trên bề mặt Trái Đất, sử dụng vĩ độ và kinh độ.</a:t>
                      </a:r>
                      <a:endParaRPr lang="en-GB" sz="1000" b="0">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rtl="0"/>
                      <a:r>
                        <a:rPr lang="vi-VN" sz="1000" b="0" i="0" u="none" strike="noStrike" cap="none">
                          <a:solidFill>
                            <a:srgbClr val="000000"/>
                          </a:solidFill>
                          <a:effectLst/>
                          <a:latin typeface="Hanken Grotesk" panose="020B0604020202020204" charset="0"/>
                          <a:ea typeface="Arial"/>
                          <a:cs typeface="Arial"/>
                          <a:sym typeface="Arial"/>
                        </a:rPr>
                        <a:t>Tìm nhà để xe gần nhất với </a:t>
                      </a:r>
                      <a:r>
                        <a:rPr lang="en-US" sz="1000" b="0" i="0" u="none" strike="noStrike" cap="none">
                          <a:solidFill>
                            <a:srgbClr val="000000"/>
                          </a:solidFill>
                          <a:effectLst/>
                          <a:latin typeface="Hanken Grotesk" panose="020B0604020202020204" charset="0"/>
                          <a:ea typeface="Arial"/>
                          <a:cs typeface="Arial"/>
                          <a:sym typeface="Arial"/>
                        </a:rPr>
                        <a:t>vị trí</a:t>
                      </a:r>
                      <a:r>
                        <a:rPr lang="vi-VN" sz="1000" b="0" i="0" u="none" strike="noStrike" cap="none">
                          <a:solidFill>
                            <a:srgbClr val="000000"/>
                          </a:solidFill>
                          <a:effectLst/>
                          <a:latin typeface="Hanken Grotesk" panose="020B0604020202020204" charset="0"/>
                          <a:ea typeface="Arial"/>
                          <a:cs typeface="Arial"/>
                          <a:sym typeface="Arial"/>
                        </a:rPr>
                        <a:t> hiện tại của người dùng.</a:t>
                      </a:r>
                      <a:endParaRPr lang="vi-VN" sz="1000" b="0">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Tìm đường đi ngắn nhất giữa hai địa điểm.</a:t>
                      </a:r>
                      <a:endParaRPr sz="1000" b="0">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2902723412"/>
                  </a:ext>
                </a:extLst>
              </a:tr>
              <a:tr h="773567">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Hanken Grotesk"/>
                          <a:cs typeface="Hanken Grotesk"/>
                          <a:sym typeface="Hanken Grotesk"/>
                        </a:rPr>
                        <a:t>Lý do </a:t>
                      </a:r>
                      <a:br>
                        <a:rPr lang="en-US" sz="1200" b="1">
                          <a:solidFill>
                            <a:schemeClr val="dk1"/>
                          </a:solidFill>
                          <a:latin typeface="Hanken Grotesk" panose="020B0604020202020204" charset="0"/>
                          <a:ea typeface="Hanken Grotesk"/>
                          <a:cs typeface="Hanken Grotesk"/>
                          <a:sym typeface="Hanken Grotesk"/>
                        </a:rPr>
                      </a:br>
                      <a:r>
                        <a:rPr lang="en-US" sz="1200" b="1">
                          <a:solidFill>
                            <a:schemeClr val="dk1"/>
                          </a:solidFill>
                          <a:latin typeface="Hanken Grotesk" panose="020B0604020202020204" charset="0"/>
                          <a:ea typeface="Hanken Grotesk"/>
                          <a:cs typeface="Hanken Grotesk"/>
                          <a:sym typeface="Hanken Grotesk"/>
                        </a:rPr>
                        <a:t>lựa chọn</a:t>
                      </a:r>
                      <a:endParaRPr sz="12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rtl="0"/>
                      <a:r>
                        <a:rPr lang="en-GB" sz="1000" b="0" i="0" u="none" strike="noStrike" cap="none">
                          <a:solidFill>
                            <a:srgbClr val="000000"/>
                          </a:solidFill>
                          <a:effectLst/>
                          <a:latin typeface="Hanken Grotesk" panose="020B0604020202020204" charset="0"/>
                          <a:ea typeface="Arial"/>
                          <a:cs typeface="Arial"/>
                          <a:sym typeface="Arial"/>
                        </a:rPr>
                        <a:t>Công thức này đảm bảo tính toán chính xác khoảng cách địa lý, phù hợp với bài toán.</a:t>
                      </a:r>
                      <a:endParaRPr sz="8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GB" sz="1000" b="0" i="0" u="none" strike="noStrike" cap="none">
                          <a:solidFill>
                            <a:srgbClr val="000000"/>
                          </a:solidFill>
                          <a:effectLst/>
                          <a:latin typeface="Hanken Grotesk" panose="020B0604020202020204" charset="0"/>
                          <a:ea typeface="Arial"/>
                          <a:cs typeface="Arial"/>
                          <a:sym typeface="Arial"/>
                        </a:rPr>
                        <a:t>Dễ triển khai và hiệu quả với dữ liệu nhỏ.</a:t>
                      </a:r>
                      <a:endParaRPr sz="10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marR="0" lvl="0" indent="0" algn="just" defTabSz="914400" rtl="0" eaLnBrk="1" fontAlgn="auto" latinLnBrk="0" hangingPunct="1">
                        <a:lnSpc>
                          <a:spcPct val="115000"/>
                        </a:lnSpc>
                        <a:spcBef>
                          <a:spcPts val="0"/>
                        </a:spcBef>
                        <a:spcAft>
                          <a:spcPts val="0"/>
                        </a:spcAft>
                        <a:buClr>
                          <a:srgbClr val="000000"/>
                        </a:buClr>
                        <a:buSzTx/>
                        <a:buFont typeface="Arial"/>
                        <a:buNone/>
                        <a:tabLst/>
                        <a:defRPr/>
                      </a:pPr>
                      <a:r>
                        <a:rPr lang="vi-VN" sz="1000">
                          <a:effectLst/>
                          <a:latin typeface="Hanken Grotesk" panose="020B0604020202020204" charset="0"/>
                        </a:rPr>
                        <a:t>Sử dụng danh sách kề thay vì ma trận kề phù hợp với đồ thị thưa, tiết kiệm bộ nhớ.</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468230659"/>
                  </a:ext>
                </a:extLst>
              </a:tr>
              <a:tr h="1612695">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DM Sans"/>
                          <a:cs typeface="DM Sans"/>
                          <a:sym typeface="DM Sans"/>
                        </a:rPr>
                        <a:t>Cách triển khai</a:t>
                      </a:r>
                      <a:endParaRPr sz="1200" b="1">
                        <a:solidFill>
                          <a:schemeClr val="dk1"/>
                        </a:solidFill>
                        <a:latin typeface="Hanken Grotesk" panose="020B0604020202020204" charset="0"/>
                        <a:ea typeface="DM Sans"/>
                        <a:cs typeface="DM Sans"/>
                        <a:sym typeface="DM Sans"/>
                      </a:endParaRPr>
                    </a:p>
                  </a:txBody>
                  <a:tcPr marL="91425" marR="91425" marT="68575" marB="6857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US" sz="1000" b="0" i="0" u="none" strike="noStrike" cap="none">
                          <a:solidFill>
                            <a:srgbClr val="000000"/>
                          </a:solidFill>
                          <a:effectLst/>
                          <a:latin typeface="Hanken Grotesk" panose="020B0604020202020204" charset="0"/>
                          <a:ea typeface="Arial"/>
                          <a:cs typeface="Arial"/>
                          <a:sym typeface="Arial"/>
                        </a:rPr>
                        <a:t>Công thức: </a:t>
                      </a:r>
                    </a:p>
                    <a:p>
                      <a:endParaRPr lang="en-US" sz="1000" b="0" i="0" u="none" strike="noStrike" cap="none">
                        <a:solidFill>
                          <a:srgbClr val="000000"/>
                        </a:solidFill>
                        <a:effectLst/>
                        <a:latin typeface="Hanken Grotesk" panose="020B0604020202020204" charset="0"/>
                        <a:ea typeface="Arial"/>
                        <a:cs typeface="Arial"/>
                        <a:sym typeface="Arial"/>
                      </a:endParaRPr>
                    </a:p>
                    <a:p>
                      <a:endParaRPr lang="en-US" sz="1000" b="0" i="0" u="none" strike="noStrike" cap="none">
                        <a:solidFill>
                          <a:srgbClr val="000000"/>
                        </a:solidFill>
                        <a:effectLst/>
                        <a:latin typeface="Hanken Grotesk" panose="020B0604020202020204" charset="0"/>
                        <a:ea typeface="Arial"/>
                        <a:cs typeface="Arial"/>
                        <a:sym typeface="Arial"/>
                      </a:endParaRPr>
                    </a:p>
                    <a:p>
                      <a:endParaRPr lang="en-US" sz="1000" b="0" i="0" u="none" strike="noStrike" cap="none">
                        <a:solidFill>
                          <a:srgbClr val="000000"/>
                        </a:solidFill>
                        <a:effectLst/>
                        <a:latin typeface="Hanken Grotesk" panose="020B0604020202020204" charset="0"/>
                        <a:ea typeface="Arial"/>
                        <a:cs typeface="Arial"/>
                        <a:sym typeface="Arial"/>
                      </a:endParaRPr>
                    </a:p>
                    <a:p>
                      <a:endParaRPr lang="en-US" sz="1000" b="0" i="0" u="none" strike="noStrike" cap="none">
                        <a:solidFill>
                          <a:srgbClr val="000000"/>
                        </a:solidFill>
                        <a:effectLst/>
                        <a:latin typeface="Hanken Grotesk" panose="020B0604020202020204" charset="0"/>
                        <a:ea typeface="Arial"/>
                        <a:cs typeface="Arial"/>
                        <a:sym typeface="Arial"/>
                      </a:endParaRPr>
                    </a:p>
                    <a:p>
                      <a:r>
                        <a:rPr lang="en-US" sz="1000" b="0" i="0" u="none" strike="noStrike" cap="none">
                          <a:solidFill>
                            <a:srgbClr val="000000"/>
                          </a:solidFill>
                          <a:effectLst/>
                          <a:latin typeface="Hanken Grotesk" panose="020B0604020202020204" charset="0"/>
                          <a:ea typeface="Arial"/>
                          <a:cs typeface="Arial"/>
                          <a:sym typeface="Arial"/>
                        </a:rPr>
                        <a:t>Latitude: vĩ độ; longitude: kinh độ</a:t>
                      </a:r>
                    </a:p>
                    <a:p>
                      <a:r>
                        <a:rPr lang="en-US" sz="1000" b="0" i="0" u="none" strike="noStrike" cap="none">
                          <a:solidFill>
                            <a:srgbClr val="000000"/>
                          </a:solidFill>
                          <a:effectLst/>
                          <a:latin typeface="Hanken Grotesk" panose="020B0604020202020204" charset="0"/>
                          <a:ea typeface="Arial"/>
                          <a:cs typeface="Arial"/>
                          <a:sym typeface="Arial"/>
                        </a:rPr>
                        <a:t>R: bán kính Trái Đất (6371 km)</a:t>
                      </a:r>
                    </a:p>
                  </a:txBody>
                  <a:tcPr marL="91425" marR="91425" marT="68575" marB="6857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228600" marR="0" lvl="0" indent="-228600" algn="l" defTabSz="914400" rtl="0" eaLnBrk="1" fontAlgn="auto" latinLnBrk="0" hangingPunct="1">
                        <a:lnSpc>
                          <a:spcPct val="100000"/>
                        </a:lnSpc>
                        <a:spcBef>
                          <a:spcPts val="0"/>
                        </a:spcBef>
                        <a:spcAft>
                          <a:spcPts val="0"/>
                        </a:spcAft>
                        <a:buClr>
                          <a:srgbClr val="000000"/>
                        </a:buClr>
                        <a:buSzTx/>
                        <a:buFont typeface="Arial"/>
                        <a:buAutoNum type="arabicPeriod"/>
                        <a:tabLst/>
                        <a:defRPr/>
                      </a:pPr>
                      <a:r>
                        <a:rPr lang="en-GB" sz="1000">
                          <a:effectLst/>
                          <a:latin typeface="Hanken Grotesk" panose="020B0604020202020204" charset="0"/>
                        </a:rPr>
                        <a:t>Bắt đầu với nhà để xe NDX-D4 (node 26) và tính khoảng cách từ node hiện tại đến NDX-D4.</a:t>
                      </a:r>
                    </a:p>
                    <a:p>
                      <a:pPr marL="228600" marR="0" lvl="0" indent="-228600" algn="l" defTabSz="914400" rtl="0" eaLnBrk="1" fontAlgn="auto" latinLnBrk="0" hangingPunct="1">
                        <a:lnSpc>
                          <a:spcPct val="100000"/>
                        </a:lnSpc>
                        <a:spcBef>
                          <a:spcPts val="0"/>
                        </a:spcBef>
                        <a:spcAft>
                          <a:spcPts val="0"/>
                        </a:spcAft>
                        <a:buClr>
                          <a:srgbClr val="000000"/>
                        </a:buClr>
                        <a:buSzTx/>
                        <a:buFont typeface="Arial"/>
                        <a:buAutoNum type="arabicPeriod"/>
                        <a:tabLst/>
                        <a:defRPr/>
                      </a:pPr>
                      <a:r>
                        <a:rPr lang="en-GB" sz="1000">
                          <a:effectLst/>
                          <a:latin typeface="Hanken Grotesk" panose="020B0604020202020204" charset="0"/>
                        </a:rPr>
                        <a:t>So sánh với các nhà để xe khác (node 27, 28, 29), chọn node có khoảng cách nhỏ nhất (tính bằng </a:t>
                      </a:r>
                      <a:r>
                        <a:rPr lang="en-GB" sz="1000" b="1">
                          <a:effectLst/>
                          <a:latin typeface="Hanken Grotesk" panose="020B0604020202020204" charset="0"/>
                        </a:rPr>
                        <a:t>distance()</a:t>
                      </a:r>
                      <a:r>
                        <a:rPr lang="en-GB" sz="1000">
                          <a:effectLst/>
                          <a:latin typeface="Hanken Grotesk" panose="020B0604020202020204" charset="0"/>
                        </a:rPr>
                        <a:t>).</a:t>
                      </a:r>
                    </a:p>
                    <a:p>
                      <a:pPr marL="228600" marR="0" lvl="0" indent="-228600" algn="l" defTabSz="914400" rtl="0" eaLnBrk="1" fontAlgn="auto" latinLnBrk="0" hangingPunct="1">
                        <a:lnSpc>
                          <a:spcPct val="100000"/>
                        </a:lnSpc>
                        <a:spcBef>
                          <a:spcPts val="0"/>
                        </a:spcBef>
                        <a:spcAft>
                          <a:spcPts val="0"/>
                        </a:spcAft>
                        <a:buClr>
                          <a:srgbClr val="000000"/>
                        </a:buClr>
                        <a:buSzTx/>
                        <a:buFont typeface="Arial"/>
                        <a:buAutoNum type="arabicPeriod"/>
                        <a:tabLst/>
                        <a:defRPr/>
                      </a:pPr>
                      <a:r>
                        <a:rPr lang="en-GB" sz="1000">
                          <a:effectLst/>
                          <a:latin typeface="Hanken Grotesk" panose="020B0604020202020204" charset="0"/>
                        </a:rPr>
                        <a:t>Trả về con trỏ đến node nhà để xe gần nhất.</a:t>
                      </a: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000">
                          <a:effectLst/>
                          <a:latin typeface="Hanken Grotesk" panose="020B0604020202020204" charset="0"/>
                        </a:rPr>
                        <a:t>1. </a:t>
                      </a:r>
                      <a:r>
                        <a:rPr lang="en-GB" sz="1000">
                          <a:effectLst/>
                          <a:latin typeface="Hanken Grotesk" panose="020B0604020202020204" charset="0"/>
                        </a:rPr>
                        <a:t>Đặt trọng số của node bắt đầu bằng 0 </a:t>
                      </a:r>
                      <a:r>
                        <a:rPr lang="en-GB" sz="1000" b="1">
                          <a:effectLst/>
                          <a:latin typeface="Hanken Grotesk" panose="020B0604020202020204" charset="0"/>
                        </a:rPr>
                        <a:t>(node1-&gt;weight = 0).</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000">
                          <a:effectLst/>
                          <a:latin typeface="Hanken Grotesk" panose="020B0604020202020204" charset="0"/>
                        </a:rPr>
                        <a:t>2. </a:t>
                      </a:r>
                      <a:r>
                        <a:rPr lang="vi-VN" sz="1000">
                          <a:effectLst/>
                          <a:latin typeface="Hanken Grotesk" panose="020B0604020202020204" charset="0"/>
                        </a:rPr>
                        <a:t>Trong mỗi bước, chọn node chưa duyệt </a:t>
                      </a:r>
                      <a:r>
                        <a:rPr lang="vi-VN" sz="1000" b="1">
                          <a:effectLst/>
                          <a:latin typeface="Hanken Grotesk" panose="020B0604020202020204" charset="0"/>
                        </a:rPr>
                        <a:t>(state = 0) </a:t>
                      </a:r>
                      <a:r>
                        <a:rPr lang="vi-VN" sz="1000">
                          <a:effectLst/>
                          <a:latin typeface="Hanken Grotesk" panose="020B0604020202020204" charset="0"/>
                        </a:rPr>
                        <a:t>có trọng số nhỏ nhất </a:t>
                      </a:r>
                      <a:r>
                        <a:rPr lang="vi-VN" sz="1000" b="1">
                          <a:effectLst/>
                          <a:latin typeface="Hanken Grotesk" panose="020B0604020202020204" charset="0"/>
                        </a:rPr>
                        <a:t>(find()</a:t>
                      </a:r>
                      <a:r>
                        <a:rPr lang="vi-VN" sz="1000">
                          <a:effectLst/>
                          <a:latin typeface="Hanken Grotesk" panose="020B0604020202020204" charset="0"/>
                        </a:rPr>
                        <a:t>).</a:t>
                      </a:r>
                      <a:endParaRPr lang="en-US" sz="1000">
                        <a:effectLst/>
                        <a:latin typeface="Hanken Grotesk" panose="020B0604020202020204" charset="0"/>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1000">
                          <a:effectLst/>
                          <a:latin typeface="Hanken Grotesk" panose="020B0604020202020204" charset="0"/>
                        </a:rPr>
                        <a:t>3. Đánh dấu node đó là đã duyệt </a:t>
                      </a:r>
                      <a:r>
                        <a:rPr lang="en-GB" sz="1000" b="1">
                          <a:effectLst/>
                          <a:latin typeface="Hanken Grotesk" panose="020B0604020202020204" charset="0"/>
                        </a:rPr>
                        <a:t>(state = 1)</a:t>
                      </a:r>
                      <a:r>
                        <a:rPr lang="en-GB" sz="1000">
                          <a:effectLst/>
                          <a:latin typeface="Hanken Grotesk" panose="020B0604020202020204" charset="0"/>
                        </a:rPr>
                        <a:t>.</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000">
                          <a:effectLst/>
                          <a:latin typeface="Hanken Grotesk" panose="020B0604020202020204" charset="0"/>
                        </a:rPr>
                        <a:t>4. </a:t>
                      </a:r>
                      <a:r>
                        <a:rPr lang="vi-VN" sz="1000">
                          <a:effectLst/>
                          <a:latin typeface="Hanken Grotesk" panose="020B0604020202020204" charset="0"/>
                        </a:rPr>
                        <a:t>Cập nhật trọng số cho các node lân cận chưa duyệt nếu tìm được đường đi ngắn hơn thông qua node hiện tại.</a:t>
                      </a:r>
                      <a:endParaRPr lang="en-US" sz="1000">
                        <a:effectLst/>
                        <a:latin typeface="Hanken Grotesk" panose="020B0604020202020204" charset="0"/>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000">
                          <a:effectLst/>
                          <a:latin typeface="Hanken Grotesk" panose="020B0604020202020204" charset="0"/>
                        </a:rPr>
                        <a:t>5. </a:t>
                      </a:r>
                      <a:r>
                        <a:rPr lang="vi-VN" sz="1000">
                          <a:effectLst/>
                          <a:latin typeface="Hanken Grotesk" panose="020B0604020202020204" charset="0"/>
                        </a:rPr>
                        <a:t>Lặp lại cho đến khi không còn node nào chưa duyệt hoặc tất cả trọng số đều là </a:t>
                      </a:r>
                      <a:r>
                        <a:rPr lang="vi-VN" sz="1000" b="1">
                          <a:effectLst/>
                          <a:latin typeface="Hanken Grotesk" panose="020B0604020202020204" charset="0"/>
                        </a:rPr>
                        <a:t>INF</a:t>
                      </a:r>
                      <a:r>
                        <a:rPr lang="vi-VN" sz="1000">
                          <a:effectLst/>
                          <a:latin typeface="Hanken Grotesk" panose="020B0604020202020204" charset="0"/>
                        </a:rPr>
                        <a:t>.</a:t>
                      </a:r>
                    </a:p>
                  </a:txBody>
                  <a:tcPr marL="91425" marR="91425" marT="68575" marB="6857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31764">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DM Sans"/>
                          <a:cs typeface="DM Sans"/>
                          <a:sym typeface="DM Sans"/>
                        </a:rPr>
                        <a:t>Độ </a:t>
                      </a:r>
                      <a:br>
                        <a:rPr lang="en-US" sz="1200" b="1">
                          <a:solidFill>
                            <a:schemeClr val="dk1"/>
                          </a:solidFill>
                          <a:latin typeface="Hanken Grotesk" panose="020B0604020202020204" charset="0"/>
                          <a:ea typeface="DM Sans"/>
                          <a:cs typeface="DM Sans"/>
                          <a:sym typeface="DM Sans"/>
                        </a:rPr>
                      </a:br>
                      <a:r>
                        <a:rPr lang="en-US" sz="1200" b="1">
                          <a:solidFill>
                            <a:schemeClr val="dk1"/>
                          </a:solidFill>
                          <a:latin typeface="Hanken Grotesk" panose="020B0604020202020204" charset="0"/>
                          <a:ea typeface="DM Sans"/>
                          <a:cs typeface="DM Sans"/>
                          <a:sym typeface="DM Sans"/>
                        </a:rPr>
                        <a:t>phức tạp</a:t>
                      </a:r>
                      <a:endParaRPr sz="1200" b="1">
                        <a:solidFill>
                          <a:schemeClr val="dk1"/>
                        </a:solidFill>
                        <a:latin typeface="Hanken Grotesk" panose="020B0604020202020204" charset="0"/>
                        <a:ea typeface="DM Sans"/>
                        <a:cs typeface="DM Sans"/>
                        <a:sym typeface="DM Sans"/>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endParaRPr lang="en-GB" sz="1000" b="0" i="0" u="none" strike="noStrike" cap="none">
                        <a:solidFill>
                          <a:srgbClr val="000000"/>
                        </a:solidFill>
                        <a:effectLst/>
                        <a:latin typeface="Hanken Grotesk" panose="020B0604020202020204" charset="0"/>
                        <a:ea typeface="Arial"/>
                        <a:cs typeface="Arial"/>
                        <a:sym typeface="Arial"/>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US" sz="1000" b="1" i="0" u="none" strike="noStrike" cap="none">
                          <a:solidFill>
                            <a:srgbClr val="000000"/>
                          </a:solidFill>
                          <a:effectLst/>
                          <a:latin typeface="Hanken Grotesk" panose="020B0604020202020204" charset="0"/>
                          <a:ea typeface="Arial"/>
                          <a:cs typeface="Arial"/>
                          <a:sym typeface="Arial"/>
                        </a:rPr>
                        <a:t>O(1)</a:t>
                      </a:r>
                      <a:r>
                        <a:rPr lang="en-US" sz="1000" b="0" i="0" u="none" strike="noStrike" cap="none">
                          <a:solidFill>
                            <a:srgbClr val="000000"/>
                          </a:solidFill>
                          <a:effectLst/>
                          <a:latin typeface="Hanken Grotesk" panose="020B0604020202020204" charset="0"/>
                          <a:ea typeface="Arial"/>
                          <a:cs typeface="Arial"/>
                          <a:sym typeface="Arial"/>
                        </a:rPr>
                        <a:t> do chỉ tính khoảng cách trực tiếp theo Haversine.</a:t>
                      </a:r>
                      <a:endParaRPr lang="vi-VN" sz="1000" b="0" i="0" u="none" strike="noStrike" cap="none">
                        <a:solidFill>
                          <a:srgbClr val="000000"/>
                        </a:solidFill>
                        <a:effectLst/>
                        <a:latin typeface="Hanken Grotesk" panose="020B0604020202020204" charset="0"/>
                        <a:ea typeface="Arial"/>
                        <a:cs typeface="Arial"/>
                        <a:sym typeface="Arial"/>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000" b="1">
                          <a:effectLst/>
                          <a:latin typeface="Hanken Grotesk" panose="020B0604020202020204" charset="0"/>
                        </a:rPr>
                        <a:t>O(n</a:t>
                      </a:r>
                      <a:r>
                        <a:rPr lang="en-US" sz="1000" b="1" strike="noStrike" baseline="30000">
                          <a:effectLst/>
                          <a:latin typeface="Hanken Grotesk" panose="020B0604020202020204" charset="0"/>
                        </a:rPr>
                        <a:t>2</a:t>
                      </a:r>
                      <a:r>
                        <a:rPr lang="en-US" sz="1000" b="1">
                          <a:effectLst/>
                          <a:latin typeface="Hanken Grotesk" panose="020B0604020202020204" charset="0"/>
                        </a:rPr>
                        <a:t>)</a:t>
                      </a:r>
                      <a:endParaRPr lang="en-GB" sz="1000" b="1">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425457999"/>
                  </a:ext>
                </a:extLst>
              </a:tr>
            </a:tbl>
          </a:graphicData>
        </a:graphic>
      </p:graphicFrame>
      <p:pic>
        <p:nvPicPr>
          <p:cNvPr id="2" name="Picture 1">
            <a:extLst>
              <a:ext uri="{FF2B5EF4-FFF2-40B4-BE49-F238E27FC236}">
                <a16:creationId xmlns:a16="http://schemas.microsoft.com/office/drawing/2014/main" id="{6A0011E0-A566-80A3-5A70-8F62F9EBFCAA}"/>
              </a:ext>
            </a:extLst>
          </p:cNvPr>
          <p:cNvPicPr>
            <a:picLocks noChangeAspect="1"/>
          </p:cNvPicPr>
          <p:nvPr/>
        </p:nvPicPr>
        <p:blipFill>
          <a:blip r:embed="rId3"/>
          <a:stretch>
            <a:fillRect/>
          </a:stretch>
        </p:blipFill>
        <p:spPr>
          <a:xfrm>
            <a:off x="1063988" y="2907727"/>
            <a:ext cx="2506780" cy="420000"/>
          </a:xfrm>
          <a:prstGeom prst="rect">
            <a:avLst/>
          </a:prstGeom>
        </p:spPr>
      </p:pic>
    </p:spTree>
    <p:extLst>
      <p:ext uri="{BB962C8B-B14F-4D97-AF65-F5344CB8AC3E}">
        <p14:creationId xmlns:p14="http://schemas.microsoft.com/office/powerpoint/2010/main" val="3219199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22">
          <a:extLst>
            <a:ext uri="{FF2B5EF4-FFF2-40B4-BE49-F238E27FC236}">
              <a16:creationId xmlns:a16="http://schemas.microsoft.com/office/drawing/2014/main" id="{7E221579-E5C0-B7B1-2375-44C45A8AD339}"/>
            </a:ext>
          </a:extLst>
        </p:cNvPr>
        <p:cNvGrpSpPr/>
        <p:nvPr/>
      </p:nvGrpSpPr>
      <p:grpSpPr>
        <a:xfrm>
          <a:off x="0" y="0"/>
          <a:ext cx="0" cy="0"/>
          <a:chOff x="0" y="0"/>
          <a:chExt cx="0" cy="0"/>
        </a:xfrm>
      </p:grpSpPr>
      <p:sp>
        <p:nvSpPr>
          <p:cNvPr id="4523" name="Google Shape;4523;p59">
            <a:extLst>
              <a:ext uri="{FF2B5EF4-FFF2-40B4-BE49-F238E27FC236}">
                <a16:creationId xmlns:a16="http://schemas.microsoft.com/office/drawing/2014/main" id="{6D6EAD8E-7199-745E-9AD4-0ECB9A002A31}"/>
              </a:ext>
            </a:extLst>
          </p:cNvPr>
          <p:cNvSpPr txBox="1">
            <a:spLocks noGrp="1"/>
          </p:cNvSpPr>
          <p:nvPr>
            <p:ph type="title" idx="4294967295"/>
          </p:nvPr>
        </p:nvSpPr>
        <p:spPr>
          <a:xfrm>
            <a:off x="0" y="207169"/>
            <a:ext cx="9144000" cy="4831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Các hàm xử lý</a:t>
            </a:r>
            <a:endParaRPr sz="2800"/>
          </a:p>
        </p:txBody>
      </p:sp>
      <p:graphicFrame>
        <p:nvGraphicFramePr>
          <p:cNvPr id="4524" name="Google Shape;4524;p59">
            <a:extLst>
              <a:ext uri="{FF2B5EF4-FFF2-40B4-BE49-F238E27FC236}">
                <a16:creationId xmlns:a16="http://schemas.microsoft.com/office/drawing/2014/main" id="{9574BE8D-81F3-0CDE-CE14-5D782636D952}"/>
              </a:ext>
            </a:extLst>
          </p:cNvPr>
          <p:cNvGraphicFramePr/>
          <p:nvPr>
            <p:extLst>
              <p:ext uri="{D42A27DB-BD31-4B8C-83A1-F6EECF244321}">
                <p14:modId xmlns:p14="http://schemas.microsoft.com/office/powerpoint/2010/main" val="3838251188"/>
              </p:ext>
            </p:extLst>
          </p:nvPr>
        </p:nvGraphicFramePr>
        <p:xfrm>
          <a:off x="108611" y="1019249"/>
          <a:ext cx="8926777" cy="3124160"/>
        </p:xfrm>
        <a:graphic>
          <a:graphicData uri="http://schemas.openxmlformats.org/drawingml/2006/table">
            <a:tbl>
              <a:tblPr>
                <a:noFill/>
                <a:tableStyleId>{358DAB57-32DD-4472-BE02-6D34059FCA07}</a:tableStyleId>
              </a:tblPr>
              <a:tblGrid>
                <a:gridCol w="813845">
                  <a:extLst>
                    <a:ext uri="{9D8B030D-6E8A-4147-A177-3AD203B41FA5}">
                      <a16:colId xmlns:a16="http://schemas.microsoft.com/office/drawing/2014/main" val="3764172723"/>
                    </a:ext>
                  </a:extLst>
                </a:gridCol>
                <a:gridCol w="2028233">
                  <a:extLst>
                    <a:ext uri="{9D8B030D-6E8A-4147-A177-3AD203B41FA5}">
                      <a16:colId xmlns:a16="http://schemas.microsoft.com/office/drawing/2014/main" val="20000"/>
                    </a:ext>
                  </a:extLst>
                </a:gridCol>
                <a:gridCol w="2028233">
                  <a:extLst>
                    <a:ext uri="{9D8B030D-6E8A-4147-A177-3AD203B41FA5}">
                      <a16:colId xmlns:a16="http://schemas.microsoft.com/office/drawing/2014/main" val="20001"/>
                    </a:ext>
                  </a:extLst>
                </a:gridCol>
                <a:gridCol w="2028233">
                  <a:extLst>
                    <a:ext uri="{9D8B030D-6E8A-4147-A177-3AD203B41FA5}">
                      <a16:colId xmlns:a16="http://schemas.microsoft.com/office/drawing/2014/main" val="20002"/>
                    </a:ext>
                  </a:extLst>
                </a:gridCol>
                <a:gridCol w="2028233">
                  <a:extLst>
                    <a:ext uri="{9D8B030D-6E8A-4147-A177-3AD203B41FA5}">
                      <a16:colId xmlns:a16="http://schemas.microsoft.com/office/drawing/2014/main" val="938258141"/>
                    </a:ext>
                  </a:extLst>
                </a:gridCol>
              </a:tblGrid>
              <a:tr h="548648">
                <a:tc>
                  <a:txBody>
                    <a:bodyPr/>
                    <a:lstStyle/>
                    <a:p>
                      <a:pPr marL="0" lvl="0" indent="0" algn="ctr" rtl="0">
                        <a:lnSpc>
                          <a:spcPct val="115000"/>
                        </a:lnSpc>
                        <a:spcBef>
                          <a:spcPts val="0"/>
                        </a:spcBef>
                        <a:spcAft>
                          <a:spcPts val="0"/>
                        </a:spcAft>
                        <a:buNone/>
                      </a:pPr>
                      <a:endParaRPr sz="24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a:solidFill>
                            <a:schemeClr val="dk1"/>
                          </a:solidFill>
                          <a:latin typeface="Hanken Grotesk"/>
                          <a:ea typeface="Hanken Grotesk"/>
                          <a:cs typeface="Hanken Grotesk"/>
                          <a:sym typeface="Hanken Grotesk"/>
                        </a:rPr>
                        <a:t>makenode</a:t>
                      </a:r>
                      <a:endParaRPr sz="12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edge</a:t>
                      </a:r>
                      <a:endParaRPr sz="12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sz="1200" b="1" i="0" u="none" strike="noStrike" cap="none">
                          <a:solidFill>
                            <a:srgbClr val="000000"/>
                          </a:solidFill>
                          <a:effectLst/>
                          <a:latin typeface="Hanken Grotesk" panose="020B0604020202020204" charset="0"/>
                          <a:ea typeface="Arial"/>
                          <a:cs typeface="Arial"/>
                          <a:sym typeface="Arial"/>
                        </a:rPr>
                        <a:t>find</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sz="1200" b="1" i="0" u="none" strike="noStrike" cap="none">
                          <a:solidFill>
                            <a:srgbClr val="000000"/>
                          </a:solidFill>
                          <a:effectLst/>
                          <a:latin typeface="Hanken Grotesk" panose="020B0604020202020204" charset="0"/>
                          <a:ea typeface="Arial"/>
                          <a:cs typeface="Arial"/>
                          <a:sym typeface="Arial"/>
                        </a:rPr>
                        <a:t>print</a:t>
                      </a:r>
                      <a:endParaRPr lang="en-GB" sz="1200" b="1" i="0" u="none" strike="noStrike" cap="none">
                        <a:solidFill>
                          <a:srgbClr val="000000"/>
                        </a:solidFill>
                        <a:effectLst/>
                        <a:latin typeface="Hanken Grotesk" panose="020B0604020202020204" charset="0"/>
                        <a:ea typeface="Arial"/>
                        <a:cs typeface="Arial"/>
                        <a:sym typeface="Arial"/>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8650">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Hanken Grotesk"/>
                          <a:cs typeface="Hanken Grotesk"/>
                          <a:sym typeface="Hanken Grotesk"/>
                        </a:rPr>
                        <a:t>Mục đích</a:t>
                      </a:r>
                      <a:endParaRPr sz="12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rtl="0"/>
                      <a:r>
                        <a:rPr lang="en-GB" sz="1000">
                          <a:latin typeface="Hanken Grotesk" panose="020B0604020202020204" charset="0"/>
                        </a:rPr>
                        <a:t>Tạo và khởi tạo một node mới đại diện cho một địa điểm (toà nhà/nhà để xe) trong khuôn viên. </a:t>
                      </a:r>
                      <a:endParaRPr lang="en-GB" sz="800" b="0">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rtl="0"/>
                      <a:r>
                        <a:rPr lang="vi-VN" sz="1000">
                          <a:latin typeface="Hanken Grotesk" panose="020B0604020202020204" charset="0"/>
                        </a:rPr>
                        <a:t>Tạo một cạnh vô hướng giữa hai node trong đồ thị, biểu diễn kết nối trực tiếp giữa hai địa điểm.</a:t>
                      </a:r>
                      <a:endParaRPr lang="vi-VN" sz="1000" b="0">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Tìm node chưa được duyệt có trọng số nhỏ nhất trong đồ thị.</a:t>
                      </a:r>
                      <a:endParaRPr sz="1000" b="0">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US" sz="1000" b="0">
                          <a:solidFill>
                            <a:schemeClr val="dk1"/>
                          </a:solidFill>
                          <a:latin typeface="Hanken Grotesk" panose="020B0604020202020204" charset="0"/>
                          <a:ea typeface="Hanken Grotesk"/>
                          <a:cs typeface="Hanken Grotesk"/>
                          <a:sym typeface="Hanken Grotesk"/>
                        </a:rPr>
                        <a:t>In đường đi ngắn nhất từ node xuất phát đến node đích.</a:t>
                      </a:r>
                      <a:endParaRPr sz="1000" b="0">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2902723412"/>
                  </a:ext>
                </a:extLst>
              </a:tr>
              <a:tr h="773567">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Hanken Grotesk"/>
                          <a:cs typeface="Hanken Grotesk"/>
                          <a:sym typeface="Hanken Grotesk"/>
                        </a:rPr>
                        <a:t>Tham số</a:t>
                      </a:r>
                      <a:endParaRPr sz="12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rtl="0"/>
                      <a:r>
                        <a:rPr lang="en-GB" sz="1000" b="1">
                          <a:latin typeface="Hanken Grotesk" panose="020B0604020202020204" charset="0"/>
                        </a:rPr>
                        <a:t>int id</a:t>
                      </a:r>
                      <a:r>
                        <a:rPr lang="en-GB" sz="1000">
                          <a:latin typeface="Hanken Grotesk" panose="020B0604020202020204" charset="0"/>
                        </a:rPr>
                        <a:t>: định danh của node (từ 0 đến 29). </a:t>
                      </a:r>
                    </a:p>
                    <a:p>
                      <a:pPr rtl="0"/>
                      <a:r>
                        <a:rPr lang="en-GB" sz="1000" b="1">
                          <a:latin typeface="Hanken Grotesk" panose="020B0604020202020204" charset="0"/>
                        </a:rPr>
                        <a:t>string name</a:t>
                      </a:r>
                      <a:r>
                        <a:rPr lang="en-GB" sz="1000">
                          <a:latin typeface="Hanken Grotesk" panose="020B0604020202020204" charset="0"/>
                        </a:rPr>
                        <a:t>: Tên của địa điểm. </a:t>
                      </a:r>
                      <a:r>
                        <a:rPr lang="en-GB" sz="1000" b="1">
                          <a:latin typeface="Hanken Grotesk" panose="020B0604020202020204" charset="0"/>
                        </a:rPr>
                        <a:t>double longitude</a:t>
                      </a:r>
                      <a:r>
                        <a:rPr lang="en-GB" sz="1000">
                          <a:latin typeface="Hanken Grotesk" panose="020B0604020202020204" charset="0"/>
                        </a:rPr>
                        <a:t>: Kinh độ của địa điểm (theo radian). </a:t>
                      </a:r>
                    </a:p>
                    <a:p>
                      <a:pPr rtl="0"/>
                      <a:r>
                        <a:rPr lang="en-GB" sz="1000" b="1">
                          <a:latin typeface="Hanken Grotesk" panose="020B0604020202020204" charset="0"/>
                        </a:rPr>
                        <a:t>double latitude</a:t>
                      </a:r>
                      <a:r>
                        <a:rPr lang="en-GB" sz="1000">
                          <a:latin typeface="Hanken Grotesk" panose="020B0604020202020204" charset="0"/>
                        </a:rPr>
                        <a:t>: Vĩ độ của địa điểm (theo radian).</a:t>
                      </a:r>
                      <a:endParaRPr sz="8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GB" sz="1000" b="1">
                          <a:latin typeface="Hanken Grotesk" panose="020B0604020202020204" charset="0"/>
                        </a:rPr>
                        <a:t>DNode node1</a:t>
                      </a:r>
                      <a:r>
                        <a:rPr lang="en-GB" sz="1000">
                          <a:latin typeface="Hanken Grotesk" panose="020B0604020202020204" charset="0"/>
                        </a:rPr>
                        <a:t>: Con trỏ đến node thứ nhất.</a:t>
                      </a:r>
                    </a:p>
                    <a:p>
                      <a:pPr marL="0" lvl="0" indent="0" algn="just" rtl="0">
                        <a:lnSpc>
                          <a:spcPct val="115000"/>
                        </a:lnSpc>
                        <a:spcBef>
                          <a:spcPts val="0"/>
                        </a:spcBef>
                        <a:spcAft>
                          <a:spcPts val="0"/>
                        </a:spcAft>
                        <a:buNone/>
                      </a:pPr>
                      <a:r>
                        <a:rPr lang="en-GB" sz="1000" b="1">
                          <a:latin typeface="Hanken Grotesk" panose="020B0604020202020204" charset="0"/>
                        </a:rPr>
                        <a:t>DNode node2</a:t>
                      </a:r>
                      <a:r>
                        <a:rPr lang="en-GB" sz="1000">
                          <a:latin typeface="Hanken Grotesk" panose="020B0604020202020204" charset="0"/>
                        </a:rPr>
                        <a:t>: Con trỏ đến node thứ hai.</a:t>
                      </a:r>
                      <a:endParaRPr sz="10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b="1">
                          <a:effectLst/>
                          <a:latin typeface="Hanken Grotesk" panose="020B0604020202020204" charset="0"/>
                        </a:rPr>
                        <a:t>DGraph &amp;graph</a:t>
                      </a:r>
                      <a:r>
                        <a:rPr lang="en-GB" sz="1000">
                          <a:effectLst/>
                          <a:latin typeface="Hanken Grotesk" panose="020B0604020202020204" charset="0"/>
                        </a:rPr>
                        <a:t>: Tham chiếu đến đồ thị chứa mảng các node</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just" defTabSz="914400" rtl="0" eaLnBrk="1" fontAlgn="auto" latinLnBrk="0" hangingPunct="1">
                        <a:lnSpc>
                          <a:spcPct val="115000"/>
                        </a:lnSpc>
                        <a:spcBef>
                          <a:spcPts val="0"/>
                        </a:spcBef>
                        <a:spcAft>
                          <a:spcPts val="0"/>
                        </a:spcAft>
                        <a:buClr>
                          <a:srgbClr val="000000"/>
                        </a:buClr>
                        <a:buSzTx/>
                        <a:buFont typeface="Arial"/>
                        <a:buNone/>
                        <a:tabLst/>
                        <a:defRPr/>
                      </a:pPr>
                      <a:r>
                        <a:rPr lang="en-GB" sz="1000" b="1">
                          <a:latin typeface="Hanken Grotesk" panose="020B0604020202020204" charset="0"/>
                        </a:rPr>
                        <a:t>DGraph graph</a:t>
                      </a:r>
                      <a:r>
                        <a:rPr lang="en-GB" sz="1000">
                          <a:latin typeface="Hanken Grotesk" panose="020B0604020202020204" charset="0"/>
                        </a:rPr>
                        <a:t>: Con trỏ đến đồ thị chứa thông tin các node. </a:t>
                      </a:r>
                      <a:r>
                        <a:rPr lang="en-GB" sz="1000" b="1">
                          <a:latin typeface="Hanken Grotesk" panose="020B0604020202020204" charset="0"/>
                        </a:rPr>
                        <a:t>DNode start</a:t>
                      </a:r>
                      <a:r>
                        <a:rPr lang="en-GB" sz="1000">
                          <a:latin typeface="Hanken Grotesk" panose="020B0604020202020204" charset="0"/>
                        </a:rPr>
                        <a:t>: Con trỏ đến node xuất phát. </a:t>
                      </a:r>
                    </a:p>
                    <a:p>
                      <a:pPr marL="0" marR="0" lvl="0" indent="0" algn="just" defTabSz="914400" rtl="0" eaLnBrk="1" fontAlgn="auto" latinLnBrk="0" hangingPunct="1">
                        <a:lnSpc>
                          <a:spcPct val="115000"/>
                        </a:lnSpc>
                        <a:spcBef>
                          <a:spcPts val="0"/>
                        </a:spcBef>
                        <a:spcAft>
                          <a:spcPts val="0"/>
                        </a:spcAft>
                        <a:buClr>
                          <a:srgbClr val="000000"/>
                        </a:buClr>
                        <a:buSzTx/>
                        <a:buFont typeface="Arial"/>
                        <a:buNone/>
                        <a:tabLst/>
                        <a:defRPr/>
                      </a:pPr>
                      <a:r>
                        <a:rPr lang="en-GB" sz="1000" b="1">
                          <a:latin typeface="Hanken Grotesk" panose="020B0604020202020204" charset="0"/>
                        </a:rPr>
                        <a:t>DNode end</a:t>
                      </a:r>
                      <a:r>
                        <a:rPr lang="en-GB" sz="1000">
                          <a:latin typeface="Hanken Grotesk" panose="020B0604020202020204" charset="0"/>
                        </a:rPr>
                        <a:t>: Con trỏ đến node đích.</a:t>
                      </a:r>
                      <a:endParaRPr lang="vi-VN" sz="1000">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468230659"/>
                  </a:ext>
                </a:extLst>
              </a:tr>
              <a:tr h="684000">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DM Sans"/>
                          <a:cs typeface="DM Sans"/>
                          <a:sym typeface="DM Sans"/>
                        </a:rPr>
                        <a:t>Cách thực hiện</a:t>
                      </a:r>
                      <a:endParaRPr sz="1200" b="1">
                        <a:solidFill>
                          <a:schemeClr val="dk1"/>
                        </a:solidFill>
                        <a:latin typeface="Hanken Grotesk" panose="020B0604020202020204" charset="0"/>
                        <a:ea typeface="DM Sans"/>
                        <a:cs typeface="DM Sans"/>
                        <a:sym typeface="DM Sans"/>
                      </a:endParaRPr>
                    </a:p>
                  </a:txBody>
                  <a:tcPr marL="91425" marR="91425" marT="68575" marB="6857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a:effectLst/>
                          <a:latin typeface="Hanken Grotesk" panose="020B0604020202020204" charset="0"/>
                        </a:rPr>
                        <a:t>Cấp phát động, gán giá trị, trả về con trỏ DNode.</a:t>
                      </a:r>
                    </a:p>
                  </a:txBody>
                  <a:tcPr marL="91425" marR="91425" marT="68575" marB="6857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vi-VN" sz="1000">
                          <a:effectLst/>
                          <a:latin typeface="Hanken Grotesk" panose="020B0604020202020204" charset="0"/>
                        </a:rPr>
                        <a:t>Thêm </a:t>
                      </a:r>
                      <a:r>
                        <a:rPr lang="vi-VN" sz="1000" b="1">
                          <a:effectLst/>
                          <a:latin typeface="Hanken Grotesk" panose="020B0604020202020204" charset="0"/>
                        </a:rPr>
                        <a:t>node2</a:t>
                      </a:r>
                      <a:r>
                        <a:rPr lang="vi-VN" sz="1000">
                          <a:effectLst/>
                          <a:latin typeface="Hanken Grotesk" panose="020B0604020202020204" charset="0"/>
                        </a:rPr>
                        <a:t> vào </a:t>
                      </a:r>
                      <a:r>
                        <a:rPr lang="vi-VN" sz="1000" b="1">
                          <a:effectLst/>
                          <a:latin typeface="Hanken Grotesk" panose="020B0604020202020204" charset="0"/>
                        </a:rPr>
                        <a:t>Q[node1-&gt;id] </a:t>
                      </a:r>
                      <a:r>
                        <a:rPr lang="vi-VN" sz="1000">
                          <a:effectLst/>
                          <a:latin typeface="Hanken Grotesk" panose="020B0604020202020204" charset="0"/>
                        </a:rPr>
                        <a:t>và ngược lại.</a:t>
                      </a: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a:effectLst/>
                          <a:latin typeface="Hanken Grotesk" panose="020B0604020202020204" charset="0"/>
                        </a:rPr>
                        <a:t>Duyệt mảng node, so sánh </a:t>
                      </a:r>
                      <a:r>
                        <a:rPr lang="en-GB" sz="1000" b="1">
                          <a:effectLst/>
                          <a:latin typeface="Hanken Grotesk" panose="020B0604020202020204" charset="0"/>
                        </a:rPr>
                        <a:t>weight</a:t>
                      </a:r>
                      <a:r>
                        <a:rPr lang="en-GB" sz="1000">
                          <a:effectLst/>
                          <a:latin typeface="Hanken Grotesk" panose="020B0604020202020204" charset="0"/>
                        </a:rPr>
                        <a:t>, trả về con trỏ </a:t>
                      </a:r>
                      <a:r>
                        <a:rPr lang="en-GB" sz="1000" b="1">
                          <a:effectLst/>
                          <a:latin typeface="Hanken Grotesk" panose="020B0604020202020204" charset="0"/>
                        </a:rPr>
                        <a:t>DNode.</a:t>
                      </a:r>
                    </a:p>
                  </a:txBody>
                  <a:tcPr marL="91425" marR="91425" marT="68575" marB="6857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vi-VN" sz="1000">
                          <a:effectLst/>
                          <a:latin typeface="Hanken Grotesk" panose="020B0604020202020204" charset="0"/>
                        </a:rPr>
                        <a:t>Truy vết đường đi, lưu </a:t>
                      </a:r>
                      <a:r>
                        <a:rPr lang="vi-VN" sz="1000" b="1">
                          <a:effectLst/>
                          <a:latin typeface="Hanken Grotesk" panose="020B0604020202020204" charset="0"/>
                        </a:rPr>
                        <a:t>id</a:t>
                      </a:r>
                      <a:r>
                        <a:rPr lang="vi-VN" sz="1000">
                          <a:effectLst/>
                          <a:latin typeface="Hanken Grotesk" panose="020B0604020202020204" charset="0"/>
                        </a:rPr>
                        <a:t> vào </a:t>
                      </a:r>
                      <a:r>
                        <a:rPr lang="vi-VN" sz="1000" b="1">
                          <a:effectLst/>
                          <a:latin typeface="Hanken Grotesk" panose="020B0604020202020204" charset="0"/>
                        </a:rPr>
                        <a:t>map1</a:t>
                      </a:r>
                      <a:r>
                        <a:rPr lang="vi-VN" sz="1000">
                          <a:effectLst/>
                          <a:latin typeface="Hanken Grotesk" panose="020B0604020202020204" charset="0"/>
                        </a:rPr>
                        <a:t>, in tên node theo thứ tự.</a:t>
                      </a:r>
                    </a:p>
                  </a:txBody>
                  <a:tcPr marL="91425" marR="91425" marT="68575" marB="6857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9022932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22">
          <a:extLst>
            <a:ext uri="{FF2B5EF4-FFF2-40B4-BE49-F238E27FC236}">
              <a16:creationId xmlns:a16="http://schemas.microsoft.com/office/drawing/2014/main" id="{54CF8B29-AC12-AD75-3E52-480132E8D70B}"/>
            </a:ext>
          </a:extLst>
        </p:cNvPr>
        <p:cNvGrpSpPr/>
        <p:nvPr/>
      </p:nvGrpSpPr>
      <p:grpSpPr>
        <a:xfrm>
          <a:off x="0" y="0"/>
          <a:ext cx="0" cy="0"/>
          <a:chOff x="0" y="0"/>
          <a:chExt cx="0" cy="0"/>
        </a:xfrm>
      </p:grpSpPr>
      <p:sp>
        <p:nvSpPr>
          <p:cNvPr id="4523" name="Google Shape;4523;p59">
            <a:extLst>
              <a:ext uri="{FF2B5EF4-FFF2-40B4-BE49-F238E27FC236}">
                <a16:creationId xmlns:a16="http://schemas.microsoft.com/office/drawing/2014/main" id="{1C158478-95E6-A8F8-07BF-4D83AD60A052}"/>
              </a:ext>
            </a:extLst>
          </p:cNvPr>
          <p:cNvSpPr txBox="1">
            <a:spLocks noGrp="1"/>
          </p:cNvSpPr>
          <p:nvPr>
            <p:ph type="title" idx="4294967295"/>
          </p:nvPr>
        </p:nvSpPr>
        <p:spPr>
          <a:xfrm>
            <a:off x="0" y="207169"/>
            <a:ext cx="9144000" cy="4831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Các hàm xử lý</a:t>
            </a:r>
            <a:endParaRPr sz="2800"/>
          </a:p>
        </p:txBody>
      </p:sp>
      <p:graphicFrame>
        <p:nvGraphicFramePr>
          <p:cNvPr id="4524" name="Google Shape;4524;p59">
            <a:extLst>
              <a:ext uri="{FF2B5EF4-FFF2-40B4-BE49-F238E27FC236}">
                <a16:creationId xmlns:a16="http://schemas.microsoft.com/office/drawing/2014/main" id="{11BB9750-6683-2A1B-BCEB-4519ED50C7FB}"/>
              </a:ext>
            </a:extLst>
          </p:cNvPr>
          <p:cNvGraphicFramePr/>
          <p:nvPr>
            <p:extLst>
              <p:ext uri="{D42A27DB-BD31-4B8C-83A1-F6EECF244321}">
                <p14:modId xmlns:p14="http://schemas.microsoft.com/office/powerpoint/2010/main" val="3794291805"/>
              </p:ext>
            </p:extLst>
          </p:nvPr>
        </p:nvGraphicFramePr>
        <p:xfrm>
          <a:off x="108611" y="1026393"/>
          <a:ext cx="8926777" cy="3390860"/>
        </p:xfrm>
        <a:graphic>
          <a:graphicData uri="http://schemas.openxmlformats.org/drawingml/2006/table">
            <a:tbl>
              <a:tblPr>
                <a:noFill/>
                <a:tableStyleId>{358DAB57-32DD-4472-BE02-6D34059FCA07}</a:tableStyleId>
              </a:tblPr>
              <a:tblGrid>
                <a:gridCol w="813845">
                  <a:extLst>
                    <a:ext uri="{9D8B030D-6E8A-4147-A177-3AD203B41FA5}">
                      <a16:colId xmlns:a16="http://schemas.microsoft.com/office/drawing/2014/main" val="3764172723"/>
                    </a:ext>
                  </a:extLst>
                </a:gridCol>
                <a:gridCol w="2028233">
                  <a:extLst>
                    <a:ext uri="{9D8B030D-6E8A-4147-A177-3AD203B41FA5}">
                      <a16:colId xmlns:a16="http://schemas.microsoft.com/office/drawing/2014/main" val="20000"/>
                    </a:ext>
                  </a:extLst>
                </a:gridCol>
                <a:gridCol w="2028233">
                  <a:extLst>
                    <a:ext uri="{9D8B030D-6E8A-4147-A177-3AD203B41FA5}">
                      <a16:colId xmlns:a16="http://schemas.microsoft.com/office/drawing/2014/main" val="20001"/>
                    </a:ext>
                  </a:extLst>
                </a:gridCol>
                <a:gridCol w="2028233">
                  <a:extLst>
                    <a:ext uri="{9D8B030D-6E8A-4147-A177-3AD203B41FA5}">
                      <a16:colId xmlns:a16="http://schemas.microsoft.com/office/drawing/2014/main" val="20002"/>
                    </a:ext>
                  </a:extLst>
                </a:gridCol>
                <a:gridCol w="2028233">
                  <a:extLst>
                    <a:ext uri="{9D8B030D-6E8A-4147-A177-3AD203B41FA5}">
                      <a16:colId xmlns:a16="http://schemas.microsoft.com/office/drawing/2014/main" val="938258141"/>
                    </a:ext>
                  </a:extLst>
                </a:gridCol>
              </a:tblGrid>
              <a:tr h="548648">
                <a:tc>
                  <a:txBody>
                    <a:bodyPr/>
                    <a:lstStyle/>
                    <a:p>
                      <a:pPr marL="0" lvl="0" indent="0" algn="ctr" rtl="0">
                        <a:lnSpc>
                          <a:spcPct val="115000"/>
                        </a:lnSpc>
                        <a:spcBef>
                          <a:spcPts val="0"/>
                        </a:spcBef>
                        <a:spcAft>
                          <a:spcPts val="0"/>
                        </a:spcAft>
                        <a:buNone/>
                      </a:pPr>
                      <a:endParaRPr sz="24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a:solidFill>
                            <a:schemeClr val="dk1"/>
                          </a:solidFill>
                          <a:latin typeface="Hanken Grotesk"/>
                          <a:ea typeface="Hanken Grotesk"/>
                          <a:cs typeface="Hanken Grotesk"/>
                          <a:sym typeface="Hanken Grotesk"/>
                        </a:rPr>
                        <a:t>toRadian</a:t>
                      </a:r>
                      <a:endParaRPr sz="12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distance</a:t>
                      </a:r>
                      <a:endParaRPr sz="1200" b="1">
                        <a:solidFill>
                          <a:schemeClr val="dk1"/>
                        </a:solidFill>
                        <a:latin typeface="Hanken Grotesk"/>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GB" sz="1200" b="1" i="0" u="none" strike="noStrike" cap="none">
                          <a:solidFill>
                            <a:srgbClr val="000000"/>
                          </a:solidFill>
                          <a:effectLst/>
                          <a:latin typeface="Hanken Grotesk" panose="020B0604020202020204" charset="0"/>
                          <a:ea typeface="Arial"/>
                          <a:cs typeface="Arial"/>
                          <a:sym typeface="Arial"/>
                        </a:rPr>
                        <a:t>find_gara</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lang="en-US" sz="1200" b="1" i="0" u="none" strike="noStrike" cap="none">
                          <a:solidFill>
                            <a:srgbClr val="000000"/>
                          </a:solidFill>
                          <a:effectLst/>
                          <a:latin typeface="Hanken Grotesk" panose="020B0604020202020204" charset="0"/>
                          <a:ea typeface="Arial"/>
                          <a:cs typeface="Arial"/>
                          <a:sym typeface="Arial"/>
                        </a:rPr>
                        <a:t>dijkstra</a:t>
                      </a:r>
                      <a:endParaRPr lang="en-GB" sz="1200" b="1" i="0" u="none" strike="noStrike" cap="none">
                        <a:solidFill>
                          <a:srgbClr val="000000"/>
                        </a:solidFill>
                        <a:effectLst/>
                        <a:latin typeface="Hanken Grotesk" panose="020B0604020202020204" charset="0"/>
                        <a:ea typeface="Arial"/>
                        <a:cs typeface="Arial"/>
                        <a:sym typeface="Arial"/>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8650">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Hanken Grotesk"/>
                          <a:cs typeface="Hanken Grotesk"/>
                          <a:sym typeface="Hanken Grotesk"/>
                        </a:rPr>
                        <a:t>Mục đích</a:t>
                      </a:r>
                      <a:endParaRPr sz="12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vi-VN" sz="1000">
                          <a:effectLst/>
                          <a:latin typeface="Hanken Grotesk" panose="020B0604020202020204" charset="0"/>
                        </a:rPr>
                        <a:t>Chuyển đổi góc từ đơn vị độ</a:t>
                      </a:r>
                      <a:r>
                        <a:rPr lang="en-US" sz="1000">
                          <a:effectLst/>
                          <a:latin typeface="Hanken Grotesk" panose="020B0604020202020204" charset="0"/>
                        </a:rPr>
                        <a:t> </a:t>
                      </a:r>
                      <a:r>
                        <a:rPr lang="vi-VN" sz="1000">
                          <a:effectLst/>
                          <a:latin typeface="Hanken Grotesk" panose="020B0604020202020204" charset="0"/>
                        </a:rPr>
                        <a:t>sang radian, vì công thức Haversine yêu cầu tọa độ địa lý</a:t>
                      </a:r>
                      <a:r>
                        <a:rPr lang="en-US" sz="1000">
                          <a:effectLst/>
                          <a:latin typeface="Hanken Grotesk" panose="020B0604020202020204" charset="0"/>
                        </a:rPr>
                        <a:t> </a:t>
                      </a:r>
                      <a:r>
                        <a:rPr lang="vi-VN" sz="1000">
                          <a:effectLst/>
                          <a:latin typeface="Hanken Grotesk" panose="020B0604020202020204" charset="0"/>
                        </a:rPr>
                        <a:t>phải ở dạng radian để tính toán chính xác</a:t>
                      </a:r>
                      <a:r>
                        <a:rPr lang="en-US" sz="1000">
                          <a:effectLst/>
                          <a:latin typeface="Hanken Grotesk" panose="020B0604020202020204" charset="0"/>
                        </a:rPr>
                        <a:t>.</a:t>
                      </a:r>
                      <a:endParaRPr lang="vi-VN" sz="1000">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vi-VN" sz="1000">
                          <a:effectLst/>
                          <a:latin typeface="Hanken Grotesk" panose="020B0604020202020204" charset="0"/>
                        </a:rPr>
                        <a:t>Tính khoảng cách thực tế (theo đường chim bay) giữa hai node trên bề mặt Trái Đất bằng công thức Haversine, dựa trên kinh độ và vĩ độ của chúng</a:t>
                      </a:r>
                      <a:r>
                        <a:rPr lang="en-US" sz="1000">
                          <a:effectLst/>
                          <a:latin typeface="Hanken Grotesk" panose="020B0604020202020204" charset="0"/>
                        </a:rPr>
                        <a:t>.</a:t>
                      </a:r>
                      <a:endParaRPr lang="vi-VN" sz="1000">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a:effectLst/>
                          <a:latin typeface="Hanken Grotesk" panose="020B0604020202020204" charset="0"/>
                        </a:rPr>
                        <a:t>Tìm nhà để xe gần nhất từ node hiện tại.</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r>
                        <a:rPr lang="en-GB" sz="1000">
                          <a:effectLst/>
                          <a:latin typeface="Hanken Grotesk" panose="020B0604020202020204" charset="0"/>
                        </a:rPr>
                        <a:t>Tìm khoảng cách ngắn nhất từ một node xuất phát đến tất cả các node khác trong đồ thị, sử dụng danh sách kề và khoảng cách Haversine làm trọng số cạnh.</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2902723412"/>
                  </a:ext>
                </a:extLst>
              </a:tr>
              <a:tr h="773567">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Hanken Grotesk"/>
                          <a:cs typeface="Hanken Grotesk"/>
                          <a:sym typeface="Hanken Grotesk"/>
                        </a:rPr>
                        <a:t>Tham số</a:t>
                      </a:r>
                      <a:endParaRPr sz="12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vi-VN" sz="1000" b="1">
                          <a:effectLst/>
                          <a:latin typeface="Hanken Grotesk" panose="020B0604020202020204" charset="0"/>
                        </a:rPr>
                        <a:t>double degree</a:t>
                      </a:r>
                      <a:r>
                        <a:rPr lang="vi-VN" sz="1000">
                          <a:effectLst/>
                          <a:latin typeface="Hanken Grotesk" panose="020B0604020202020204" charset="0"/>
                        </a:rPr>
                        <a:t>: Góc ở đơn vị độ</a:t>
                      </a: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GB" sz="1000" b="1">
                          <a:latin typeface="Hanken Grotesk" panose="020B0604020202020204" charset="0"/>
                        </a:rPr>
                        <a:t>DNode node1</a:t>
                      </a:r>
                      <a:r>
                        <a:rPr lang="en-GB" sz="1000">
                          <a:latin typeface="Hanken Grotesk" panose="020B0604020202020204" charset="0"/>
                        </a:rPr>
                        <a:t>: Con trỏ đến node thứ nhất.</a:t>
                      </a:r>
                    </a:p>
                    <a:p>
                      <a:pPr marL="0" lvl="0" indent="0" algn="just" rtl="0">
                        <a:lnSpc>
                          <a:spcPct val="115000"/>
                        </a:lnSpc>
                        <a:spcBef>
                          <a:spcPts val="0"/>
                        </a:spcBef>
                        <a:spcAft>
                          <a:spcPts val="0"/>
                        </a:spcAft>
                        <a:buNone/>
                      </a:pPr>
                      <a:r>
                        <a:rPr lang="en-GB" sz="1000" b="1">
                          <a:latin typeface="Hanken Grotesk" panose="020B0604020202020204" charset="0"/>
                        </a:rPr>
                        <a:t>DNode node2</a:t>
                      </a:r>
                      <a:r>
                        <a:rPr lang="en-GB" sz="1000">
                          <a:latin typeface="Hanken Grotesk" panose="020B0604020202020204" charset="0"/>
                        </a:rPr>
                        <a:t>: Con trỏ đến node thứ hai.</a:t>
                      </a:r>
                      <a:endParaRPr sz="1000" b="1">
                        <a:solidFill>
                          <a:schemeClr val="dk1"/>
                        </a:solidFill>
                        <a:latin typeface="Hanken Grotesk" panose="020B0604020202020204" charset="0"/>
                        <a:ea typeface="Hanken Grotesk"/>
                        <a:cs typeface="Hanken Grotesk"/>
                        <a:sym typeface="Hanken Grotesk"/>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b="1">
                          <a:latin typeface="Hanken Grotesk" panose="020B0604020202020204" charset="0"/>
                        </a:rPr>
                        <a:t>DGraph graph</a:t>
                      </a:r>
                      <a:r>
                        <a:rPr lang="en-GB" sz="1000">
                          <a:latin typeface="Hanken Grotesk" panose="020B0604020202020204" charset="0"/>
                        </a:rPr>
                        <a:t>: Con trỏ đến đồ thị chứa mảng các node. </a:t>
                      </a:r>
                    </a:p>
                    <a:p>
                      <a:r>
                        <a:rPr lang="en-GB" sz="1000" b="1">
                          <a:latin typeface="Hanken Grotesk" panose="020B0604020202020204" charset="0"/>
                        </a:rPr>
                        <a:t>DNode node</a:t>
                      </a:r>
                      <a:r>
                        <a:rPr lang="en-GB" sz="1000">
                          <a:latin typeface="Hanken Grotesk" panose="020B0604020202020204" charset="0"/>
                        </a:rPr>
                        <a:t>: Con trỏ đến node hiện tại.</a:t>
                      </a:r>
                      <a:endParaRPr lang="en-GB" sz="1000">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just" defTabSz="914400" rtl="0" eaLnBrk="1" fontAlgn="auto" latinLnBrk="0" hangingPunct="1">
                        <a:lnSpc>
                          <a:spcPct val="115000"/>
                        </a:lnSpc>
                        <a:spcBef>
                          <a:spcPts val="0"/>
                        </a:spcBef>
                        <a:spcAft>
                          <a:spcPts val="0"/>
                        </a:spcAft>
                        <a:buClr>
                          <a:srgbClr val="000000"/>
                        </a:buClr>
                        <a:buSzTx/>
                        <a:buFont typeface="Arial"/>
                        <a:buNone/>
                        <a:tabLst/>
                        <a:defRPr/>
                      </a:pPr>
                      <a:r>
                        <a:rPr lang="en-GB" sz="1000" b="1">
                          <a:latin typeface="Hanken Grotesk" panose="020B0604020202020204" charset="0"/>
                        </a:rPr>
                        <a:t>DGraph graph</a:t>
                      </a:r>
                      <a:r>
                        <a:rPr lang="en-GB" sz="1000">
                          <a:latin typeface="Hanken Grotesk" panose="020B0604020202020204" charset="0"/>
                        </a:rPr>
                        <a:t>: Con trỏ đến đồ thị chứa mảng các node và danh sách kề (Q). </a:t>
                      </a:r>
                    </a:p>
                    <a:p>
                      <a:pPr marL="0" marR="0" lvl="0" indent="0" algn="just" defTabSz="914400" rtl="0" eaLnBrk="1" fontAlgn="auto" latinLnBrk="0" hangingPunct="1">
                        <a:lnSpc>
                          <a:spcPct val="115000"/>
                        </a:lnSpc>
                        <a:spcBef>
                          <a:spcPts val="0"/>
                        </a:spcBef>
                        <a:spcAft>
                          <a:spcPts val="0"/>
                        </a:spcAft>
                        <a:buClr>
                          <a:srgbClr val="000000"/>
                        </a:buClr>
                        <a:buSzTx/>
                        <a:buFont typeface="Arial"/>
                        <a:buNone/>
                        <a:tabLst/>
                        <a:defRPr/>
                      </a:pPr>
                      <a:r>
                        <a:rPr lang="en-GB" sz="1000" b="1">
                          <a:latin typeface="Hanken Grotesk" panose="020B0604020202020204" charset="0"/>
                        </a:rPr>
                        <a:t>DNode node</a:t>
                      </a:r>
                      <a:r>
                        <a:rPr lang="en-GB" sz="1000">
                          <a:latin typeface="Hanken Grotesk" panose="020B0604020202020204" charset="0"/>
                        </a:rPr>
                        <a:t>: Con trỏ đến node xuất phát.</a:t>
                      </a:r>
                      <a:endParaRPr lang="vi-VN" sz="1000">
                        <a:effectLst/>
                        <a:latin typeface="Hanken Grotesk" panose="020B0604020202020204" charset="0"/>
                      </a:endParaRPr>
                    </a:p>
                  </a:txBody>
                  <a:tcPr marL="91425" marR="91425" marT="68575" marB="68575"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468230659"/>
                  </a:ext>
                </a:extLst>
              </a:tr>
              <a:tr h="684000">
                <a:tc>
                  <a:txBody>
                    <a:bodyPr/>
                    <a:lstStyle/>
                    <a:p>
                      <a:pPr marL="0" lvl="0" indent="0" algn="ctr" rtl="0">
                        <a:lnSpc>
                          <a:spcPct val="115000"/>
                        </a:lnSpc>
                        <a:spcBef>
                          <a:spcPts val="0"/>
                        </a:spcBef>
                        <a:spcAft>
                          <a:spcPts val="0"/>
                        </a:spcAft>
                        <a:buNone/>
                      </a:pPr>
                      <a:r>
                        <a:rPr lang="en-US" sz="1200" b="1">
                          <a:solidFill>
                            <a:schemeClr val="dk1"/>
                          </a:solidFill>
                          <a:latin typeface="Hanken Grotesk" panose="020B0604020202020204" charset="0"/>
                          <a:ea typeface="DM Sans"/>
                          <a:cs typeface="DM Sans"/>
                          <a:sym typeface="DM Sans"/>
                        </a:rPr>
                        <a:t>Cách thực hiện</a:t>
                      </a:r>
                      <a:endParaRPr sz="1200" b="1">
                        <a:solidFill>
                          <a:schemeClr val="dk1"/>
                        </a:solidFill>
                        <a:latin typeface="Hanken Grotesk" panose="020B0604020202020204" charset="0"/>
                        <a:ea typeface="DM Sans"/>
                        <a:cs typeface="DM Sans"/>
                        <a:sym typeface="DM Sans"/>
                      </a:endParaRPr>
                    </a:p>
                  </a:txBody>
                  <a:tcPr marL="91425" marR="91425" marT="68575" marB="6857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a:effectLst/>
                          <a:latin typeface="Hanken Grotesk" panose="020B0604020202020204" charset="0"/>
                        </a:rPr>
                        <a:t>Áp dụng công thức chuyển đổi từ độ sang radian, trả về giá trị radian kiểu </a:t>
                      </a:r>
                      <a:r>
                        <a:rPr lang="en-GB" sz="1000" b="1">
                          <a:effectLst/>
                          <a:latin typeface="Hanken Grotesk" panose="020B0604020202020204" charset="0"/>
                        </a:rPr>
                        <a:t>double</a:t>
                      </a:r>
                      <a:r>
                        <a:rPr lang="en-GB" sz="1000">
                          <a:effectLst/>
                          <a:latin typeface="Hanken Grotesk" panose="020B0604020202020204" charset="0"/>
                        </a:rPr>
                        <a:t>.</a:t>
                      </a:r>
                    </a:p>
                  </a:txBody>
                  <a:tcPr marL="91425" marR="91425" marT="68575" marB="6857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a:effectLst/>
                          <a:latin typeface="Hanken Grotesk" panose="020B0604020202020204" charset="0"/>
                        </a:rPr>
                        <a:t>Áp dụng công thức Haversine, trả về khoảng cách (km).</a:t>
                      </a:r>
                    </a:p>
                  </a:txBody>
                  <a:tcPr marL="91425" marR="91425" marT="68575" marB="6857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a:effectLst/>
                          <a:latin typeface="Hanken Grotesk" panose="020B0604020202020204" charset="0"/>
                        </a:rPr>
                        <a:t>So sánh khoảng cách Haversine đến 4 node (26–29), trả về node gần nhất.</a:t>
                      </a:r>
                    </a:p>
                  </a:txBody>
                  <a:tcPr marL="91425" marR="91425" marT="68575" marB="6857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r>
                        <a:rPr lang="en-GB" sz="1000">
                          <a:effectLst/>
                          <a:latin typeface="Hanken Grotesk" panose="020B0604020202020204" charset="0"/>
                        </a:rPr>
                        <a:t>Dùng danh sách kề và hàm </a:t>
                      </a:r>
                      <a:r>
                        <a:rPr lang="en-GB" sz="1000" b="1">
                          <a:effectLst/>
                          <a:latin typeface="Hanken Grotesk" panose="020B0604020202020204" charset="0"/>
                        </a:rPr>
                        <a:t>find</a:t>
                      </a:r>
                      <a:r>
                        <a:rPr lang="en-GB" sz="1000">
                          <a:effectLst/>
                          <a:latin typeface="Hanken Grotesk" panose="020B0604020202020204" charset="0"/>
                        </a:rPr>
                        <a:t> để cập nhật </a:t>
                      </a:r>
                      <a:r>
                        <a:rPr lang="en-GB" sz="1000" b="1">
                          <a:effectLst/>
                          <a:latin typeface="Hanken Grotesk" panose="020B0604020202020204" charset="0"/>
                        </a:rPr>
                        <a:t>weight</a:t>
                      </a:r>
                      <a:r>
                        <a:rPr lang="en-GB" sz="1000">
                          <a:effectLst/>
                          <a:latin typeface="Hanken Grotesk" panose="020B0604020202020204" charset="0"/>
                        </a:rPr>
                        <a:t> của các node.</a:t>
                      </a:r>
                    </a:p>
                  </a:txBody>
                  <a:tcPr marL="91425" marR="91425" marT="68575" marB="68575" anchor="ctr">
                    <a:lnL w="19050" cap="flat" cmpd="sng">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lgn="ctr">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717651584"/>
      </p:ext>
    </p:extLst>
  </p:cSld>
  <p:clrMapOvr>
    <a:masterClrMapping/>
  </p:clrMapOvr>
</p:sld>
</file>

<file path=ppt/theme/theme1.xml><?xml version="1.0" encoding="utf-8"?>
<a:theme xmlns:a="http://schemas.openxmlformats.org/drawingml/2006/main" name="Displacement in Physics by Slidesgo">
  <a:themeElements>
    <a:clrScheme name="Simple Light">
      <a:dk1>
        <a:srgbClr val="333333"/>
      </a:dk1>
      <a:lt1>
        <a:srgbClr val="E7E8FC"/>
      </a:lt1>
      <a:dk2>
        <a:srgbClr val="FFFDF6"/>
      </a:dk2>
      <a:lt2>
        <a:srgbClr val="FF8D50"/>
      </a:lt2>
      <a:accent1>
        <a:srgbClr val="D43C3C"/>
      </a:accent1>
      <a:accent2>
        <a:srgbClr val="B6D30B"/>
      </a:accent2>
      <a:accent3>
        <a:srgbClr val="5E9901"/>
      </a:accent3>
      <a:accent4>
        <a:srgbClr val="88BBF4"/>
      </a:accent4>
      <a:accent5>
        <a:srgbClr val="007186"/>
      </a:accent5>
      <a:accent6>
        <a:srgbClr val="D9D9D9"/>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3271</Words>
  <Application>Microsoft Office PowerPoint</Application>
  <PresentationFormat>On-screen Show (16:9)</PresentationFormat>
  <Paragraphs>450</Paragraphs>
  <Slides>58</Slides>
  <Notes>58</Notes>
  <HiddenSlides>43</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58</vt:i4>
      </vt:variant>
    </vt:vector>
  </HeadingPairs>
  <TitlesOfParts>
    <vt:vector size="73" baseType="lpstr">
      <vt:lpstr>Anaheim</vt:lpstr>
      <vt:lpstr>Wingdings</vt:lpstr>
      <vt:lpstr>Hanken Grotesk</vt:lpstr>
      <vt:lpstr>Calibri</vt:lpstr>
      <vt:lpstr>Nunito Light</vt:lpstr>
      <vt:lpstr>Arial</vt:lpstr>
      <vt:lpstr>Proxima Nova</vt:lpstr>
      <vt:lpstr>Aptos Display</vt:lpstr>
      <vt:lpstr>Questrial</vt:lpstr>
      <vt:lpstr>DM Sans</vt:lpstr>
      <vt:lpstr>Roboto Medium</vt:lpstr>
      <vt:lpstr>Amatic SC</vt:lpstr>
      <vt:lpstr>Segoe UI Semibold</vt:lpstr>
      <vt:lpstr>Displacement in Physics by Slidesgo</vt:lpstr>
      <vt:lpstr>Slidesgo Final Pages</vt:lpstr>
      <vt:lpstr>Tìm kiếm đường đi</vt:lpstr>
      <vt:lpstr>Mục lục</vt:lpstr>
      <vt:lpstr>Giới thiệu thành viên</vt:lpstr>
      <vt:lpstr>Đại học Bách khoa Hà Nội là cơ sở giáo dục đại học có diện tích khuôn viên lớn nhất trong nội thành Hà Nội.  Sinh viên và khách đến trường thường gặp vấn đề khó khăn trong việc tìm địa điểm cần tới trong khuôn viên nhà trường.</vt:lpstr>
      <vt:lpstr>Giới thiệu bài toán</vt:lpstr>
      <vt:lpstr>Cấu trúc dữ liệu được sử dụng</vt:lpstr>
      <vt:lpstr>Giải thuật và phương thức</vt:lpstr>
      <vt:lpstr>Các hàm xử lý</vt:lpstr>
      <vt:lpstr>Các hàm xử lý</vt:lpstr>
      <vt:lpstr>Môi trường lập trình</vt:lpstr>
      <vt:lpstr>Kết quả thực nghiệm</vt:lpstr>
      <vt:lpstr>Kết quả thực nghiệm</vt:lpstr>
      <vt:lpstr>Kết luận</vt:lpstr>
      <vt:lpstr>Kết luận</vt:lpstr>
      <vt:lpstr>Thank you!</vt:lpstr>
      <vt:lpstr>Distance vs distancement</vt:lpstr>
      <vt:lpstr>Applications of displacement</vt:lpstr>
      <vt:lpstr>Displacement, velocity and acceleration</vt:lpstr>
      <vt:lpstr>Đại học Bách khoa Hà Nội là cơ sở giáo dục đại học có diện tích khuôn viên lớn nhất trong nội thành Hà Nội.</vt:lpstr>
      <vt:lpstr>—Someone Famous</vt:lpstr>
      <vt:lpstr>Contents of this template</vt:lpstr>
      <vt:lpstr>What is a displacement in physics?</vt:lpstr>
      <vt:lpstr>A picture is worth a thousand words</vt:lpstr>
      <vt:lpstr>A picture always reinforces  the concept</vt:lpstr>
      <vt:lpstr>98,300,000</vt:lpstr>
      <vt:lpstr>Applications of displacement percentages</vt:lpstr>
      <vt:lpstr>Tablet mockup</vt:lpstr>
      <vt:lpstr>Phone mockup</vt:lpstr>
      <vt:lpstr>Position and displacement</vt:lpstr>
      <vt:lpstr>Movement sequence</vt:lpstr>
      <vt:lpstr>Displacement equation</vt:lpstr>
      <vt:lpstr>Displacement-time graphs</vt:lpstr>
      <vt:lpstr>Displacement in space</vt:lpstr>
      <vt:lpstr>Important factors</vt:lpstr>
      <vt:lpstr>Position, distance and displacement </vt:lpstr>
      <vt:lpstr>Distance vs. displacement example</vt:lpstr>
      <vt:lpstr>Speed, velocity and acceleration</vt:lpstr>
      <vt:lpstr>Factors that influence displacement</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Tìm kiếm đường đi</dc:title>
  <cp:lastModifiedBy>BACH DO</cp:lastModifiedBy>
  <cp:revision>4</cp:revision>
  <dcterms:modified xsi:type="dcterms:W3CDTF">2025-06-04T03:14:19Z</dcterms:modified>
</cp:coreProperties>
</file>